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6F99-7625-AC45-919A-8016BB833A4D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AFE82-FEB7-1C4B-A688-6918C414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you know something about the city? Or a complete newbie?</a:t>
            </a:r>
            <a:r>
              <a:rPr lang="en-US" baseline="0" dirty="0" smtClean="0"/>
              <a:t> Either way, we are sure to surprise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AFE82-FEB7-1C4B-A688-6918C41418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time-lapse view of where the city is now. . . Some cool highlights.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AFE82-FEB7-1C4B-A688-6918C41418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symphony, ballet, opera,</a:t>
            </a:r>
            <a:r>
              <a:rPr lang="en-US" baseline="0" dirty="0" smtClean="0"/>
              <a:t> theater and more (plus pro sports), Cincinnati has some pretty classy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AFE82-FEB7-1C4B-A688-6918C4141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Neighborhood</a:t>
            </a:r>
            <a:r>
              <a:rPr lang="en-US" baseline="0" dirty="0" smtClean="0"/>
              <a:t> markets abound through the region, and none is more valuable than </a:t>
            </a:r>
            <a:r>
              <a:rPr lang="en-US" baseline="0" smtClean="0"/>
              <a:t>Findlay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AFE82-FEB7-1C4B-A688-6918C41418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not forget</a:t>
            </a:r>
            <a:r>
              <a:rPr lang="en-US" baseline="0" dirty="0" smtClean="0"/>
              <a:t> we are a river city. Let’s celebrate.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AFE82-FEB7-1C4B-A688-6918C41418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sites,</a:t>
            </a:r>
            <a:r>
              <a:rPr lang="en-US" baseline="0" dirty="0" smtClean="0"/>
              <a:t> traditional and non, where you can find out a lot about what’s happening in Cincinnati.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AFE82-FEB7-1C4B-A688-6918C41418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1292386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1694081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6365263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Wfb1HzC34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apboxmedia.com" TargetMode="External"/><Relationship Id="rId4" Type="http://schemas.openxmlformats.org/officeDocument/2006/relationships/hyperlink" Target="http://roadtrippers.com" TargetMode="External"/><Relationship Id="rId5" Type="http://schemas.openxmlformats.org/officeDocument/2006/relationships/hyperlink" Target="http://www.downtowncincinnati.com" TargetMode="External"/><Relationship Id="rId6" Type="http://schemas.openxmlformats.org/officeDocument/2006/relationships/hyperlink" Target="http://www.cincinnatimagazine.com" TargetMode="External"/><Relationship Id="rId7" Type="http://schemas.openxmlformats.org/officeDocument/2006/relationships/hyperlink" Target="http://wcpo.com" TargetMode="External"/><Relationship Id="rId8" Type="http://schemas.openxmlformats.org/officeDocument/2006/relationships/hyperlink" Target="http://enquirer.com" TargetMode="External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Cincinnati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the City and Finding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 postcard from Cincinnati</a:t>
            </a:r>
            <a:endParaRPr lang="en-US" dirty="0"/>
          </a:p>
        </p:txBody>
      </p:sp>
      <p:pic>
        <p:nvPicPr>
          <p:cNvPr id="4" name="Picture 3" descr="Screen Shot 2013-08-22 at 10.17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54" y="2712171"/>
            <a:ext cx="5334037" cy="29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Lumenocity</a:t>
            </a:r>
            <a:r>
              <a:rPr lang="en-US" dirty="0" smtClean="0">
                <a:hlinkClick r:id="rId3"/>
              </a:rPr>
              <a:t> 2013</a:t>
            </a:r>
            <a:endParaRPr lang="en-US" dirty="0"/>
          </a:p>
        </p:txBody>
      </p:sp>
      <p:pic>
        <p:nvPicPr>
          <p:cNvPr id="4" name="Picture 3" descr="Screen Shot 2013-08-22 at 10.40.2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36" y="2560292"/>
            <a:ext cx="5939467" cy="35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Public market mainstays</a:t>
            </a:r>
            <a:endParaRPr lang="en-US" dirty="0"/>
          </a:p>
        </p:txBody>
      </p:sp>
      <p:pic>
        <p:nvPicPr>
          <p:cNvPr id="4" name="Picture 3" descr="Screen Shot 2013-08-22 at 11.30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65" y="2613110"/>
            <a:ext cx="6583374" cy="36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7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Riverfront’s power</a:t>
            </a:r>
            <a:endParaRPr lang="en-US" dirty="0"/>
          </a:p>
        </p:txBody>
      </p:sp>
      <p:pic>
        <p:nvPicPr>
          <p:cNvPr id="4" name="Picture 3" descr="Screen Shot 2013-08-22 at 11.40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55" y="2505678"/>
            <a:ext cx="6812527" cy="36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Soapboxmedia.com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Roadtrippers.com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Downtown Cincinnati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Cincinnati Magazine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WCPO Digital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Cincinnati Enquirer</a:t>
            </a:r>
            <a:endParaRPr lang="en-US" dirty="0"/>
          </a:p>
        </p:txBody>
      </p:sp>
      <p:pic>
        <p:nvPicPr>
          <p:cNvPr id="4" name="Picture 3" descr="Screen Shot 2013-08-22 at 11.53.4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01" y="2050734"/>
            <a:ext cx="4219799" cy="28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7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112</TotalTime>
  <Words>160</Words>
  <Application>Microsoft Macintosh PowerPoint</Application>
  <PresentationFormat>On-screen Show (4:3)</PresentationFormat>
  <Paragraphs>29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Travelogue</vt:lpstr>
      <vt:lpstr>Welcome to Cincinnati</vt:lpstr>
      <vt:lpstr>A snapshot</vt:lpstr>
      <vt:lpstr>The arts</vt:lpstr>
      <vt:lpstr>The eats</vt:lpstr>
      <vt:lpstr>The water</vt:lpstr>
      <vt:lpstr>The resources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Cincinnati</dc:title>
  <dc:creator>Elissa Yancey</dc:creator>
  <cp:lastModifiedBy>Elissa Yancey</cp:lastModifiedBy>
  <cp:revision>13</cp:revision>
  <dcterms:created xsi:type="dcterms:W3CDTF">2013-08-22T14:12:53Z</dcterms:created>
  <dcterms:modified xsi:type="dcterms:W3CDTF">2013-08-22T16:05:48Z</dcterms:modified>
</cp:coreProperties>
</file>