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24"/>
  </p:notesMasterIdLst>
  <p:handoutMasterIdLst>
    <p:handoutMasterId r:id="rId25"/>
  </p:handoutMasterIdLst>
  <p:sldIdLst>
    <p:sldId id="260" r:id="rId5"/>
    <p:sldId id="261" r:id="rId6"/>
    <p:sldId id="262" r:id="rId7"/>
    <p:sldId id="287" r:id="rId8"/>
    <p:sldId id="263" r:id="rId9"/>
    <p:sldId id="266" r:id="rId10"/>
    <p:sldId id="264" r:id="rId11"/>
    <p:sldId id="271" r:id="rId12"/>
    <p:sldId id="267" r:id="rId13"/>
    <p:sldId id="268" r:id="rId14"/>
    <p:sldId id="288" r:id="rId15"/>
    <p:sldId id="269" r:id="rId16"/>
    <p:sldId id="272" r:id="rId17"/>
    <p:sldId id="281" r:id="rId18"/>
    <p:sldId id="282" r:id="rId19"/>
    <p:sldId id="283" r:id="rId20"/>
    <p:sldId id="284" r:id="rId21"/>
    <p:sldId id="285" r:id="rId22"/>
    <p:sldId id="286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8" userDrawn="1">
          <p15:clr>
            <a:srgbClr val="A4A3A4"/>
          </p15:clr>
        </p15:guide>
        <p15:guide id="2" pos="56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0122"/>
    <a:srgbClr val="FFFF00"/>
    <a:srgbClr val="FFFF99"/>
    <a:srgbClr val="4F81BD"/>
    <a:srgbClr val="009900"/>
    <a:srgbClr val="FFFF79"/>
    <a:srgbClr val="CCFF66"/>
    <a:srgbClr val="FFFFFF"/>
    <a:srgbClr val="000000"/>
    <a:srgbClr val="AAC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F30F74-85B7-4F37-8AA5-898C3AE9ED01}" v="6599" dt="2022-10-03T20:50:07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5" autoAdjust="0"/>
    <p:restoredTop sz="86457" autoAdjust="0"/>
  </p:normalViewPr>
  <p:slideViewPr>
    <p:cSldViewPr snapToGrid="0" snapToObjects="1">
      <p:cViewPr varScale="1">
        <p:scale>
          <a:sx n="121" d="100"/>
          <a:sy n="121" d="100"/>
        </p:scale>
        <p:origin x="174" y="102"/>
      </p:cViewPr>
      <p:guideLst>
        <p:guide orient="horz" pos="828"/>
        <p:guide pos="5640"/>
      </p:guideLst>
    </p:cSldViewPr>
  </p:slideViewPr>
  <p:outlineViewPr>
    <p:cViewPr>
      <p:scale>
        <a:sx n="33" d="100"/>
        <a:sy n="33" d="100"/>
      </p:scale>
      <p:origin x="0" y="-341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296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derson, Andrew (aldersaw)" userId="5c0efa53-e59c-49eb-9b21-a6e1c6b2dcf7" providerId="ADAL" clId="{62F30F74-85B7-4F37-8AA5-898C3AE9ED01}"/>
    <pc:docChg chg="undo redo custSel addSld delSld modSld sldOrd modMainMaster">
      <pc:chgData name="Alderson, Andrew (aldersaw)" userId="5c0efa53-e59c-49eb-9b21-a6e1c6b2dcf7" providerId="ADAL" clId="{62F30F74-85B7-4F37-8AA5-898C3AE9ED01}" dt="2022-10-03T20:50:07.012" v="6992" actId="20577"/>
      <pc:docMkLst>
        <pc:docMk/>
      </pc:docMkLst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620885053" sldId="256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922206772" sldId="257"/>
        </pc:sldMkLst>
      </pc:sldChg>
      <pc:sldChg chg="addSp delSp modSp mod modTransition modClrScheme chgLayout">
        <pc:chgData name="Alderson, Andrew (aldersaw)" userId="5c0efa53-e59c-49eb-9b21-a6e1c6b2dcf7" providerId="ADAL" clId="{62F30F74-85B7-4F37-8AA5-898C3AE9ED01}" dt="2022-10-03T20:31:11.283" v="6788" actId="404"/>
        <pc:sldMkLst>
          <pc:docMk/>
          <pc:sldMk cId="419120821" sldId="260"/>
        </pc:sldMkLst>
        <pc:spChg chg="mod ord">
          <ac:chgData name="Alderson, Andrew (aldersaw)" userId="5c0efa53-e59c-49eb-9b21-a6e1c6b2dcf7" providerId="ADAL" clId="{62F30F74-85B7-4F37-8AA5-898C3AE9ED01}" dt="2022-10-03T18:52:47.912" v="4828" actId="1076"/>
          <ac:spMkLst>
            <pc:docMk/>
            <pc:sldMk cId="419120821" sldId="260"/>
            <ac:spMk id="2" creationId="{8F5DBE84-F6E6-4FC5-B762-CB6DCBE8A9EE}"/>
          </ac:spMkLst>
        </pc:spChg>
        <pc:spChg chg="mod ord">
          <ac:chgData name="Alderson, Andrew (aldersaw)" userId="5c0efa53-e59c-49eb-9b21-a6e1c6b2dcf7" providerId="ADAL" clId="{62F30F74-85B7-4F37-8AA5-898C3AE9ED01}" dt="2022-10-03T20:31:11.283" v="6788" actId="404"/>
          <ac:spMkLst>
            <pc:docMk/>
            <pc:sldMk cId="419120821" sldId="260"/>
            <ac:spMk id="4" creationId="{E2F81CAE-94EF-4431-8E80-35EEB3106277}"/>
          </ac:spMkLst>
        </pc:spChg>
        <pc:spChg chg="add del mod">
          <ac:chgData name="Alderson, Andrew (aldersaw)" userId="5c0efa53-e59c-49eb-9b21-a6e1c6b2dcf7" providerId="ADAL" clId="{62F30F74-85B7-4F37-8AA5-898C3AE9ED01}" dt="2022-10-03T16:15:48.587" v="12"/>
          <ac:spMkLst>
            <pc:docMk/>
            <pc:sldMk cId="419120821" sldId="260"/>
            <ac:spMk id="5" creationId="{9D6D9189-5BFC-47E3-B0A1-F8D4148073F7}"/>
          </ac:spMkLst>
        </pc:spChg>
        <pc:spChg chg="add del mod">
          <ac:chgData name="Alderson, Andrew (aldersaw)" userId="5c0efa53-e59c-49eb-9b21-a6e1c6b2dcf7" providerId="ADAL" clId="{62F30F74-85B7-4F37-8AA5-898C3AE9ED01}" dt="2022-10-03T16:15:48.587" v="12"/>
          <ac:spMkLst>
            <pc:docMk/>
            <pc:sldMk cId="419120821" sldId="260"/>
            <ac:spMk id="6" creationId="{397923BC-57EC-4488-9DAB-DB0DB19C64E1}"/>
          </ac:spMkLst>
        </pc:spChg>
        <pc:spChg chg="add del mod">
          <ac:chgData name="Alderson, Andrew (aldersaw)" userId="5c0efa53-e59c-49eb-9b21-a6e1c6b2dcf7" providerId="ADAL" clId="{62F30F74-85B7-4F37-8AA5-898C3AE9ED01}" dt="2022-10-03T16:15:48.587" v="12"/>
          <ac:spMkLst>
            <pc:docMk/>
            <pc:sldMk cId="419120821" sldId="260"/>
            <ac:spMk id="7" creationId="{FB590CCE-7B85-4494-A2D9-C8F8BB39C798}"/>
          </ac:spMkLst>
        </pc:spChg>
        <pc:spChg chg="add del mod ord">
          <ac:chgData name="Alderson, Andrew (aldersaw)" userId="5c0efa53-e59c-49eb-9b21-a6e1c6b2dcf7" providerId="ADAL" clId="{62F30F74-85B7-4F37-8AA5-898C3AE9ED01}" dt="2022-10-03T16:15:55.066" v="13" actId="700"/>
          <ac:spMkLst>
            <pc:docMk/>
            <pc:sldMk cId="419120821" sldId="260"/>
            <ac:spMk id="8" creationId="{7CCA146B-C049-4756-9F59-FF533EED6A5D}"/>
          </ac:spMkLst>
        </pc:spChg>
        <pc:spChg chg="add del mod">
          <ac:chgData name="Alderson, Andrew (aldersaw)" userId="5c0efa53-e59c-49eb-9b21-a6e1c6b2dcf7" providerId="ADAL" clId="{62F30F74-85B7-4F37-8AA5-898C3AE9ED01}" dt="2022-10-03T18:49:47.977" v="4716" actId="478"/>
          <ac:spMkLst>
            <pc:docMk/>
            <pc:sldMk cId="419120821" sldId="260"/>
            <ac:spMk id="12" creationId="{B51A86EF-B4FE-4229-8182-37F52964A074}"/>
          </ac:spMkLst>
        </pc:spChg>
        <pc:picChg chg="add mod">
          <ac:chgData name="Alderson, Andrew (aldersaw)" userId="5c0efa53-e59c-49eb-9b21-a6e1c6b2dcf7" providerId="ADAL" clId="{62F30F74-85B7-4F37-8AA5-898C3AE9ED01}" dt="2022-10-03T18:52:39.564" v="4827" actId="962"/>
          <ac:picMkLst>
            <pc:docMk/>
            <pc:sldMk cId="419120821" sldId="260"/>
            <ac:picMk id="10" creationId="{FE2C54A7-2B15-4AE1-86A1-7129DFF96B3A}"/>
          </ac:picMkLst>
        </pc:picChg>
        <pc:picChg chg="del">
          <ac:chgData name="Alderson, Andrew (aldersaw)" userId="5c0efa53-e59c-49eb-9b21-a6e1c6b2dcf7" providerId="ADAL" clId="{62F30F74-85B7-4F37-8AA5-898C3AE9ED01}" dt="2022-10-03T16:15:38.144" v="11" actId="478"/>
          <ac:picMkLst>
            <pc:docMk/>
            <pc:sldMk cId="419120821" sldId="260"/>
            <ac:picMk id="11" creationId="{CEEDA008-78B6-4729-ADFC-2842B5CE2D8E}"/>
          </ac:picMkLst>
        </pc:picChg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422741301" sldId="261"/>
        </pc:sldMkLst>
      </pc:sldChg>
      <pc:sldChg chg="addSp delSp modSp add mod modTransition modClrScheme chgLayout">
        <pc:chgData name="Alderson, Andrew (aldersaw)" userId="5c0efa53-e59c-49eb-9b21-a6e1c6b2dcf7" providerId="ADAL" clId="{62F30F74-85B7-4F37-8AA5-898C3AE9ED01}" dt="2022-10-03T19:36:37.633" v="6014"/>
        <pc:sldMkLst>
          <pc:docMk/>
          <pc:sldMk cId="3885730182" sldId="261"/>
        </pc:sldMkLst>
        <pc:spChg chg="mod ord">
          <ac:chgData name="Alderson, Andrew (aldersaw)" userId="5c0efa53-e59c-49eb-9b21-a6e1c6b2dcf7" providerId="ADAL" clId="{62F30F74-85B7-4F37-8AA5-898C3AE9ED01}" dt="2022-10-03T18:55:28.028" v="4832" actId="700"/>
          <ac:spMkLst>
            <pc:docMk/>
            <pc:sldMk cId="3885730182" sldId="261"/>
            <ac:spMk id="2" creationId="{AF1F32B3-993E-44C1-8634-5AB3FF229626}"/>
          </ac:spMkLst>
        </pc:spChg>
        <pc:spChg chg="mod ord">
          <ac:chgData name="Alderson, Andrew (aldersaw)" userId="5c0efa53-e59c-49eb-9b21-a6e1c6b2dcf7" providerId="ADAL" clId="{62F30F74-85B7-4F37-8AA5-898C3AE9ED01}" dt="2022-10-03T18:57:08.192" v="4838" actId="14100"/>
          <ac:spMkLst>
            <pc:docMk/>
            <pc:sldMk cId="3885730182" sldId="261"/>
            <ac:spMk id="3" creationId="{313E111B-FF3C-4122-9353-F5F8788E0652}"/>
          </ac:spMkLst>
        </pc:spChg>
        <pc:spChg chg="add del mod ord">
          <ac:chgData name="Alderson, Andrew (aldersaw)" userId="5c0efa53-e59c-49eb-9b21-a6e1c6b2dcf7" providerId="ADAL" clId="{62F30F74-85B7-4F37-8AA5-898C3AE9ED01}" dt="2022-10-03T16:29:18.374" v="193" actId="478"/>
          <ac:spMkLst>
            <pc:docMk/>
            <pc:sldMk cId="3885730182" sldId="261"/>
            <ac:spMk id="4" creationId="{567499E8-FE22-4055-B402-1FD2432CD71E}"/>
          </ac:spMkLst>
        </pc:spChg>
        <pc:spChg chg="add del mod ord">
          <ac:chgData name="Alderson, Andrew (aldersaw)" userId="5c0efa53-e59c-49eb-9b21-a6e1c6b2dcf7" providerId="ADAL" clId="{62F30F74-85B7-4F37-8AA5-898C3AE9ED01}" dt="2022-10-03T18:56:56.442" v="4833" actId="931"/>
          <ac:spMkLst>
            <pc:docMk/>
            <pc:sldMk cId="3885730182" sldId="261"/>
            <ac:spMk id="4" creationId="{C1564D5C-9CA2-4B6C-907F-DD29E030FEC3}"/>
          </ac:spMkLst>
        </pc:spChg>
        <pc:picChg chg="add mod">
          <ac:chgData name="Alderson, Andrew (aldersaw)" userId="5c0efa53-e59c-49eb-9b21-a6e1c6b2dcf7" providerId="ADAL" clId="{62F30F74-85B7-4F37-8AA5-898C3AE9ED01}" dt="2022-10-03T18:57:21.828" v="4852" actId="962"/>
          <ac:picMkLst>
            <pc:docMk/>
            <pc:sldMk cId="3885730182" sldId="261"/>
            <ac:picMk id="6" creationId="{2494F497-182B-46AD-A2A8-C2171537CB05}"/>
          </ac:picMkLst>
        </pc:picChg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722553304" sldId="262"/>
        </pc:sldMkLst>
      </pc:sldChg>
      <pc:sldChg chg="addSp delSp modSp add mod modTransition modClrScheme chgLayout">
        <pc:chgData name="Alderson, Andrew (aldersaw)" userId="5c0efa53-e59c-49eb-9b21-a6e1c6b2dcf7" providerId="ADAL" clId="{62F30F74-85B7-4F37-8AA5-898C3AE9ED01}" dt="2022-10-03T19:36:37.633" v="6014"/>
        <pc:sldMkLst>
          <pc:docMk/>
          <pc:sldMk cId="1422936553" sldId="262"/>
        </pc:sldMkLst>
        <pc:spChg chg="mod ord">
          <ac:chgData name="Alderson, Andrew (aldersaw)" userId="5c0efa53-e59c-49eb-9b21-a6e1c6b2dcf7" providerId="ADAL" clId="{62F30F74-85B7-4F37-8AA5-898C3AE9ED01}" dt="2022-10-03T19:04:24.092" v="5166" actId="13244"/>
          <ac:spMkLst>
            <pc:docMk/>
            <pc:sldMk cId="1422936553" sldId="262"/>
            <ac:spMk id="2" creationId="{B3B847D0-11D1-422F-85B1-40C8E8CFFED9}"/>
          </ac:spMkLst>
        </pc:spChg>
        <pc:spChg chg="mod ord">
          <ac:chgData name="Alderson, Andrew (aldersaw)" userId="5c0efa53-e59c-49eb-9b21-a6e1c6b2dcf7" providerId="ADAL" clId="{62F30F74-85B7-4F37-8AA5-898C3AE9ED01}" dt="2022-10-03T19:02:46.583" v="5158" actId="1076"/>
          <ac:spMkLst>
            <pc:docMk/>
            <pc:sldMk cId="1422936553" sldId="262"/>
            <ac:spMk id="3" creationId="{6E418895-D8D9-4F2B-ADF7-22FF4C3E2487}"/>
          </ac:spMkLst>
        </pc:spChg>
        <pc:spChg chg="add del mod ord">
          <ac:chgData name="Alderson, Andrew (aldersaw)" userId="5c0efa53-e59c-49eb-9b21-a6e1c6b2dcf7" providerId="ADAL" clId="{62F30F74-85B7-4F37-8AA5-898C3AE9ED01}" dt="2022-10-03T19:01:39.958" v="4909" actId="931"/>
          <ac:spMkLst>
            <pc:docMk/>
            <pc:sldMk cId="1422936553" sldId="262"/>
            <ac:spMk id="4" creationId="{70367040-4317-4DD7-A988-84A782DC6B16}"/>
          </ac:spMkLst>
        </pc:spChg>
        <pc:picChg chg="add mod">
          <ac:chgData name="Alderson, Andrew (aldersaw)" userId="5c0efa53-e59c-49eb-9b21-a6e1c6b2dcf7" providerId="ADAL" clId="{62F30F74-85B7-4F37-8AA5-898C3AE9ED01}" dt="2022-10-03T19:04:26.658" v="5167" actId="13244"/>
          <ac:picMkLst>
            <pc:docMk/>
            <pc:sldMk cId="1422936553" sldId="262"/>
            <ac:picMk id="6" creationId="{4C14A6B0-797A-466A-BBAB-734B63AB6C53}"/>
          </ac:picMkLst>
        </pc:picChg>
      </pc:sldChg>
      <pc:sldChg chg="modSp add del">
        <pc:chgData name="Alderson, Andrew (aldersaw)" userId="5c0efa53-e59c-49eb-9b21-a6e1c6b2dcf7" providerId="ADAL" clId="{62F30F74-85B7-4F37-8AA5-898C3AE9ED01}" dt="2022-10-03T16:20:19.949" v="78" actId="2696"/>
        <pc:sldMkLst>
          <pc:docMk/>
          <pc:sldMk cId="3099975798" sldId="262"/>
        </pc:sldMkLst>
        <pc:spChg chg="mod">
          <ac:chgData name="Alderson, Andrew (aldersaw)" userId="5c0efa53-e59c-49eb-9b21-a6e1c6b2dcf7" providerId="ADAL" clId="{62F30F74-85B7-4F37-8AA5-898C3AE9ED01}" dt="2022-10-03T16:20:19.612" v="77"/>
          <ac:spMkLst>
            <pc:docMk/>
            <pc:sldMk cId="3099975798" sldId="262"/>
            <ac:spMk id="2" creationId="{110FA737-6C68-481A-8014-C814FF281BA5}"/>
          </ac:spMkLst>
        </pc:spChg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16796662" sldId="263"/>
        </pc:sldMkLst>
      </pc:sldChg>
      <pc:sldChg chg="addSp delSp modSp add mod modTransition modClrScheme chgLayout">
        <pc:chgData name="Alderson, Andrew (aldersaw)" userId="5c0efa53-e59c-49eb-9b21-a6e1c6b2dcf7" providerId="ADAL" clId="{62F30F74-85B7-4F37-8AA5-898C3AE9ED01}" dt="2022-10-03T20:37:34.118" v="6811" actId="20577"/>
        <pc:sldMkLst>
          <pc:docMk/>
          <pc:sldMk cId="869739312" sldId="263"/>
        </pc:sldMkLst>
        <pc:spChg chg="mod ord">
          <ac:chgData name="Alderson, Andrew (aldersaw)" userId="5c0efa53-e59c-49eb-9b21-a6e1c6b2dcf7" providerId="ADAL" clId="{62F30F74-85B7-4F37-8AA5-898C3AE9ED01}" dt="2022-10-03T19:10:22.145" v="5541" actId="13244"/>
          <ac:spMkLst>
            <pc:docMk/>
            <pc:sldMk cId="869739312" sldId="263"/>
            <ac:spMk id="2" creationId="{32A852BE-94D1-480C-92BF-AF8EF828BE33}"/>
          </ac:spMkLst>
        </pc:spChg>
        <pc:spChg chg="mod ord">
          <ac:chgData name="Alderson, Andrew (aldersaw)" userId="5c0efa53-e59c-49eb-9b21-a6e1c6b2dcf7" providerId="ADAL" clId="{62F30F74-85B7-4F37-8AA5-898C3AE9ED01}" dt="2022-10-03T20:37:34.118" v="6811" actId="20577"/>
          <ac:spMkLst>
            <pc:docMk/>
            <pc:sldMk cId="869739312" sldId="263"/>
            <ac:spMk id="3" creationId="{7154A830-FBA8-4654-B81D-88B97D076DFD}"/>
          </ac:spMkLst>
        </pc:spChg>
        <pc:spChg chg="add del mod ord">
          <ac:chgData name="Alderson, Andrew (aldersaw)" userId="5c0efa53-e59c-49eb-9b21-a6e1c6b2dcf7" providerId="ADAL" clId="{62F30F74-85B7-4F37-8AA5-898C3AE9ED01}" dt="2022-10-03T19:06:18.506" v="5175" actId="931"/>
          <ac:spMkLst>
            <pc:docMk/>
            <pc:sldMk cId="869739312" sldId="263"/>
            <ac:spMk id="4" creationId="{562FB1E7-1591-46AC-AFC8-91D66A6A7262}"/>
          </ac:spMkLst>
        </pc:spChg>
        <pc:spChg chg="del mod">
          <ac:chgData name="Alderson, Andrew (aldersaw)" userId="5c0efa53-e59c-49eb-9b21-a6e1c6b2dcf7" providerId="ADAL" clId="{62F30F74-85B7-4F37-8AA5-898C3AE9ED01}" dt="2022-10-03T16:55:39.062" v="705" actId="478"/>
          <ac:spMkLst>
            <pc:docMk/>
            <pc:sldMk cId="869739312" sldId="263"/>
            <ac:spMk id="5" creationId="{4FF55216-C3A1-4FB4-9284-3A0B059C2B19}"/>
          </ac:spMkLst>
        </pc:spChg>
        <pc:spChg chg="add del mod">
          <ac:chgData name="Alderson, Andrew (aldersaw)" userId="5c0efa53-e59c-49eb-9b21-a6e1c6b2dcf7" providerId="ADAL" clId="{62F30F74-85B7-4F37-8AA5-898C3AE9ED01}" dt="2022-10-03T19:07:51.487" v="5187" actId="478"/>
          <ac:spMkLst>
            <pc:docMk/>
            <pc:sldMk cId="869739312" sldId="263"/>
            <ac:spMk id="7" creationId="{430C2663-3201-445B-B204-392F384D0480}"/>
          </ac:spMkLst>
        </pc:spChg>
        <pc:spChg chg="add del mod">
          <ac:chgData name="Alderson, Andrew (aldersaw)" userId="5c0efa53-e59c-49eb-9b21-a6e1c6b2dcf7" providerId="ADAL" clId="{62F30F74-85B7-4F37-8AA5-898C3AE9ED01}" dt="2022-10-03T19:09:54.245" v="5539" actId="478"/>
          <ac:spMkLst>
            <pc:docMk/>
            <pc:sldMk cId="869739312" sldId="263"/>
            <ac:spMk id="10" creationId="{FE4A74ED-F3D1-43AB-9F56-31E5CF285B81}"/>
          </ac:spMkLst>
        </pc:spChg>
        <pc:spChg chg="mod">
          <ac:chgData name="Alderson, Andrew (aldersaw)" userId="5c0efa53-e59c-49eb-9b21-a6e1c6b2dcf7" providerId="ADAL" clId="{62F30F74-85B7-4F37-8AA5-898C3AE9ED01}" dt="2022-10-03T16:56:34.692" v="715" actId="1076"/>
          <ac:spMkLst>
            <pc:docMk/>
            <pc:sldMk cId="869739312" sldId="263"/>
            <ac:spMk id="11" creationId="{495F0232-47BA-45FE-A45F-81C9D98F03A6}"/>
          </ac:spMkLst>
        </pc:spChg>
        <pc:spChg chg="add del mod">
          <ac:chgData name="Alderson, Andrew (aldersaw)" userId="5c0efa53-e59c-49eb-9b21-a6e1c6b2dcf7" providerId="ADAL" clId="{62F30F74-85B7-4F37-8AA5-898C3AE9ED01}" dt="2022-10-03T19:08:14.245" v="5190" actId="931"/>
          <ac:spMkLst>
            <pc:docMk/>
            <pc:sldMk cId="869739312" sldId="263"/>
            <ac:spMk id="13" creationId="{4C8661A6-8598-472C-A700-94671529736F}"/>
          </ac:spMkLst>
        </pc:spChg>
        <pc:spChg chg="mod">
          <ac:chgData name="Alderson, Andrew (aldersaw)" userId="5c0efa53-e59c-49eb-9b21-a6e1c6b2dcf7" providerId="ADAL" clId="{62F30F74-85B7-4F37-8AA5-898C3AE9ED01}" dt="2022-10-03T16:56:34.692" v="715" actId="1076"/>
          <ac:spMkLst>
            <pc:docMk/>
            <pc:sldMk cId="869739312" sldId="263"/>
            <ac:spMk id="13" creationId="{790B3F19-2F71-427F-9803-9F3D3ECB2C8A}"/>
          </ac:spMkLst>
        </pc:spChg>
        <pc:spChg chg="mod">
          <ac:chgData name="Alderson, Andrew (aldersaw)" userId="5c0efa53-e59c-49eb-9b21-a6e1c6b2dcf7" providerId="ADAL" clId="{62F30F74-85B7-4F37-8AA5-898C3AE9ED01}" dt="2022-10-03T16:56:34.692" v="715" actId="1076"/>
          <ac:spMkLst>
            <pc:docMk/>
            <pc:sldMk cId="869739312" sldId="263"/>
            <ac:spMk id="15" creationId="{5CA658EB-68EA-4D7E-8739-A9F6D082D1F2}"/>
          </ac:spMkLst>
        </pc:spChg>
        <pc:spChg chg="mod">
          <ac:chgData name="Alderson, Andrew (aldersaw)" userId="5c0efa53-e59c-49eb-9b21-a6e1c6b2dcf7" providerId="ADAL" clId="{62F30F74-85B7-4F37-8AA5-898C3AE9ED01}" dt="2022-10-03T16:56:34.692" v="715" actId="1076"/>
          <ac:spMkLst>
            <pc:docMk/>
            <pc:sldMk cId="869739312" sldId="263"/>
            <ac:spMk id="16" creationId="{9125CDD6-F0C2-43AF-92C7-B9689A5F6A14}"/>
          </ac:spMkLst>
        </pc:spChg>
        <pc:spChg chg="add del mod">
          <ac:chgData name="Alderson, Andrew (aldersaw)" userId="5c0efa53-e59c-49eb-9b21-a6e1c6b2dcf7" providerId="ADAL" clId="{62F30F74-85B7-4F37-8AA5-898C3AE9ED01}" dt="2022-10-03T19:08:23.685" v="5194" actId="478"/>
          <ac:spMkLst>
            <pc:docMk/>
            <pc:sldMk cId="869739312" sldId="263"/>
            <ac:spMk id="16" creationId="{CC7951B7-65C2-4E2F-BB44-93EF3F27CAE6}"/>
          </ac:spMkLst>
        </pc:spChg>
        <pc:spChg chg="mod">
          <ac:chgData name="Alderson, Andrew (aldersaw)" userId="5c0efa53-e59c-49eb-9b21-a6e1c6b2dcf7" providerId="ADAL" clId="{62F30F74-85B7-4F37-8AA5-898C3AE9ED01}" dt="2022-10-03T16:56:34.692" v="715" actId="1076"/>
          <ac:spMkLst>
            <pc:docMk/>
            <pc:sldMk cId="869739312" sldId="263"/>
            <ac:spMk id="17" creationId="{16B582D2-A491-48F7-8164-11AA15D28A11}"/>
          </ac:spMkLst>
        </pc:spChg>
        <pc:spChg chg="del mod topLvl">
          <ac:chgData name="Alderson, Andrew (aldersaw)" userId="5c0efa53-e59c-49eb-9b21-a6e1c6b2dcf7" providerId="ADAL" clId="{62F30F74-85B7-4F37-8AA5-898C3AE9ED01}" dt="2022-10-03T18:29:43.911" v="4019" actId="478"/>
          <ac:spMkLst>
            <pc:docMk/>
            <pc:sldMk cId="869739312" sldId="263"/>
            <ac:spMk id="19" creationId="{99433449-AECE-4739-BD11-2ACA0254ECBE}"/>
          </ac:spMkLst>
        </pc:spChg>
        <pc:spChg chg="del mod topLvl">
          <ac:chgData name="Alderson, Andrew (aldersaw)" userId="5c0efa53-e59c-49eb-9b21-a6e1c6b2dcf7" providerId="ADAL" clId="{62F30F74-85B7-4F37-8AA5-898C3AE9ED01}" dt="2022-10-03T18:29:43.911" v="4019" actId="478"/>
          <ac:spMkLst>
            <pc:docMk/>
            <pc:sldMk cId="869739312" sldId="263"/>
            <ac:spMk id="20" creationId="{F9F9C7BF-8230-40E6-8612-CD928744B4CE}"/>
          </ac:spMkLst>
        </pc:spChg>
        <pc:spChg chg="mod">
          <ac:chgData name="Alderson, Andrew (aldersaw)" userId="5c0efa53-e59c-49eb-9b21-a6e1c6b2dcf7" providerId="ADAL" clId="{62F30F74-85B7-4F37-8AA5-898C3AE9ED01}" dt="2022-10-03T19:48:01.335" v="6411"/>
          <ac:spMkLst>
            <pc:docMk/>
            <pc:sldMk cId="869739312" sldId="263"/>
            <ac:spMk id="23" creationId="{F559617A-8A6C-4F5E-B6AF-B7E1D25E70F8}"/>
          </ac:spMkLst>
        </pc:spChg>
        <pc:spChg chg="mod">
          <ac:chgData name="Alderson, Andrew (aldersaw)" userId="5c0efa53-e59c-49eb-9b21-a6e1c6b2dcf7" providerId="ADAL" clId="{62F30F74-85B7-4F37-8AA5-898C3AE9ED01}" dt="2022-10-03T19:48:01.335" v="6411"/>
          <ac:spMkLst>
            <pc:docMk/>
            <pc:sldMk cId="869739312" sldId="263"/>
            <ac:spMk id="25" creationId="{D5656AAB-640B-4559-A58E-60792BFEDC3B}"/>
          </ac:spMkLst>
        </pc:spChg>
        <pc:spChg chg="mod">
          <ac:chgData name="Alderson, Andrew (aldersaw)" userId="5c0efa53-e59c-49eb-9b21-a6e1c6b2dcf7" providerId="ADAL" clId="{62F30F74-85B7-4F37-8AA5-898C3AE9ED01}" dt="2022-10-03T19:48:01.335" v="6411"/>
          <ac:spMkLst>
            <pc:docMk/>
            <pc:sldMk cId="869739312" sldId="263"/>
            <ac:spMk id="26" creationId="{9409A34B-249D-4B34-A027-3E9198A5F705}"/>
          </ac:spMkLst>
        </pc:spChg>
        <pc:spChg chg="mod">
          <ac:chgData name="Alderson, Andrew (aldersaw)" userId="5c0efa53-e59c-49eb-9b21-a6e1c6b2dcf7" providerId="ADAL" clId="{62F30F74-85B7-4F37-8AA5-898C3AE9ED01}" dt="2022-10-03T19:48:01.335" v="6411"/>
          <ac:spMkLst>
            <pc:docMk/>
            <pc:sldMk cId="869739312" sldId="263"/>
            <ac:spMk id="27" creationId="{02484021-E7F7-4C4C-BF6F-8A333ABBCD4D}"/>
          </ac:spMkLst>
        </pc:spChg>
        <pc:spChg chg="mod">
          <ac:chgData name="Alderson, Andrew (aldersaw)" userId="5c0efa53-e59c-49eb-9b21-a6e1c6b2dcf7" providerId="ADAL" clId="{62F30F74-85B7-4F37-8AA5-898C3AE9ED01}" dt="2022-10-03T16:59:21.881" v="753" actId="1076"/>
          <ac:spMkLst>
            <pc:docMk/>
            <pc:sldMk cId="869739312" sldId="263"/>
            <ac:spMk id="30" creationId="{FCA21A15-5D6D-4F0B-B8D3-7AF6C5030A54}"/>
          </ac:spMkLst>
        </pc:spChg>
        <pc:spChg chg="del mod topLvl">
          <ac:chgData name="Alderson, Andrew (aldersaw)" userId="5c0efa53-e59c-49eb-9b21-a6e1c6b2dcf7" providerId="ADAL" clId="{62F30F74-85B7-4F37-8AA5-898C3AE9ED01}" dt="2022-10-03T16:59:32.960" v="755" actId="478"/>
          <ac:spMkLst>
            <pc:docMk/>
            <pc:sldMk cId="869739312" sldId="263"/>
            <ac:spMk id="32" creationId="{EFF99C19-CF71-4B1C-989A-FA3D2CF667E8}"/>
          </ac:spMkLst>
        </pc:spChg>
        <pc:spChg chg="del mod">
          <ac:chgData name="Alderson, Andrew (aldersaw)" userId="5c0efa53-e59c-49eb-9b21-a6e1c6b2dcf7" providerId="ADAL" clId="{62F30F74-85B7-4F37-8AA5-898C3AE9ED01}" dt="2022-10-03T16:58:08.985" v="739" actId="478"/>
          <ac:spMkLst>
            <pc:docMk/>
            <pc:sldMk cId="869739312" sldId="263"/>
            <ac:spMk id="35" creationId="{CA431E6A-7F49-437C-8F36-6BD5A16C0972}"/>
          </ac:spMkLst>
        </pc:spChg>
        <pc:spChg chg="mod">
          <ac:chgData name="Alderson, Andrew (aldersaw)" userId="5c0efa53-e59c-49eb-9b21-a6e1c6b2dcf7" providerId="ADAL" clId="{62F30F74-85B7-4F37-8AA5-898C3AE9ED01}" dt="2022-10-03T19:48:01.335" v="6411"/>
          <ac:spMkLst>
            <pc:docMk/>
            <pc:sldMk cId="869739312" sldId="263"/>
            <ac:spMk id="37" creationId="{76115999-ACF2-4D56-BCE6-E560B07377C8}"/>
          </ac:spMkLst>
        </pc:spChg>
        <pc:spChg chg="mod">
          <ac:chgData name="Alderson, Andrew (aldersaw)" userId="5c0efa53-e59c-49eb-9b21-a6e1c6b2dcf7" providerId="ADAL" clId="{62F30F74-85B7-4F37-8AA5-898C3AE9ED01}" dt="2022-10-03T16:58:08.985" v="739" actId="478"/>
          <ac:spMkLst>
            <pc:docMk/>
            <pc:sldMk cId="869739312" sldId="263"/>
            <ac:spMk id="39" creationId="{6C2DD24E-E04F-4248-9078-A4924434918A}"/>
          </ac:spMkLst>
        </pc:spChg>
        <pc:spChg chg="mod">
          <ac:chgData name="Alderson, Andrew (aldersaw)" userId="5c0efa53-e59c-49eb-9b21-a6e1c6b2dcf7" providerId="ADAL" clId="{62F30F74-85B7-4F37-8AA5-898C3AE9ED01}" dt="2022-10-03T16:58:08.985" v="739" actId="478"/>
          <ac:spMkLst>
            <pc:docMk/>
            <pc:sldMk cId="869739312" sldId="263"/>
            <ac:spMk id="40" creationId="{45F9C9A1-DCA7-4815-8C70-159477654065}"/>
          </ac:spMkLst>
        </pc:spChg>
        <pc:spChg chg="mod">
          <ac:chgData name="Alderson, Andrew (aldersaw)" userId="5c0efa53-e59c-49eb-9b21-a6e1c6b2dcf7" providerId="ADAL" clId="{62F30F74-85B7-4F37-8AA5-898C3AE9ED01}" dt="2022-10-03T16:58:08.985" v="739" actId="478"/>
          <ac:spMkLst>
            <pc:docMk/>
            <pc:sldMk cId="869739312" sldId="263"/>
            <ac:spMk id="41" creationId="{4DD9E476-6470-4FD1-9445-0FA22D0BF213}"/>
          </ac:spMkLst>
        </pc:spChg>
        <pc:spChg chg="mod">
          <ac:chgData name="Alderson, Andrew (aldersaw)" userId="5c0efa53-e59c-49eb-9b21-a6e1c6b2dcf7" providerId="ADAL" clId="{62F30F74-85B7-4F37-8AA5-898C3AE9ED01}" dt="2022-10-03T16:58:08.985" v="739" actId="478"/>
          <ac:spMkLst>
            <pc:docMk/>
            <pc:sldMk cId="869739312" sldId="263"/>
            <ac:spMk id="42" creationId="{0444BFD0-2DC3-48DF-B2EA-655D0E0720C5}"/>
          </ac:spMkLst>
        </pc:spChg>
        <pc:spChg chg="mod">
          <ac:chgData name="Alderson, Andrew (aldersaw)" userId="5c0efa53-e59c-49eb-9b21-a6e1c6b2dcf7" providerId="ADAL" clId="{62F30F74-85B7-4F37-8AA5-898C3AE9ED01}" dt="2022-10-03T16:58:08.985" v="739" actId="478"/>
          <ac:spMkLst>
            <pc:docMk/>
            <pc:sldMk cId="869739312" sldId="263"/>
            <ac:spMk id="43" creationId="{2DD22A45-6BAB-44CA-A076-FE88E456CB7E}"/>
          </ac:spMkLst>
        </pc:spChg>
        <pc:spChg chg="mod">
          <ac:chgData name="Alderson, Andrew (aldersaw)" userId="5c0efa53-e59c-49eb-9b21-a6e1c6b2dcf7" providerId="ADAL" clId="{62F30F74-85B7-4F37-8AA5-898C3AE9ED01}" dt="2022-10-03T16:58:08.985" v="739" actId="478"/>
          <ac:spMkLst>
            <pc:docMk/>
            <pc:sldMk cId="869739312" sldId="263"/>
            <ac:spMk id="44" creationId="{B52F922A-C3F5-4A81-9715-9B7880845CF7}"/>
          </ac:spMkLst>
        </pc:spChg>
        <pc:spChg chg="del mod">
          <ac:chgData name="Alderson, Andrew (aldersaw)" userId="5c0efa53-e59c-49eb-9b21-a6e1c6b2dcf7" providerId="ADAL" clId="{62F30F74-85B7-4F37-8AA5-898C3AE9ED01}" dt="2022-10-03T16:58:13.791" v="741" actId="478"/>
          <ac:spMkLst>
            <pc:docMk/>
            <pc:sldMk cId="869739312" sldId="263"/>
            <ac:spMk id="46" creationId="{CEF7B2A7-B219-45E9-A604-85A569CB799E}"/>
          </ac:spMkLst>
        </pc:spChg>
        <pc:spChg chg="del mod">
          <ac:chgData name="Alderson, Andrew (aldersaw)" userId="5c0efa53-e59c-49eb-9b21-a6e1c6b2dcf7" providerId="ADAL" clId="{62F30F74-85B7-4F37-8AA5-898C3AE9ED01}" dt="2022-10-03T16:58:11.416" v="740" actId="478"/>
          <ac:spMkLst>
            <pc:docMk/>
            <pc:sldMk cId="869739312" sldId="263"/>
            <ac:spMk id="49" creationId="{3A84902F-A3D9-4539-8471-C5230E6D0C0F}"/>
          </ac:spMkLst>
        </pc:spChg>
        <pc:spChg chg="del mod">
          <ac:chgData name="Alderson, Andrew (aldersaw)" userId="5c0efa53-e59c-49eb-9b21-a6e1c6b2dcf7" providerId="ADAL" clId="{62F30F74-85B7-4F37-8AA5-898C3AE9ED01}" dt="2022-10-03T16:58:05.133" v="737" actId="478"/>
          <ac:spMkLst>
            <pc:docMk/>
            <pc:sldMk cId="869739312" sldId="263"/>
            <ac:spMk id="53" creationId="{C4002451-3921-4ACF-85AF-87D47915C2F1}"/>
          </ac:spMkLst>
        </pc:spChg>
        <pc:spChg chg="del mod">
          <ac:chgData name="Alderson, Andrew (aldersaw)" userId="5c0efa53-e59c-49eb-9b21-a6e1c6b2dcf7" providerId="ADAL" clId="{62F30F74-85B7-4F37-8AA5-898C3AE9ED01}" dt="2022-10-03T16:58:06.911" v="738" actId="478"/>
          <ac:spMkLst>
            <pc:docMk/>
            <pc:sldMk cId="869739312" sldId="263"/>
            <ac:spMk id="55" creationId="{BE3D12D2-0648-45A6-9865-30FBCCAE48AB}"/>
          </ac:spMkLst>
        </pc:spChg>
        <pc:spChg chg="add del mod ord">
          <ac:chgData name="Alderson, Andrew (aldersaw)" userId="5c0efa53-e59c-49eb-9b21-a6e1c6b2dcf7" providerId="ADAL" clId="{62F30F74-85B7-4F37-8AA5-898C3AE9ED01}" dt="2022-10-03T16:57:17.615" v="729"/>
          <ac:spMkLst>
            <pc:docMk/>
            <pc:sldMk cId="869739312" sldId="263"/>
            <ac:spMk id="57" creationId="{DE263545-2044-4518-B02B-5819F096FBD3}"/>
          </ac:spMkLst>
        </pc:spChg>
        <pc:spChg chg="add del mod ord">
          <ac:chgData name="Alderson, Andrew (aldersaw)" userId="5c0efa53-e59c-49eb-9b21-a6e1c6b2dcf7" providerId="ADAL" clId="{62F30F74-85B7-4F37-8AA5-898C3AE9ED01}" dt="2022-10-03T17:01:34.603" v="782"/>
          <ac:spMkLst>
            <pc:docMk/>
            <pc:sldMk cId="869739312" sldId="263"/>
            <ac:spMk id="58" creationId="{5C560892-B51F-43C3-AE76-C34DCA8D38DE}"/>
          </ac:spMkLst>
        </pc:spChg>
        <pc:spChg chg="add del mod ord">
          <ac:chgData name="Alderson, Andrew (aldersaw)" userId="5c0efa53-e59c-49eb-9b21-a6e1c6b2dcf7" providerId="ADAL" clId="{62F30F74-85B7-4F37-8AA5-898C3AE9ED01}" dt="2022-10-03T17:08:14.575" v="1117" actId="478"/>
          <ac:spMkLst>
            <pc:docMk/>
            <pc:sldMk cId="869739312" sldId="263"/>
            <ac:spMk id="59" creationId="{32F70BEA-51CA-4316-BDE6-58822E54CD38}"/>
          </ac:spMkLst>
        </pc:spChg>
        <pc:spChg chg="add del mod">
          <ac:chgData name="Alderson, Andrew (aldersaw)" userId="5c0efa53-e59c-49eb-9b21-a6e1c6b2dcf7" providerId="ADAL" clId="{62F30F74-85B7-4F37-8AA5-898C3AE9ED01}" dt="2022-10-03T17:08:20.615" v="1119" actId="700"/>
          <ac:spMkLst>
            <pc:docMk/>
            <pc:sldMk cId="869739312" sldId="263"/>
            <ac:spMk id="62" creationId="{75BC732E-5F4F-4C52-B276-8CAFDD18C34F}"/>
          </ac:spMkLst>
        </pc:spChg>
        <pc:grpChg chg="add del mod">
          <ac:chgData name="Alderson, Andrew (aldersaw)" userId="5c0efa53-e59c-49eb-9b21-a6e1c6b2dcf7" providerId="ADAL" clId="{62F30F74-85B7-4F37-8AA5-898C3AE9ED01}" dt="2022-10-03T16:55:39.062" v="705" actId="478"/>
          <ac:grpSpMkLst>
            <pc:docMk/>
            <pc:sldMk cId="869739312" sldId="263"/>
            <ac:grpSpMk id="4" creationId="{2B29F04C-39F9-4D06-9F77-4DB967C5ADA8}"/>
          </ac:grpSpMkLst>
        </pc:grpChg>
        <pc:grpChg chg="del mod">
          <ac:chgData name="Alderson, Andrew (aldersaw)" userId="5c0efa53-e59c-49eb-9b21-a6e1c6b2dcf7" providerId="ADAL" clId="{62F30F74-85B7-4F37-8AA5-898C3AE9ED01}" dt="2022-10-03T16:55:41.857" v="706" actId="165"/>
          <ac:grpSpMkLst>
            <pc:docMk/>
            <pc:sldMk cId="869739312" sldId="263"/>
            <ac:grpSpMk id="6" creationId="{1807601C-E40C-452E-A4FB-929677451BA8}"/>
          </ac:grpSpMkLst>
        </pc:grpChg>
        <pc:grpChg chg="del mod topLvl">
          <ac:chgData name="Alderson, Andrew (aldersaw)" userId="5c0efa53-e59c-49eb-9b21-a6e1c6b2dcf7" providerId="ADAL" clId="{62F30F74-85B7-4F37-8AA5-898C3AE9ED01}" dt="2022-10-03T16:58:30.825" v="742" actId="165"/>
          <ac:grpSpMkLst>
            <pc:docMk/>
            <pc:sldMk cId="869739312" sldId="263"/>
            <ac:grpSpMk id="7" creationId="{0155D634-B472-4054-92C8-76B445BDB405}"/>
          </ac:grpSpMkLst>
        </pc:grpChg>
        <pc:grpChg chg="del mod topLvl">
          <ac:chgData name="Alderson, Andrew (aldersaw)" userId="5c0efa53-e59c-49eb-9b21-a6e1c6b2dcf7" providerId="ADAL" clId="{62F30F74-85B7-4F37-8AA5-898C3AE9ED01}" dt="2022-10-03T16:59:13.969" v="750" actId="165"/>
          <ac:grpSpMkLst>
            <pc:docMk/>
            <pc:sldMk cId="869739312" sldId="263"/>
            <ac:grpSpMk id="8" creationId="{C98291B9-04EA-4F57-AA71-2C090F3FB72E}"/>
          </ac:grpSpMkLst>
        </pc:grpChg>
        <pc:grpChg chg="del mod topLvl">
          <ac:chgData name="Alderson, Andrew (aldersaw)" userId="5c0efa53-e59c-49eb-9b21-a6e1c6b2dcf7" providerId="ADAL" clId="{62F30F74-85B7-4F37-8AA5-898C3AE9ED01}" dt="2022-10-03T18:29:43.911" v="4019" actId="478"/>
          <ac:grpSpMkLst>
            <pc:docMk/>
            <pc:sldMk cId="869739312" sldId="263"/>
            <ac:grpSpMk id="9" creationId="{F3C3E875-8D6B-4DD7-B23A-5CBEB8E6771F}"/>
          </ac:grpSpMkLst>
        </pc:grpChg>
        <pc:grpChg chg="del mod topLvl">
          <ac:chgData name="Alderson, Andrew (aldersaw)" userId="5c0efa53-e59c-49eb-9b21-a6e1c6b2dcf7" providerId="ADAL" clId="{62F30F74-85B7-4F37-8AA5-898C3AE9ED01}" dt="2022-10-03T18:29:43.911" v="4019" actId="478"/>
          <ac:grpSpMkLst>
            <pc:docMk/>
            <pc:sldMk cId="869739312" sldId="263"/>
            <ac:grpSpMk id="10" creationId="{595877E2-3840-4981-95C7-F44B909A7BD2}"/>
          </ac:grpSpMkLst>
        </pc:grpChg>
        <pc:grpChg chg="mod">
          <ac:chgData name="Alderson, Andrew (aldersaw)" userId="5c0efa53-e59c-49eb-9b21-a6e1c6b2dcf7" providerId="ADAL" clId="{62F30F74-85B7-4F37-8AA5-898C3AE9ED01}" dt="2022-10-03T16:56:34.692" v="715" actId="1076"/>
          <ac:grpSpMkLst>
            <pc:docMk/>
            <pc:sldMk cId="869739312" sldId="263"/>
            <ac:grpSpMk id="12" creationId="{60454F8B-45C6-4342-8F33-41F22CE10032}"/>
          </ac:grpSpMkLst>
        </pc:grpChg>
        <pc:grpChg chg="add del mod">
          <ac:chgData name="Alderson, Andrew (aldersaw)" userId="5c0efa53-e59c-49eb-9b21-a6e1c6b2dcf7" providerId="ADAL" clId="{62F30F74-85B7-4F37-8AA5-898C3AE9ED01}" dt="2022-10-03T19:48:02.426" v="6412"/>
          <ac:grpSpMkLst>
            <pc:docMk/>
            <pc:sldMk cId="869739312" sldId="263"/>
            <ac:grpSpMk id="18" creationId="{43279502-7726-4098-826F-47D52626009E}"/>
          </ac:grpSpMkLst>
        </pc:grpChg>
        <pc:grpChg chg="mod">
          <ac:chgData name="Alderson, Andrew (aldersaw)" userId="5c0efa53-e59c-49eb-9b21-a6e1c6b2dcf7" providerId="ADAL" clId="{62F30F74-85B7-4F37-8AA5-898C3AE9ED01}" dt="2022-10-03T19:48:01.335" v="6411"/>
          <ac:grpSpMkLst>
            <pc:docMk/>
            <pc:sldMk cId="869739312" sldId="263"/>
            <ac:grpSpMk id="19" creationId="{DE6F93F3-77F3-4452-9232-AE94B3AB0362}"/>
          </ac:grpSpMkLst>
        </pc:grpChg>
        <pc:grpChg chg="mod">
          <ac:chgData name="Alderson, Andrew (aldersaw)" userId="5c0efa53-e59c-49eb-9b21-a6e1c6b2dcf7" providerId="ADAL" clId="{62F30F74-85B7-4F37-8AA5-898C3AE9ED01}" dt="2022-10-03T19:48:01.335" v="6411"/>
          <ac:grpSpMkLst>
            <pc:docMk/>
            <pc:sldMk cId="869739312" sldId="263"/>
            <ac:grpSpMk id="21" creationId="{8BA2AE25-569E-4A43-8747-0032480E6F2A}"/>
          </ac:grpSpMkLst>
        </pc:grpChg>
        <pc:grpChg chg="del mod topLvl">
          <ac:chgData name="Alderson, Andrew (aldersaw)" userId="5c0efa53-e59c-49eb-9b21-a6e1c6b2dcf7" providerId="ADAL" clId="{62F30F74-85B7-4F37-8AA5-898C3AE9ED01}" dt="2022-10-03T18:29:43.911" v="4019" actId="478"/>
          <ac:grpSpMkLst>
            <pc:docMk/>
            <pc:sldMk cId="869739312" sldId="263"/>
            <ac:grpSpMk id="21" creationId="{BCEE0236-FEBA-440F-AF88-E5E014589A6C}"/>
          </ac:grpSpMkLst>
        </pc:grpChg>
        <pc:grpChg chg="del mod topLvl">
          <ac:chgData name="Alderson, Andrew (aldersaw)" userId="5c0efa53-e59c-49eb-9b21-a6e1c6b2dcf7" providerId="ADAL" clId="{62F30F74-85B7-4F37-8AA5-898C3AE9ED01}" dt="2022-10-03T18:29:43.911" v="4019" actId="478"/>
          <ac:grpSpMkLst>
            <pc:docMk/>
            <pc:sldMk cId="869739312" sldId="263"/>
            <ac:grpSpMk id="22" creationId="{A3163D58-F476-4516-AC93-24E30B80BB35}"/>
          </ac:grpSpMkLst>
        </pc:grpChg>
        <pc:grpChg chg="del mod topLvl">
          <ac:chgData name="Alderson, Andrew (aldersaw)" userId="5c0efa53-e59c-49eb-9b21-a6e1c6b2dcf7" providerId="ADAL" clId="{62F30F74-85B7-4F37-8AA5-898C3AE9ED01}" dt="2022-10-03T18:29:43.911" v="4019" actId="478"/>
          <ac:grpSpMkLst>
            <pc:docMk/>
            <pc:sldMk cId="869739312" sldId="263"/>
            <ac:grpSpMk id="23" creationId="{F48DF554-2375-436E-ABE1-7C103DB82747}"/>
          </ac:grpSpMkLst>
        </pc:grpChg>
        <pc:grpChg chg="mod">
          <ac:chgData name="Alderson, Andrew (aldersaw)" userId="5c0efa53-e59c-49eb-9b21-a6e1c6b2dcf7" providerId="ADAL" clId="{62F30F74-85B7-4F37-8AA5-898C3AE9ED01}" dt="2022-10-03T19:48:01.335" v="6411"/>
          <ac:grpSpMkLst>
            <pc:docMk/>
            <pc:sldMk cId="869739312" sldId="263"/>
            <ac:grpSpMk id="28" creationId="{546A0E09-9D29-49A2-9438-63AFD34D8B8F}"/>
          </ac:grpSpMkLst>
        </pc:grpChg>
        <pc:grpChg chg="mod">
          <ac:chgData name="Alderson, Andrew (aldersaw)" userId="5c0efa53-e59c-49eb-9b21-a6e1c6b2dcf7" providerId="ADAL" clId="{62F30F74-85B7-4F37-8AA5-898C3AE9ED01}" dt="2022-10-03T19:48:01.335" v="6411"/>
          <ac:grpSpMkLst>
            <pc:docMk/>
            <pc:sldMk cId="869739312" sldId="263"/>
            <ac:grpSpMk id="29" creationId="{38C76195-C46E-4D56-8361-C2DB7BCA225A}"/>
          </ac:grpSpMkLst>
        </pc:grpChg>
        <pc:grpChg chg="mod">
          <ac:chgData name="Alderson, Andrew (aldersaw)" userId="5c0efa53-e59c-49eb-9b21-a6e1c6b2dcf7" providerId="ADAL" clId="{62F30F74-85B7-4F37-8AA5-898C3AE9ED01}" dt="2022-10-03T19:48:01.335" v="6411"/>
          <ac:grpSpMkLst>
            <pc:docMk/>
            <pc:sldMk cId="869739312" sldId="263"/>
            <ac:grpSpMk id="30" creationId="{15C05C1B-6E3F-4F7C-AE66-0A3CB9189772}"/>
          </ac:grpSpMkLst>
        </pc:grpChg>
        <pc:grpChg chg="add del mod">
          <ac:chgData name="Alderson, Andrew (aldersaw)" userId="5c0efa53-e59c-49eb-9b21-a6e1c6b2dcf7" providerId="ADAL" clId="{62F30F74-85B7-4F37-8AA5-898C3AE9ED01}" dt="2022-10-03T16:58:08.985" v="739" actId="478"/>
          <ac:grpSpMkLst>
            <pc:docMk/>
            <pc:sldMk cId="869739312" sldId="263"/>
            <ac:grpSpMk id="34" creationId="{9BE37D0A-9D48-4F08-9DBA-CA1F5AE167A4}"/>
          </ac:grpSpMkLst>
        </pc:grpChg>
        <pc:grpChg chg="del mod">
          <ac:chgData name="Alderson, Andrew (aldersaw)" userId="5c0efa53-e59c-49eb-9b21-a6e1c6b2dcf7" providerId="ADAL" clId="{62F30F74-85B7-4F37-8AA5-898C3AE9ED01}" dt="2022-10-03T18:29:43.911" v="4019" actId="478"/>
          <ac:grpSpMkLst>
            <pc:docMk/>
            <pc:sldMk cId="869739312" sldId="263"/>
            <ac:grpSpMk id="36" creationId="{2B58FAE3-509B-4D88-978A-C132D3696407}"/>
          </ac:grpSpMkLst>
        </pc:grpChg>
        <pc:grpChg chg="mod">
          <ac:chgData name="Alderson, Andrew (aldersaw)" userId="5c0efa53-e59c-49eb-9b21-a6e1c6b2dcf7" providerId="ADAL" clId="{62F30F74-85B7-4F37-8AA5-898C3AE9ED01}" dt="2022-10-03T16:58:08.985" v="739" actId="478"/>
          <ac:grpSpMkLst>
            <pc:docMk/>
            <pc:sldMk cId="869739312" sldId="263"/>
            <ac:grpSpMk id="37" creationId="{AFE09F48-81D7-4865-9CE8-D317C569DDDC}"/>
          </ac:grpSpMkLst>
        </pc:grpChg>
        <pc:grpChg chg="mod">
          <ac:chgData name="Alderson, Andrew (aldersaw)" userId="5c0efa53-e59c-49eb-9b21-a6e1c6b2dcf7" providerId="ADAL" clId="{62F30F74-85B7-4F37-8AA5-898C3AE9ED01}" dt="2022-10-03T16:58:08.985" v="739" actId="478"/>
          <ac:grpSpMkLst>
            <pc:docMk/>
            <pc:sldMk cId="869739312" sldId="263"/>
            <ac:grpSpMk id="38" creationId="{BF1A7DB6-AA11-4909-B586-7465BBFC886B}"/>
          </ac:grpSpMkLst>
        </pc:grpChg>
        <pc:grpChg chg="add del mod">
          <ac:chgData name="Alderson, Andrew (aldersaw)" userId="5c0efa53-e59c-49eb-9b21-a6e1c6b2dcf7" providerId="ADAL" clId="{62F30F74-85B7-4F37-8AA5-898C3AE9ED01}" dt="2022-10-03T16:58:13.791" v="741" actId="478"/>
          <ac:grpSpMkLst>
            <pc:docMk/>
            <pc:sldMk cId="869739312" sldId="263"/>
            <ac:grpSpMk id="45" creationId="{D5D778BB-BD56-4919-B44A-470D7B11B5DE}"/>
          </ac:grpSpMkLst>
        </pc:grpChg>
        <pc:grpChg chg="add del mod">
          <ac:chgData name="Alderson, Andrew (aldersaw)" userId="5c0efa53-e59c-49eb-9b21-a6e1c6b2dcf7" providerId="ADAL" clId="{62F30F74-85B7-4F37-8AA5-898C3AE9ED01}" dt="2022-10-03T16:58:11.416" v="740" actId="478"/>
          <ac:grpSpMkLst>
            <pc:docMk/>
            <pc:sldMk cId="869739312" sldId="263"/>
            <ac:grpSpMk id="48" creationId="{B73161D8-9916-4E6D-8ADC-D64B11DA46CB}"/>
          </ac:grpSpMkLst>
        </pc:grpChg>
        <pc:grpChg chg="add del mod">
          <ac:chgData name="Alderson, Andrew (aldersaw)" userId="5c0efa53-e59c-49eb-9b21-a6e1c6b2dcf7" providerId="ADAL" clId="{62F30F74-85B7-4F37-8AA5-898C3AE9ED01}" dt="2022-10-03T16:58:05.133" v="737" actId="478"/>
          <ac:grpSpMkLst>
            <pc:docMk/>
            <pc:sldMk cId="869739312" sldId="263"/>
            <ac:grpSpMk id="51" creationId="{615DD464-4800-4CB4-BF3C-9D312DC9E436}"/>
          </ac:grpSpMkLst>
        </pc:grpChg>
        <pc:grpChg chg="add del mod">
          <ac:chgData name="Alderson, Andrew (aldersaw)" userId="5c0efa53-e59c-49eb-9b21-a6e1c6b2dcf7" providerId="ADAL" clId="{62F30F74-85B7-4F37-8AA5-898C3AE9ED01}" dt="2022-10-03T16:58:06.911" v="738" actId="478"/>
          <ac:grpSpMkLst>
            <pc:docMk/>
            <pc:sldMk cId="869739312" sldId="263"/>
            <ac:grpSpMk id="54" creationId="{51FD8300-C03C-4438-898F-1242AEA4021A}"/>
          </ac:grpSpMkLst>
        </pc:grpChg>
        <pc:picChg chg="add del mod">
          <ac:chgData name="Alderson, Andrew (aldersaw)" userId="5c0efa53-e59c-49eb-9b21-a6e1c6b2dcf7" providerId="ADAL" clId="{62F30F74-85B7-4F37-8AA5-898C3AE9ED01}" dt="2022-10-03T19:07:57.887" v="5189" actId="478"/>
          <ac:picMkLst>
            <pc:docMk/>
            <pc:sldMk cId="869739312" sldId="263"/>
            <ac:picMk id="6" creationId="{2920539F-158E-4F24-B59E-809BDA455A00}"/>
          </ac:picMkLst>
        </pc:picChg>
        <pc:picChg chg="add del mod">
          <ac:chgData name="Alderson, Andrew (aldersaw)" userId="5c0efa53-e59c-49eb-9b21-a6e1c6b2dcf7" providerId="ADAL" clId="{62F30F74-85B7-4F37-8AA5-898C3AE9ED01}" dt="2022-10-03T19:09:51.849" v="5537" actId="478"/>
          <ac:picMkLst>
            <pc:docMk/>
            <pc:sldMk cId="869739312" sldId="263"/>
            <ac:picMk id="9" creationId="{F8CB8D96-6386-45E0-8F6F-D2628B1EF1DC}"/>
          </ac:picMkLst>
        </pc:picChg>
        <pc:picChg chg="add del mod">
          <ac:chgData name="Alderson, Andrew (aldersaw)" userId="5c0efa53-e59c-49eb-9b21-a6e1c6b2dcf7" providerId="ADAL" clId="{62F30F74-85B7-4F37-8AA5-898C3AE9ED01}" dt="2022-10-03T19:07:55.628" v="5188" actId="478"/>
          <ac:picMkLst>
            <pc:docMk/>
            <pc:sldMk cId="869739312" sldId="263"/>
            <ac:picMk id="12" creationId="{C8EE6819-7AA5-40AE-83AC-26F32F114C36}"/>
          </ac:picMkLst>
        </pc:picChg>
        <pc:picChg chg="add mod">
          <ac:chgData name="Alderson, Andrew (aldersaw)" userId="5c0efa53-e59c-49eb-9b21-a6e1c6b2dcf7" providerId="ADAL" clId="{62F30F74-85B7-4F37-8AA5-898C3AE9ED01}" dt="2022-10-03T19:51:25.821" v="6449" actId="1036"/>
          <ac:picMkLst>
            <pc:docMk/>
            <pc:sldMk cId="869739312" sldId="263"/>
            <ac:picMk id="15" creationId="{97A8D276-58FD-41EC-9070-1C1628279C59}"/>
          </ac:picMkLst>
        </pc:picChg>
        <pc:picChg chg="del mod">
          <ac:chgData name="Alderson, Andrew (aldersaw)" userId="5c0efa53-e59c-49eb-9b21-a6e1c6b2dcf7" providerId="ADAL" clId="{62F30F74-85B7-4F37-8AA5-898C3AE9ED01}" dt="2022-10-03T19:44:57.423" v="6410" actId="478"/>
          <ac:picMkLst>
            <pc:docMk/>
            <pc:sldMk cId="869739312" sldId="263"/>
            <ac:picMk id="17" creationId="{057CBF8A-1F33-45A3-9457-F7D88D86BDBC}"/>
          </ac:picMkLst>
        </pc:picChg>
        <pc:picChg chg="mod">
          <ac:chgData name="Alderson, Andrew (aldersaw)" userId="5c0efa53-e59c-49eb-9b21-a6e1c6b2dcf7" providerId="ADAL" clId="{62F30F74-85B7-4F37-8AA5-898C3AE9ED01}" dt="2022-10-03T16:56:34.692" v="715" actId="1076"/>
          <ac:picMkLst>
            <pc:docMk/>
            <pc:sldMk cId="869739312" sldId="263"/>
            <ac:picMk id="18" creationId="{5E47A9A9-457D-4034-9349-520AE3C90A21}"/>
          </ac:picMkLst>
        </pc:picChg>
        <pc:picChg chg="mod">
          <ac:chgData name="Alderson, Andrew (aldersaw)" userId="5c0efa53-e59c-49eb-9b21-a6e1c6b2dcf7" providerId="ADAL" clId="{62F30F74-85B7-4F37-8AA5-898C3AE9ED01}" dt="2022-10-03T19:48:01.335" v="6411"/>
          <ac:picMkLst>
            <pc:docMk/>
            <pc:sldMk cId="869739312" sldId="263"/>
            <ac:picMk id="20" creationId="{B1684DE1-543E-4B2E-86EE-EA688E6B50BA}"/>
          </ac:picMkLst>
        </pc:picChg>
        <pc:picChg chg="mod">
          <ac:chgData name="Alderson, Andrew (aldersaw)" userId="5c0efa53-e59c-49eb-9b21-a6e1c6b2dcf7" providerId="ADAL" clId="{62F30F74-85B7-4F37-8AA5-898C3AE9ED01}" dt="2022-10-03T19:48:01.335" v="6411"/>
          <ac:picMkLst>
            <pc:docMk/>
            <pc:sldMk cId="869739312" sldId="263"/>
            <ac:picMk id="22" creationId="{E21430A3-D7C8-42D4-BCC9-994965AF66F1}"/>
          </ac:picMkLst>
        </pc:picChg>
        <pc:picChg chg="del mod topLvl">
          <ac:chgData name="Alderson, Andrew (aldersaw)" userId="5c0efa53-e59c-49eb-9b21-a6e1c6b2dcf7" providerId="ADAL" clId="{62F30F74-85B7-4F37-8AA5-898C3AE9ED01}" dt="2022-10-03T18:29:43.911" v="4019" actId="478"/>
          <ac:picMkLst>
            <pc:docMk/>
            <pc:sldMk cId="869739312" sldId="263"/>
            <ac:picMk id="33" creationId="{1204F764-8D6A-4FB3-8872-0662BC316B01}"/>
          </ac:picMkLst>
        </pc:picChg>
        <pc:picChg chg="mod">
          <ac:chgData name="Alderson, Andrew (aldersaw)" userId="5c0efa53-e59c-49eb-9b21-a6e1c6b2dcf7" providerId="ADAL" clId="{62F30F74-85B7-4F37-8AA5-898C3AE9ED01}" dt="2022-10-03T19:50:34.289" v="6440" actId="1076"/>
          <ac:picMkLst>
            <pc:docMk/>
            <pc:sldMk cId="869739312" sldId="263"/>
            <ac:picMk id="39" creationId="{B02D67AB-29A3-44F2-8B95-1D3A42BE0ED6}"/>
          </ac:picMkLst>
        </pc:picChg>
        <pc:picChg chg="mod">
          <ac:chgData name="Alderson, Andrew (aldersaw)" userId="5c0efa53-e59c-49eb-9b21-a6e1c6b2dcf7" providerId="ADAL" clId="{62F30F74-85B7-4F37-8AA5-898C3AE9ED01}" dt="2022-10-03T19:50:30.584" v="6439" actId="1076"/>
          <ac:picMkLst>
            <pc:docMk/>
            <pc:sldMk cId="869739312" sldId="263"/>
            <ac:picMk id="40" creationId="{6C197849-11B7-41F9-8677-8B287E89EBD0}"/>
          </ac:picMkLst>
        </pc:picChg>
        <pc:picChg chg="mod">
          <ac:chgData name="Alderson, Andrew (aldersaw)" userId="5c0efa53-e59c-49eb-9b21-a6e1c6b2dcf7" providerId="ADAL" clId="{62F30F74-85B7-4F37-8AA5-898C3AE9ED01}" dt="2022-10-03T19:50:35.970" v="6441" actId="1076"/>
          <ac:picMkLst>
            <pc:docMk/>
            <pc:sldMk cId="869739312" sldId="263"/>
            <ac:picMk id="41" creationId="{96451185-F67E-4B9B-B6FC-BB8E99C2FBC2}"/>
          </ac:picMkLst>
        </pc:picChg>
        <pc:picChg chg="mod">
          <ac:chgData name="Alderson, Andrew (aldersaw)" userId="5c0efa53-e59c-49eb-9b21-a6e1c6b2dcf7" providerId="ADAL" clId="{62F30F74-85B7-4F37-8AA5-898C3AE9ED01}" dt="2022-10-03T19:50:49.282" v="6446" actId="1076"/>
          <ac:picMkLst>
            <pc:docMk/>
            <pc:sldMk cId="869739312" sldId="263"/>
            <ac:picMk id="42" creationId="{CC17097D-293E-4C0D-BD23-8F1A908B7E1A}"/>
          </ac:picMkLst>
        </pc:picChg>
        <pc:picChg chg="mod">
          <ac:chgData name="Alderson, Andrew (aldersaw)" userId="5c0efa53-e59c-49eb-9b21-a6e1c6b2dcf7" providerId="ADAL" clId="{62F30F74-85B7-4F37-8AA5-898C3AE9ED01}" dt="2022-10-03T19:50:46.239" v="6445" actId="1076"/>
          <ac:picMkLst>
            <pc:docMk/>
            <pc:sldMk cId="869739312" sldId="263"/>
            <ac:picMk id="43" creationId="{D864C69B-2AF8-4EFC-B95B-157BCF84DE1D}"/>
          </ac:picMkLst>
        </pc:picChg>
        <pc:picChg chg="del mod">
          <ac:chgData name="Alderson, Andrew (aldersaw)" userId="5c0efa53-e59c-49eb-9b21-a6e1c6b2dcf7" providerId="ADAL" clId="{62F30F74-85B7-4F37-8AA5-898C3AE9ED01}" dt="2022-10-03T18:29:43.911" v="4019" actId="478"/>
          <ac:picMkLst>
            <pc:docMk/>
            <pc:sldMk cId="869739312" sldId="263"/>
            <ac:picMk id="47" creationId="{08813F36-EB21-497F-9318-4C5D05F59361}"/>
          </ac:picMkLst>
        </pc:picChg>
        <pc:picChg chg="del mod">
          <ac:chgData name="Alderson, Andrew (aldersaw)" userId="5c0efa53-e59c-49eb-9b21-a6e1c6b2dcf7" providerId="ADAL" clId="{62F30F74-85B7-4F37-8AA5-898C3AE9ED01}" dt="2022-10-03T18:29:43.911" v="4019" actId="478"/>
          <ac:picMkLst>
            <pc:docMk/>
            <pc:sldMk cId="869739312" sldId="263"/>
            <ac:picMk id="50" creationId="{EBDFFC98-4237-4211-9592-74FA5D95BE99}"/>
          </ac:picMkLst>
        </pc:picChg>
        <pc:picChg chg="del mod">
          <ac:chgData name="Alderson, Andrew (aldersaw)" userId="5c0efa53-e59c-49eb-9b21-a6e1c6b2dcf7" providerId="ADAL" clId="{62F30F74-85B7-4F37-8AA5-898C3AE9ED01}" dt="2022-10-03T18:29:46.095" v="4020" actId="478"/>
          <ac:picMkLst>
            <pc:docMk/>
            <pc:sldMk cId="869739312" sldId="263"/>
            <ac:picMk id="52" creationId="{7D8322B8-E744-423C-A363-DD362B5010E8}"/>
          </ac:picMkLst>
        </pc:picChg>
        <pc:picChg chg="del mod">
          <ac:chgData name="Alderson, Andrew (aldersaw)" userId="5c0efa53-e59c-49eb-9b21-a6e1c6b2dcf7" providerId="ADAL" clId="{62F30F74-85B7-4F37-8AA5-898C3AE9ED01}" dt="2022-10-03T18:29:46.095" v="4020" actId="478"/>
          <ac:picMkLst>
            <pc:docMk/>
            <pc:sldMk cId="869739312" sldId="263"/>
            <ac:picMk id="56" creationId="{DDE5402C-C2E3-4774-BE1A-931D24A28A01}"/>
          </ac:picMkLst>
        </pc:picChg>
        <pc:cxnChg chg="mod">
          <ac:chgData name="Alderson, Andrew (aldersaw)" userId="5c0efa53-e59c-49eb-9b21-a6e1c6b2dcf7" providerId="ADAL" clId="{62F30F74-85B7-4F37-8AA5-898C3AE9ED01}" dt="2022-10-03T16:56:34.692" v="715" actId="1076"/>
          <ac:cxnSpMkLst>
            <pc:docMk/>
            <pc:sldMk cId="869739312" sldId="263"/>
            <ac:cxnSpMk id="14" creationId="{A63A876A-FC89-4391-B6F3-ACACAF8752AF}"/>
          </ac:cxnSpMkLst>
        </pc:cxnChg>
        <pc:cxnChg chg="mod">
          <ac:chgData name="Alderson, Andrew (aldersaw)" userId="5c0efa53-e59c-49eb-9b21-a6e1c6b2dcf7" providerId="ADAL" clId="{62F30F74-85B7-4F37-8AA5-898C3AE9ED01}" dt="2022-10-03T16:59:13.969" v="750" actId="165"/>
          <ac:cxnSpMkLst>
            <pc:docMk/>
            <pc:sldMk cId="869739312" sldId="263"/>
            <ac:cxnSpMk id="24" creationId="{B292517D-90EA-4839-93FB-EFA25E66676D}"/>
          </ac:cxnSpMkLst>
        </pc:cxnChg>
        <pc:cxnChg chg="mod">
          <ac:chgData name="Alderson, Andrew (aldersaw)" userId="5c0efa53-e59c-49eb-9b21-a6e1c6b2dcf7" providerId="ADAL" clId="{62F30F74-85B7-4F37-8AA5-898C3AE9ED01}" dt="2022-10-03T19:48:01.335" v="6411"/>
          <ac:cxnSpMkLst>
            <pc:docMk/>
            <pc:sldMk cId="869739312" sldId="263"/>
            <ac:cxnSpMk id="24" creationId="{C32FAE26-AF31-4E07-9E3C-31345D02E203}"/>
          </ac:cxnSpMkLst>
        </pc:cxnChg>
        <pc:cxnChg chg="mod">
          <ac:chgData name="Alderson, Andrew (aldersaw)" userId="5c0efa53-e59c-49eb-9b21-a6e1c6b2dcf7" providerId="ADAL" clId="{62F30F74-85B7-4F37-8AA5-898C3AE9ED01}" dt="2022-10-03T16:59:13.969" v="750" actId="165"/>
          <ac:cxnSpMkLst>
            <pc:docMk/>
            <pc:sldMk cId="869739312" sldId="263"/>
            <ac:cxnSpMk id="25" creationId="{CDFB9D6E-E639-4EB2-BC71-BA7C75DA2549}"/>
          </ac:cxnSpMkLst>
        </pc:cxnChg>
        <pc:cxnChg chg="mod">
          <ac:chgData name="Alderson, Andrew (aldersaw)" userId="5c0efa53-e59c-49eb-9b21-a6e1c6b2dcf7" providerId="ADAL" clId="{62F30F74-85B7-4F37-8AA5-898C3AE9ED01}" dt="2022-10-03T16:59:13.969" v="750" actId="165"/>
          <ac:cxnSpMkLst>
            <pc:docMk/>
            <pc:sldMk cId="869739312" sldId="263"/>
            <ac:cxnSpMk id="26" creationId="{38C3D071-10F9-4E96-AF2A-7399B46817DA}"/>
          </ac:cxnSpMkLst>
        </pc:cxnChg>
        <pc:cxnChg chg="mod">
          <ac:chgData name="Alderson, Andrew (aldersaw)" userId="5c0efa53-e59c-49eb-9b21-a6e1c6b2dcf7" providerId="ADAL" clId="{62F30F74-85B7-4F37-8AA5-898C3AE9ED01}" dt="2022-10-03T16:59:13.969" v="750" actId="165"/>
          <ac:cxnSpMkLst>
            <pc:docMk/>
            <pc:sldMk cId="869739312" sldId="263"/>
            <ac:cxnSpMk id="27" creationId="{747C6435-E366-495F-AB45-0832ABF0398E}"/>
          </ac:cxnSpMkLst>
        </pc:cxnChg>
        <pc:cxnChg chg="mod">
          <ac:chgData name="Alderson, Andrew (aldersaw)" userId="5c0efa53-e59c-49eb-9b21-a6e1c6b2dcf7" providerId="ADAL" clId="{62F30F74-85B7-4F37-8AA5-898C3AE9ED01}" dt="2022-10-03T16:59:13.969" v="750" actId="165"/>
          <ac:cxnSpMkLst>
            <pc:docMk/>
            <pc:sldMk cId="869739312" sldId="263"/>
            <ac:cxnSpMk id="28" creationId="{1FD448EF-568C-496C-BF09-33A7EEE33782}"/>
          </ac:cxnSpMkLst>
        </pc:cxnChg>
        <pc:cxnChg chg="mod">
          <ac:chgData name="Alderson, Andrew (aldersaw)" userId="5c0efa53-e59c-49eb-9b21-a6e1c6b2dcf7" providerId="ADAL" clId="{62F30F74-85B7-4F37-8AA5-898C3AE9ED01}" dt="2022-10-03T16:59:13.969" v="750" actId="165"/>
          <ac:cxnSpMkLst>
            <pc:docMk/>
            <pc:sldMk cId="869739312" sldId="263"/>
            <ac:cxnSpMk id="29" creationId="{FCAE1876-99B6-4157-B99D-EFAD203F7659}"/>
          </ac:cxnSpMkLst>
        </pc:cxnChg>
        <pc:cxnChg chg="mod">
          <ac:chgData name="Alderson, Andrew (aldersaw)" userId="5c0efa53-e59c-49eb-9b21-a6e1c6b2dcf7" providerId="ADAL" clId="{62F30F74-85B7-4F37-8AA5-898C3AE9ED01}" dt="2022-10-03T19:48:01.335" v="6411"/>
          <ac:cxnSpMkLst>
            <pc:docMk/>
            <pc:sldMk cId="869739312" sldId="263"/>
            <ac:cxnSpMk id="31" creationId="{96A735AF-22A5-4B56-BE75-53B7ED27D541}"/>
          </ac:cxnSpMkLst>
        </pc:cxnChg>
        <pc:cxnChg chg="mod">
          <ac:chgData name="Alderson, Andrew (aldersaw)" userId="5c0efa53-e59c-49eb-9b21-a6e1c6b2dcf7" providerId="ADAL" clId="{62F30F74-85B7-4F37-8AA5-898C3AE9ED01}" dt="2022-10-03T16:59:21.881" v="753" actId="1076"/>
          <ac:cxnSpMkLst>
            <pc:docMk/>
            <pc:sldMk cId="869739312" sldId="263"/>
            <ac:cxnSpMk id="31" creationId="{AF5CE983-F79E-45E4-B90A-B09E55463576}"/>
          </ac:cxnSpMkLst>
        </pc:cxnChg>
        <pc:cxnChg chg="mod">
          <ac:chgData name="Alderson, Andrew (aldersaw)" userId="5c0efa53-e59c-49eb-9b21-a6e1c6b2dcf7" providerId="ADAL" clId="{62F30F74-85B7-4F37-8AA5-898C3AE9ED01}" dt="2022-10-03T19:48:01.335" v="6411"/>
          <ac:cxnSpMkLst>
            <pc:docMk/>
            <pc:sldMk cId="869739312" sldId="263"/>
            <ac:cxnSpMk id="32" creationId="{9EC5BC1E-E8F7-4645-9226-FABEBE7F93A4}"/>
          </ac:cxnSpMkLst>
        </pc:cxnChg>
        <pc:cxnChg chg="mod">
          <ac:chgData name="Alderson, Andrew (aldersaw)" userId="5c0efa53-e59c-49eb-9b21-a6e1c6b2dcf7" providerId="ADAL" clId="{62F30F74-85B7-4F37-8AA5-898C3AE9ED01}" dt="2022-10-03T19:48:01.335" v="6411"/>
          <ac:cxnSpMkLst>
            <pc:docMk/>
            <pc:sldMk cId="869739312" sldId="263"/>
            <ac:cxnSpMk id="33" creationId="{46DB3666-C2DB-4749-A26D-8927D877BD5D}"/>
          </ac:cxnSpMkLst>
        </pc:cxnChg>
        <pc:cxnChg chg="mod">
          <ac:chgData name="Alderson, Andrew (aldersaw)" userId="5c0efa53-e59c-49eb-9b21-a6e1c6b2dcf7" providerId="ADAL" clId="{62F30F74-85B7-4F37-8AA5-898C3AE9ED01}" dt="2022-10-03T19:48:01.335" v="6411"/>
          <ac:cxnSpMkLst>
            <pc:docMk/>
            <pc:sldMk cId="869739312" sldId="263"/>
            <ac:cxnSpMk id="34" creationId="{A36E5329-EE8B-429A-B85D-88792B782491}"/>
          </ac:cxnSpMkLst>
        </pc:cxnChg>
        <pc:cxnChg chg="mod">
          <ac:chgData name="Alderson, Andrew (aldersaw)" userId="5c0efa53-e59c-49eb-9b21-a6e1c6b2dcf7" providerId="ADAL" clId="{62F30F74-85B7-4F37-8AA5-898C3AE9ED01}" dt="2022-10-03T19:48:01.335" v="6411"/>
          <ac:cxnSpMkLst>
            <pc:docMk/>
            <pc:sldMk cId="869739312" sldId="263"/>
            <ac:cxnSpMk id="35" creationId="{50A112E2-08F0-4F4D-B79D-515560233BC4}"/>
          </ac:cxnSpMkLst>
        </pc:cxnChg>
        <pc:cxnChg chg="mod">
          <ac:chgData name="Alderson, Andrew (aldersaw)" userId="5c0efa53-e59c-49eb-9b21-a6e1c6b2dcf7" providerId="ADAL" clId="{62F30F74-85B7-4F37-8AA5-898C3AE9ED01}" dt="2022-10-03T19:48:01.335" v="6411"/>
          <ac:cxnSpMkLst>
            <pc:docMk/>
            <pc:sldMk cId="869739312" sldId="263"/>
            <ac:cxnSpMk id="36" creationId="{10B8C4EC-0BA5-4BD9-BE34-1E1CCE57D911}"/>
          </ac:cxnSpMkLst>
        </pc:cxnChg>
        <pc:cxnChg chg="mod">
          <ac:chgData name="Alderson, Andrew (aldersaw)" userId="5c0efa53-e59c-49eb-9b21-a6e1c6b2dcf7" providerId="ADAL" clId="{62F30F74-85B7-4F37-8AA5-898C3AE9ED01}" dt="2022-10-03T19:48:01.335" v="6411"/>
          <ac:cxnSpMkLst>
            <pc:docMk/>
            <pc:sldMk cId="869739312" sldId="263"/>
            <ac:cxnSpMk id="38" creationId="{60983D7B-9B89-4052-A408-BAEB1618165E}"/>
          </ac:cxnSpMkLst>
        </pc:cxnChg>
        <pc:cxnChg chg="add del mod">
          <ac:chgData name="Alderson, Andrew (aldersaw)" userId="5c0efa53-e59c-49eb-9b21-a6e1c6b2dcf7" providerId="ADAL" clId="{62F30F74-85B7-4F37-8AA5-898C3AE9ED01}" dt="2022-10-03T17:08:16.800" v="1118" actId="478"/>
          <ac:cxnSpMkLst>
            <pc:docMk/>
            <pc:sldMk cId="869739312" sldId="263"/>
            <ac:cxnSpMk id="61" creationId="{A1B9880D-17A3-4F85-928F-6FB7FAB89B1A}"/>
          </ac:cxnSpMkLst>
        </pc:cxnChg>
      </pc:sldChg>
      <pc:sldChg chg="modSp add del">
        <pc:chgData name="Alderson, Andrew (aldersaw)" userId="5c0efa53-e59c-49eb-9b21-a6e1c6b2dcf7" providerId="ADAL" clId="{62F30F74-85B7-4F37-8AA5-898C3AE9ED01}" dt="2022-10-03T16:30:21.798" v="211" actId="2696"/>
        <pc:sldMkLst>
          <pc:docMk/>
          <pc:sldMk cId="4095882388" sldId="263"/>
        </pc:sldMkLst>
        <pc:spChg chg="mod">
          <ac:chgData name="Alderson, Andrew (aldersaw)" userId="5c0efa53-e59c-49eb-9b21-a6e1c6b2dcf7" providerId="ADAL" clId="{62F30F74-85B7-4F37-8AA5-898C3AE9ED01}" dt="2022-10-03T16:30:21.279" v="210"/>
          <ac:spMkLst>
            <pc:docMk/>
            <pc:sldMk cId="4095882388" sldId="263"/>
            <ac:spMk id="2" creationId="{8ED3D9FF-1CE1-4955-A219-717BA9411609}"/>
          </ac:spMkLst>
        </pc:spChg>
      </pc:sldChg>
      <pc:sldChg chg="addSp delSp modSp add mod modTransition modClrScheme chgLayout">
        <pc:chgData name="Alderson, Andrew (aldersaw)" userId="5c0efa53-e59c-49eb-9b21-a6e1c6b2dcf7" providerId="ADAL" clId="{62F30F74-85B7-4F37-8AA5-898C3AE9ED01}" dt="2022-10-03T20:32:35.186" v="6794" actId="113"/>
        <pc:sldMkLst>
          <pc:docMk/>
          <pc:sldMk cId="1952950381" sldId="264"/>
        </pc:sldMkLst>
        <pc:spChg chg="mod ord">
          <ac:chgData name="Alderson, Andrew (aldersaw)" userId="5c0efa53-e59c-49eb-9b21-a6e1c6b2dcf7" providerId="ADAL" clId="{62F30F74-85B7-4F37-8AA5-898C3AE9ED01}" dt="2022-10-03T17:18:48.012" v="1257" actId="700"/>
          <ac:spMkLst>
            <pc:docMk/>
            <pc:sldMk cId="1952950381" sldId="264"/>
            <ac:spMk id="2" creationId="{A7EAD2BC-693A-4120-897E-BA04968381AF}"/>
          </ac:spMkLst>
        </pc:spChg>
        <pc:spChg chg="del mod ord">
          <ac:chgData name="Alderson, Andrew (aldersaw)" userId="5c0efa53-e59c-49eb-9b21-a6e1c6b2dcf7" providerId="ADAL" clId="{62F30F74-85B7-4F37-8AA5-898C3AE9ED01}" dt="2022-10-03T17:18:48.012" v="1257" actId="700"/>
          <ac:spMkLst>
            <pc:docMk/>
            <pc:sldMk cId="1952950381" sldId="264"/>
            <ac:spMk id="3" creationId="{DB20BDFF-AF4C-468E-9EAA-6700A9EC7B4D}"/>
          </ac:spMkLst>
        </pc:spChg>
        <pc:spChg chg="add mod ord">
          <ac:chgData name="Alderson, Andrew (aldersaw)" userId="5c0efa53-e59c-49eb-9b21-a6e1c6b2dcf7" providerId="ADAL" clId="{62F30F74-85B7-4F37-8AA5-898C3AE9ED01}" dt="2022-10-03T20:32:35.186" v="6794" actId="113"/>
          <ac:spMkLst>
            <pc:docMk/>
            <pc:sldMk cId="1952950381" sldId="264"/>
            <ac:spMk id="4" creationId="{2A670D3B-5B2C-41FF-9480-5487400170E4}"/>
          </ac:spMkLst>
        </pc:spChg>
        <pc:spChg chg="add del mod ord">
          <ac:chgData name="Alderson, Andrew (aldersaw)" userId="5c0efa53-e59c-49eb-9b21-a6e1c6b2dcf7" providerId="ADAL" clId="{62F30F74-85B7-4F37-8AA5-898C3AE9ED01}" dt="2022-10-03T19:33:30.454" v="5710" actId="931"/>
          <ac:spMkLst>
            <pc:docMk/>
            <pc:sldMk cId="1952950381" sldId="264"/>
            <ac:spMk id="5" creationId="{874FF600-9077-4C74-B2AB-643919FB4F79}"/>
          </ac:spMkLst>
        </pc:spChg>
        <pc:picChg chg="add mod">
          <ac:chgData name="Alderson, Andrew (aldersaw)" userId="5c0efa53-e59c-49eb-9b21-a6e1c6b2dcf7" providerId="ADAL" clId="{62F30F74-85B7-4F37-8AA5-898C3AE9ED01}" dt="2022-10-03T19:34:32.325" v="5998" actId="962"/>
          <ac:picMkLst>
            <pc:docMk/>
            <pc:sldMk cId="1952950381" sldId="264"/>
            <ac:picMk id="6" creationId="{00559016-D6DD-4811-9039-2949E36EFAD2}"/>
          </ac:picMkLst>
        </pc:picChg>
      </pc:sldChg>
      <pc:sldChg chg="modSp add del">
        <pc:chgData name="Alderson, Andrew (aldersaw)" userId="5c0efa53-e59c-49eb-9b21-a6e1c6b2dcf7" providerId="ADAL" clId="{62F30F74-85B7-4F37-8AA5-898C3AE9ED01}" dt="2022-10-03T16:35:12.591" v="452" actId="2696"/>
        <pc:sldMkLst>
          <pc:docMk/>
          <pc:sldMk cId="2055503053" sldId="264"/>
        </pc:sldMkLst>
        <pc:spChg chg="mod">
          <ac:chgData name="Alderson, Andrew (aldersaw)" userId="5c0efa53-e59c-49eb-9b21-a6e1c6b2dcf7" providerId="ADAL" clId="{62F30F74-85B7-4F37-8AA5-898C3AE9ED01}" dt="2022-10-03T16:35:12.268" v="451"/>
          <ac:spMkLst>
            <pc:docMk/>
            <pc:sldMk cId="2055503053" sldId="264"/>
            <ac:spMk id="2" creationId="{AB6546D1-EEB1-4A1E-BA44-E3C86432B95E}"/>
          </ac:spMkLst>
        </pc:spChg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379923755" sldId="264"/>
        </pc:sldMkLst>
      </pc:sldChg>
      <pc:sldChg chg="addSp delSp modSp add del mod ord modClrScheme chgLayout">
        <pc:chgData name="Alderson, Andrew (aldersaw)" userId="5c0efa53-e59c-49eb-9b21-a6e1c6b2dcf7" providerId="ADAL" clId="{62F30F74-85B7-4F37-8AA5-898C3AE9ED01}" dt="2022-10-03T17:57:52.693" v="3455" actId="2696"/>
        <pc:sldMkLst>
          <pc:docMk/>
          <pc:sldMk cId="3844003453" sldId="265"/>
        </pc:sldMkLst>
        <pc:spChg chg="mod ord">
          <ac:chgData name="Alderson, Andrew (aldersaw)" userId="5c0efa53-e59c-49eb-9b21-a6e1c6b2dcf7" providerId="ADAL" clId="{62F30F74-85B7-4F37-8AA5-898C3AE9ED01}" dt="2022-10-03T17:23:33.976" v="1538"/>
          <ac:spMkLst>
            <pc:docMk/>
            <pc:sldMk cId="3844003453" sldId="265"/>
            <ac:spMk id="2" creationId="{32A852BE-94D1-480C-92BF-AF8EF828BE33}"/>
          </ac:spMkLst>
        </pc:spChg>
        <pc:spChg chg="del">
          <ac:chgData name="Alderson, Andrew (aldersaw)" userId="5c0efa53-e59c-49eb-9b21-a6e1c6b2dcf7" providerId="ADAL" clId="{62F30F74-85B7-4F37-8AA5-898C3AE9ED01}" dt="2022-10-03T17:08:50.144" v="1139" actId="478"/>
          <ac:spMkLst>
            <pc:docMk/>
            <pc:sldMk cId="3844003453" sldId="265"/>
            <ac:spMk id="3" creationId="{7154A830-FBA8-4654-B81D-88B97D076DFD}"/>
          </ac:spMkLst>
        </pc:spChg>
        <pc:spChg chg="add del mod">
          <ac:chgData name="Alderson, Andrew (aldersaw)" userId="5c0efa53-e59c-49eb-9b21-a6e1c6b2dcf7" providerId="ADAL" clId="{62F30F74-85B7-4F37-8AA5-898C3AE9ED01}" dt="2022-10-03T17:08:54.057" v="1140" actId="478"/>
          <ac:spMkLst>
            <pc:docMk/>
            <pc:sldMk cId="3844003453" sldId="265"/>
            <ac:spMk id="4" creationId="{0373055E-82C1-40E1-832D-5F0CC5B74F80}"/>
          </ac:spMkLst>
        </pc:spChg>
        <pc:spChg chg="mod ord">
          <ac:chgData name="Alderson, Andrew (aldersaw)" userId="5c0efa53-e59c-49eb-9b21-a6e1c6b2dcf7" providerId="ADAL" clId="{62F30F74-85B7-4F37-8AA5-898C3AE9ED01}" dt="2022-10-03T17:12:39.832" v="1175" actId="14100"/>
          <ac:spMkLst>
            <pc:docMk/>
            <pc:sldMk cId="3844003453" sldId="265"/>
            <ac:spMk id="59" creationId="{32F70BEA-51CA-4316-BDE6-58822E54CD38}"/>
          </ac:spMkLst>
        </pc:spChg>
        <pc:cxnChg chg="del">
          <ac:chgData name="Alderson, Andrew (aldersaw)" userId="5c0efa53-e59c-49eb-9b21-a6e1c6b2dcf7" providerId="ADAL" clId="{62F30F74-85B7-4F37-8AA5-898C3AE9ED01}" dt="2022-10-03T17:09:00.242" v="1142" actId="478"/>
          <ac:cxnSpMkLst>
            <pc:docMk/>
            <pc:sldMk cId="3844003453" sldId="265"/>
            <ac:cxnSpMk id="61" creationId="{A1B9880D-17A3-4F85-928F-6FB7FAB89B1A}"/>
          </ac:cxnSpMkLst>
        </pc:cxnChg>
      </pc:sldChg>
      <pc:sldChg chg="modSp add del">
        <pc:chgData name="Alderson, Andrew (aldersaw)" userId="5c0efa53-e59c-49eb-9b21-a6e1c6b2dcf7" providerId="ADAL" clId="{62F30F74-85B7-4F37-8AA5-898C3AE9ED01}" dt="2022-10-03T17:18:31.955" v="1255" actId="2696"/>
        <pc:sldMkLst>
          <pc:docMk/>
          <pc:sldMk cId="1707579038" sldId="266"/>
        </pc:sldMkLst>
        <pc:spChg chg="mod">
          <ac:chgData name="Alderson, Andrew (aldersaw)" userId="5c0efa53-e59c-49eb-9b21-a6e1c6b2dcf7" providerId="ADAL" clId="{62F30F74-85B7-4F37-8AA5-898C3AE9ED01}" dt="2022-10-03T17:18:31.655" v="1254"/>
          <ac:spMkLst>
            <pc:docMk/>
            <pc:sldMk cId="1707579038" sldId="266"/>
            <ac:spMk id="2" creationId="{88EA5CC7-6142-4FFD-A9E7-C9C569F726E5}"/>
          </ac:spMkLst>
        </pc:spChg>
      </pc:sldChg>
      <pc:sldChg chg="addSp delSp modSp add ord modTransition modAnim">
        <pc:chgData name="Alderson, Andrew (aldersaw)" userId="5c0efa53-e59c-49eb-9b21-a6e1c6b2dcf7" providerId="ADAL" clId="{62F30F74-85B7-4F37-8AA5-898C3AE9ED01}" dt="2022-10-03T20:32:42.645" v="6796" actId="113"/>
        <pc:sldMkLst>
          <pc:docMk/>
          <pc:sldMk cId="2480624870" sldId="266"/>
        </pc:sldMkLst>
        <pc:spChg chg="mod">
          <ac:chgData name="Alderson, Andrew (aldersaw)" userId="5c0efa53-e59c-49eb-9b21-a6e1c6b2dcf7" providerId="ADAL" clId="{62F30F74-85B7-4F37-8AA5-898C3AE9ED01}" dt="2022-10-03T17:23:58.961" v="1582" actId="20577"/>
          <ac:spMkLst>
            <pc:docMk/>
            <pc:sldMk cId="2480624870" sldId="266"/>
            <ac:spMk id="2" creationId="{5F0C1865-0730-427D-9F55-E36CBBDC0247}"/>
          </ac:spMkLst>
        </pc:spChg>
        <pc:spChg chg="mod">
          <ac:chgData name="Alderson, Andrew (aldersaw)" userId="5c0efa53-e59c-49eb-9b21-a6e1c6b2dcf7" providerId="ADAL" clId="{62F30F74-85B7-4F37-8AA5-898C3AE9ED01}" dt="2022-10-03T20:32:42.645" v="6796" actId="113"/>
          <ac:spMkLst>
            <pc:docMk/>
            <pc:sldMk cId="2480624870" sldId="266"/>
            <ac:spMk id="3" creationId="{C3628E2B-9253-4953-90D4-6ED203FCF58B}"/>
          </ac:spMkLst>
        </pc:spChg>
        <pc:spChg chg="del mod">
          <ac:chgData name="Alderson, Andrew (aldersaw)" userId="5c0efa53-e59c-49eb-9b21-a6e1c6b2dcf7" providerId="ADAL" clId="{62F30F74-85B7-4F37-8AA5-898C3AE9ED01}" dt="2022-10-03T19:10:52.838" v="5542" actId="478"/>
          <ac:spMkLst>
            <pc:docMk/>
            <pc:sldMk cId="2480624870" sldId="266"/>
            <ac:spMk id="4" creationId="{65D9235B-DD15-4A90-9BC1-4780659CCD87}"/>
          </ac:spMkLst>
        </pc:spChg>
        <pc:spChg chg="add del mod">
          <ac:chgData name="Alderson, Andrew (aldersaw)" userId="5c0efa53-e59c-49eb-9b21-a6e1c6b2dcf7" providerId="ADAL" clId="{62F30F74-85B7-4F37-8AA5-898C3AE9ED01}" dt="2022-10-03T19:11:20.600" v="5543" actId="931"/>
          <ac:spMkLst>
            <pc:docMk/>
            <pc:sldMk cId="2480624870" sldId="266"/>
            <ac:spMk id="5" creationId="{2E86A40D-AE16-4765-8BA4-7256AF7752D8}"/>
          </ac:spMkLst>
        </pc:spChg>
        <pc:spChg chg="add del mod">
          <ac:chgData name="Alderson, Andrew (aldersaw)" userId="5c0efa53-e59c-49eb-9b21-a6e1c6b2dcf7" providerId="ADAL" clId="{62F30F74-85B7-4F37-8AA5-898C3AE9ED01}" dt="2022-10-03T19:14:51.844" v="5573" actId="931"/>
          <ac:spMkLst>
            <pc:docMk/>
            <pc:sldMk cId="2480624870" sldId="266"/>
            <ac:spMk id="8" creationId="{DE6B7024-DBA0-46F8-950A-658364D2F527}"/>
          </ac:spMkLst>
        </pc:spChg>
        <pc:spChg chg="add del mod">
          <ac:chgData name="Alderson, Andrew (aldersaw)" userId="5c0efa53-e59c-49eb-9b21-a6e1c6b2dcf7" providerId="ADAL" clId="{62F30F74-85B7-4F37-8AA5-898C3AE9ED01}" dt="2022-10-03T19:26:26.642" v="5593" actId="478"/>
          <ac:spMkLst>
            <pc:docMk/>
            <pc:sldMk cId="2480624870" sldId="266"/>
            <ac:spMk id="11" creationId="{90AC0549-BE9B-48EE-8B69-626CFA894B92}"/>
          </ac:spMkLst>
        </pc:spChg>
        <pc:spChg chg="add mod">
          <ac:chgData name="Alderson, Andrew (aldersaw)" userId="5c0efa53-e59c-49eb-9b21-a6e1c6b2dcf7" providerId="ADAL" clId="{62F30F74-85B7-4F37-8AA5-898C3AE9ED01}" dt="2022-10-03T19:26:24.105" v="5592" actId="14100"/>
          <ac:spMkLst>
            <pc:docMk/>
            <pc:sldMk cId="2480624870" sldId="266"/>
            <ac:spMk id="12" creationId="{29EC4789-2CAD-4F10-84A5-0C66D105E10B}"/>
          </ac:spMkLst>
        </pc:spChg>
        <pc:picChg chg="add del mod">
          <ac:chgData name="Alderson, Andrew (aldersaw)" userId="5c0efa53-e59c-49eb-9b21-a6e1c6b2dcf7" providerId="ADAL" clId="{62F30F74-85B7-4F37-8AA5-898C3AE9ED01}" dt="2022-10-03T19:13:11.699" v="5559" actId="478"/>
          <ac:picMkLst>
            <pc:docMk/>
            <pc:sldMk cId="2480624870" sldId="266"/>
            <ac:picMk id="7" creationId="{8716D3A7-A53A-4163-8DE3-E97B38514927}"/>
          </ac:picMkLst>
        </pc:picChg>
        <pc:picChg chg="add del mod">
          <ac:chgData name="Alderson, Andrew (aldersaw)" userId="5c0efa53-e59c-49eb-9b21-a6e1c6b2dcf7" providerId="ADAL" clId="{62F30F74-85B7-4F37-8AA5-898C3AE9ED01}" dt="2022-10-03T19:15:53.658" v="5591" actId="478"/>
          <ac:picMkLst>
            <pc:docMk/>
            <pc:sldMk cId="2480624870" sldId="266"/>
            <ac:picMk id="10" creationId="{0AF3C1BC-20EB-48D9-9F9E-A9FC2F9A0005}"/>
          </ac:picMkLst>
        </pc:picChg>
        <pc:picChg chg="mod">
          <ac:chgData name="Alderson, Andrew (aldersaw)" userId="5c0efa53-e59c-49eb-9b21-a6e1c6b2dcf7" providerId="ADAL" clId="{62F30F74-85B7-4F37-8AA5-898C3AE9ED01}" dt="2022-10-03T19:32:46.645" v="5707" actId="962"/>
          <ac:picMkLst>
            <pc:docMk/>
            <pc:sldMk cId="2480624870" sldId="266"/>
            <ac:picMk id="13" creationId="{5E5833F0-8BFC-4D2E-931C-C009148A5FC2}"/>
          </ac:picMkLst>
        </pc:picChg>
        <pc:cxnChg chg="add del mod">
          <ac:chgData name="Alderson, Andrew (aldersaw)" userId="5c0efa53-e59c-49eb-9b21-a6e1c6b2dcf7" providerId="ADAL" clId="{62F30F74-85B7-4F37-8AA5-898C3AE9ED01}" dt="2022-10-03T17:28:58.754" v="1894" actId="478"/>
          <ac:cxnSpMkLst>
            <pc:docMk/>
            <pc:sldMk cId="2480624870" sldId="266"/>
            <ac:cxnSpMk id="6" creationId="{E3A5CB06-85F7-4DAD-8D0F-87F1471E7158}"/>
          </ac:cxnSpMkLst>
        </pc:cxnChg>
      </pc:sldChg>
      <pc:sldChg chg="addSp delSp modSp add mod modTransition modClrScheme modAnim chgLayout">
        <pc:chgData name="Alderson, Andrew (aldersaw)" userId="5c0efa53-e59c-49eb-9b21-a6e1c6b2dcf7" providerId="ADAL" clId="{62F30F74-85B7-4F37-8AA5-898C3AE9ED01}" dt="2022-10-03T19:53:18.543" v="6453" actId="962"/>
        <pc:sldMkLst>
          <pc:docMk/>
          <pc:sldMk cId="1118995558" sldId="267"/>
        </pc:sldMkLst>
        <pc:spChg chg="mod ord">
          <ac:chgData name="Alderson, Andrew (aldersaw)" userId="5c0efa53-e59c-49eb-9b21-a6e1c6b2dcf7" providerId="ADAL" clId="{62F30F74-85B7-4F37-8AA5-898C3AE9ED01}" dt="2022-10-03T17:40:13.700" v="2595" actId="20577"/>
          <ac:spMkLst>
            <pc:docMk/>
            <pc:sldMk cId="1118995558" sldId="267"/>
            <ac:spMk id="2" creationId="{30F0F979-93CE-4ED6-8D16-A88882D619EE}"/>
          </ac:spMkLst>
        </pc:spChg>
        <pc:spChg chg="del mod">
          <ac:chgData name="Alderson, Andrew (aldersaw)" userId="5c0efa53-e59c-49eb-9b21-a6e1c6b2dcf7" providerId="ADAL" clId="{62F30F74-85B7-4F37-8AA5-898C3AE9ED01}" dt="2022-10-03T17:36:32.967" v="2219"/>
          <ac:spMkLst>
            <pc:docMk/>
            <pc:sldMk cId="1118995558" sldId="267"/>
            <ac:spMk id="3" creationId="{4EF728B6-E847-4B69-974F-1DCB4A7064DB}"/>
          </ac:spMkLst>
        </pc:spChg>
        <pc:spChg chg="del">
          <ac:chgData name="Alderson, Andrew (aldersaw)" userId="5c0efa53-e59c-49eb-9b21-a6e1c6b2dcf7" providerId="ADAL" clId="{62F30F74-85B7-4F37-8AA5-898C3AE9ED01}" dt="2022-10-03T17:36:32.967" v="2219"/>
          <ac:spMkLst>
            <pc:docMk/>
            <pc:sldMk cId="1118995558" sldId="267"/>
            <ac:spMk id="4" creationId="{F507D885-9279-4C1A-901C-A53D4BBE294F}"/>
          </ac:spMkLst>
        </pc:spChg>
        <pc:spChg chg="add del mod">
          <ac:chgData name="Alderson, Andrew (aldersaw)" userId="5c0efa53-e59c-49eb-9b21-a6e1c6b2dcf7" providerId="ADAL" clId="{62F30F74-85B7-4F37-8AA5-898C3AE9ED01}" dt="2022-10-03T17:36:32.967" v="2219"/>
          <ac:spMkLst>
            <pc:docMk/>
            <pc:sldMk cId="1118995558" sldId="267"/>
            <ac:spMk id="5" creationId="{456FD7A7-8E7B-466D-AECA-6901748A86F3}"/>
          </ac:spMkLst>
        </pc:spChg>
        <pc:spChg chg="add del mod ord">
          <ac:chgData name="Alderson, Andrew (aldersaw)" userId="5c0efa53-e59c-49eb-9b21-a6e1c6b2dcf7" providerId="ADAL" clId="{62F30F74-85B7-4F37-8AA5-898C3AE9ED01}" dt="2022-10-03T17:36:45.271" v="2220" actId="700"/>
          <ac:spMkLst>
            <pc:docMk/>
            <pc:sldMk cId="1118995558" sldId="267"/>
            <ac:spMk id="6" creationId="{0F9F31B5-118E-407F-AB7F-A7C88F991C3E}"/>
          </ac:spMkLst>
        </pc:spChg>
        <pc:spChg chg="add del mod">
          <ac:chgData name="Alderson, Andrew (aldersaw)" userId="5c0efa53-e59c-49eb-9b21-a6e1c6b2dcf7" providerId="ADAL" clId="{62F30F74-85B7-4F37-8AA5-898C3AE9ED01}" dt="2022-10-03T17:36:45.271" v="2220" actId="700"/>
          <ac:spMkLst>
            <pc:docMk/>
            <pc:sldMk cId="1118995558" sldId="267"/>
            <ac:spMk id="7" creationId="{3BB8312C-D4D0-441C-9D02-5ECA6CD84078}"/>
          </ac:spMkLst>
        </pc:spChg>
        <pc:spChg chg="add mod ord">
          <ac:chgData name="Alderson, Andrew (aldersaw)" userId="5c0efa53-e59c-49eb-9b21-a6e1c6b2dcf7" providerId="ADAL" clId="{62F30F74-85B7-4F37-8AA5-898C3AE9ED01}" dt="2022-10-03T17:42:25.485" v="2708" actId="20577"/>
          <ac:spMkLst>
            <pc:docMk/>
            <pc:sldMk cId="1118995558" sldId="267"/>
            <ac:spMk id="8" creationId="{3FBF709D-D637-4F5B-8CFA-3BA77FD290FD}"/>
          </ac:spMkLst>
        </pc:spChg>
        <pc:picChg chg="mod">
          <ac:chgData name="Alderson, Andrew (aldersaw)" userId="5c0efa53-e59c-49eb-9b21-a6e1c6b2dcf7" providerId="ADAL" clId="{62F30F74-85B7-4F37-8AA5-898C3AE9ED01}" dt="2022-10-03T19:53:18.543" v="6453" actId="962"/>
          <ac:picMkLst>
            <pc:docMk/>
            <pc:sldMk cId="1118995558" sldId="267"/>
            <ac:picMk id="3" creationId="{490FA350-2A86-4B54-9294-625ED53DBBA1}"/>
          </ac:picMkLst>
        </pc:picChg>
      </pc:sldChg>
      <pc:sldChg chg="addSp delSp modSp add mod modTransition modClrScheme modAnim chgLayout">
        <pc:chgData name="Alderson, Andrew (aldersaw)" userId="5c0efa53-e59c-49eb-9b21-a6e1c6b2dcf7" providerId="ADAL" clId="{62F30F74-85B7-4F37-8AA5-898C3AE9ED01}" dt="2022-10-03T20:41:08.190" v="6816" actId="20577"/>
        <pc:sldMkLst>
          <pc:docMk/>
          <pc:sldMk cId="718526712" sldId="268"/>
        </pc:sldMkLst>
        <pc:spChg chg="mod ord">
          <ac:chgData name="Alderson, Andrew (aldersaw)" userId="5c0efa53-e59c-49eb-9b21-a6e1c6b2dcf7" providerId="ADAL" clId="{62F30F74-85B7-4F37-8AA5-898C3AE9ED01}" dt="2022-10-03T17:42:12.237" v="2684" actId="700"/>
          <ac:spMkLst>
            <pc:docMk/>
            <pc:sldMk cId="718526712" sldId="268"/>
            <ac:spMk id="2" creationId="{E7C89D1B-D726-4548-B672-95CB6C853F03}"/>
          </ac:spMkLst>
        </pc:spChg>
        <pc:spChg chg="del mod ord">
          <ac:chgData name="Alderson, Andrew (aldersaw)" userId="5c0efa53-e59c-49eb-9b21-a6e1c6b2dcf7" providerId="ADAL" clId="{62F30F74-85B7-4F37-8AA5-898C3AE9ED01}" dt="2022-10-03T17:42:12.237" v="2684" actId="700"/>
          <ac:spMkLst>
            <pc:docMk/>
            <pc:sldMk cId="718526712" sldId="268"/>
            <ac:spMk id="3" creationId="{A55BC639-E69F-4F45-8E90-CF19BA04AB1B}"/>
          </ac:spMkLst>
        </pc:spChg>
        <pc:spChg chg="del">
          <ac:chgData name="Alderson, Andrew (aldersaw)" userId="5c0efa53-e59c-49eb-9b21-a6e1c6b2dcf7" providerId="ADAL" clId="{62F30F74-85B7-4F37-8AA5-898C3AE9ED01}" dt="2022-10-03T17:42:12.237" v="2684" actId="700"/>
          <ac:spMkLst>
            <pc:docMk/>
            <pc:sldMk cId="718526712" sldId="268"/>
            <ac:spMk id="4" creationId="{69A149A2-3E32-43D5-B31F-AB72E3A9D1E8}"/>
          </ac:spMkLst>
        </pc:spChg>
        <pc:spChg chg="add mod ord">
          <ac:chgData name="Alderson, Andrew (aldersaw)" userId="5c0efa53-e59c-49eb-9b21-a6e1c6b2dcf7" providerId="ADAL" clId="{62F30F74-85B7-4F37-8AA5-898C3AE9ED01}" dt="2022-10-03T20:41:08.190" v="6816" actId="20577"/>
          <ac:spMkLst>
            <pc:docMk/>
            <pc:sldMk cId="718526712" sldId="268"/>
            <ac:spMk id="5" creationId="{3A2EE9B9-C6BE-42DC-944B-23F089C666BC}"/>
          </ac:spMkLst>
        </pc:spChg>
        <pc:picChg chg="add mod">
          <ac:chgData name="Alderson, Andrew (aldersaw)" userId="5c0efa53-e59c-49eb-9b21-a6e1c6b2dcf7" providerId="ADAL" clId="{62F30F74-85B7-4F37-8AA5-898C3AE9ED01}" dt="2022-10-03T19:53:29.741" v="6457" actId="1076"/>
          <ac:picMkLst>
            <pc:docMk/>
            <pc:sldMk cId="718526712" sldId="268"/>
            <ac:picMk id="4" creationId="{CA655CD0-8051-4CB5-AA6A-C66463C04B39}"/>
          </ac:picMkLst>
        </pc:picChg>
      </pc:sldChg>
      <pc:sldChg chg="addSp delSp modSp add mod modTransition modAnim">
        <pc:chgData name="Alderson, Andrew (aldersaw)" userId="5c0efa53-e59c-49eb-9b21-a6e1c6b2dcf7" providerId="ADAL" clId="{62F30F74-85B7-4F37-8AA5-898C3AE9ED01}" dt="2022-10-03T20:44:05.317" v="6929" actId="20577"/>
        <pc:sldMkLst>
          <pc:docMk/>
          <pc:sldMk cId="1657659023" sldId="269"/>
        </pc:sldMkLst>
        <pc:spChg chg="mod">
          <ac:chgData name="Alderson, Andrew (aldersaw)" userId="5c0efa53-e59c-49eb-9b21-a6e1c6b2dcf7" providerId="ADAL" clId="{62F30F74-85B7-4F37-8AA5-898C3AE9ED01}" dt="2022-10-03T18:01:33.579" v="3625" actId="20577"/>
          <ac:spMkLst>
            <pc:docMk/>
            <pc:sldMk cId="1657659023" sldId="269"/>
            <ac:spMk id="2" creationId="{22BDCE7B-8A36-4657-B02C-3F5E78B8EBF4}"/>
          </ac:spMkLst>
        </pc:spChg>
        <pc:spChg chg="mod">
          <ac:chgData name="Alderson, Andrew (aldersaw)" userId="5c0efa53-e59c-49eb-9b21-a6e1c6b2dcf7" providerId="ADAL" clId="{62F30F74-85B7-4F37-8AA5-898C3AE9ED01}" dt="2022-10-03T20:44:05.317" v="6929" actId="20577"/>
          <ac:spMkLst>
            <pc:docMk/>
            <pc:sldMk cId="1657659023" sldId="269"/>
            <ac:spMk id="3" creationId="{7DF5B804-7EC3-4142-B422-E74F9453EB9D}"/>
          </ac:spMkLst>
        </pc:spChg>
        <pc:spChg chg="mod">
          <ac:chgData name="Alderson, Andrew (aldersaw)" userId="5c0efa53-e59c-49eb-9b21-a6e1c6b2dcf7" providerId="ADAL" clId="{62F30F74-85B7-4F37-8AA5-898C3AE9ED01}" dt="2022-10-03T20:44:00.397" v="6921" actId="27636"/>
          <ac:spMkLst>
            <pc:docMk/>
            <pc:sldMk cId="1657659023" sldId="269"/>
            <ac:spMk id="4" creationId="{6A0C95CD-56E2-4856-8645-E6B6CC211939}"/>
          </ac:spMkLst>
        </pc:spChg>
        <pc:spChg chg="del mod">
          <ac:chgData name="Alderson, Andrew (aldersaw)" userId="5c0efa53-e59c-49eb-9b21-a6e1c6b2dcf7" providerId="ADAL" clId="{62F30F74-85B7-4F37-8AA5-898C3AE9ED01}" dt="2022-10-03T19:57:55.079" v="6468" actId="21"/>
          <ac:spMkLst>
            <pc:docMk/>
            <pc:sldMk cId="1657659023" sldId="269"/>
            <ac:spMk id="8" creationId="{8597C4FF-3B19-4716-970C-6F2322C21098}"/>
          </ac:spMkLst>
        </pc:spChg>
        <pc:picChg chg="add del mod">
          <ac:chgData name="Alderson, Andrew (aldersaw)" userId="5c0efa53-e59c-49eb-9b21-a6e1c6b2dcf7" providerId="ADAL" clId="{62F30F74-85B7-4F37-8AA5-898C3AE9ED01}" dt="2022-10-03T19:57:36.223" v="6465" actId="27803"/>
          <ac:picMkLst>
            <pc:docMk/>
            <pc:sldMk cId="1657659023" sldId="269"/>
            <ac:picMk id="7" creationId="{8597C4FF-3B19-4716-970C-6F2322C21098}"/>
          </ac:picMkLst>
        </pc:picChg>
        <pc:picChg chg="add mod">
          <ac:chgData name="Alderson, Andrew (aldersaw)" userId="5c0efa53-e59c-49eb-9b21-a6e1c6b2dcf7" providerId="ADAL" clId="{62F30F74-85B7-4F37-8AA5-898C3AE9ED01}" dt="2022-10-03T20:05:36.561" v="6485" actId="962"/>
          <ac:picMkLst>
            <pc:docMk/>
            <pc:sldMk cId="1657659023" sldId="269"/>
            <ac:picMk id="7" creationId="{8FDC16B2-98E4-4BFA-AE2A-7098DC413943}"/>
          </ac:picMkLst>
        </pc:picChg>
        <pc:cxnChg chg="add mod">
          <ac:chgData name="Alderson, Andrew (aldersaw)" userId="5c0efa53-e59c-49eb-9b21-a6e1c6b2dcf7" providerId="ADAL" clId="{62F30F74-85B7-4F37-8AA5-898C3AE9ED01}" dt="2022-10-03T18:05:13.978" v="3876" actId="962"/>
          <ac:cxnSpMkLst>
            <pc:docMk/>
            <pc:sldMk cId="1657659023" sldId="269"/>
            <ac:cxnSpMk id="6" creationId="{705D1538-6CFD-4C87-964C-502CA0353D5C}"/>
          </ac:cxnSpMkLst>
        </pc:cxnChg>
      </pc:sldChg>
      <pc:sldChg chg="modSp add del">
        <pc:chgData name="Alderson, Andrew (aldersaw)" userId="5c0efa53-e59c-49eb-9b21-a6e1c6b2dcf7" providerId="ADAL" clId="{62F30F74-85B7-4F37-8AA5-898C3AE9ED01}" dt="2022-10-03T18:25:05.772" v="3947" actId="2696"/>
        <pc:sldMkLst>
          <pc:docMk/>
          <pc:sldMk cId="4055792800" sldId="270"/>
        </pc:sldMkLst>
        <pc:spChg chg="mod">
          <ac:chgData name="Alderson, Andrew (aldersaw)" userId="5c0efa53-e59c-49eb-9b21-a6e1c6b2dcf7" providerId="ADAL" clId="{62F30F74-85B7-4F37-8AA5-898C3AE9ED01}" dt="2022-10-03T18:24:46.396" v="3946" actId="20577"/>
          <ac:spMkLst>
            <pc:docMk/>
            <pc:sldMk cId="4055792800" sldId="270"/>
            <ac:spMk id="2" creationId="{4ECC190A-DA10-4233-971C-EBA81F7B197D}"/>
          </ac:spMkLst>
        </pc:spChg>
      </pc:sldChg>
      <pc:sldChg chg="addSp delSp modSp add modTransition">
        <pc:chgData name="Alderson, Andrew (aldersaw)" userId="5c0efa53-e59c-49eb-9b21-a6e1c6b2dcf7" providerId="ADAL" clId="{62F30F74-85B7-4F37-8AA5-898C3AE9ED01}" dt="2022-10-03T19:38:54.834" v="6404" actId="1076"/>
        <pc:sldMkLst>
          <pc:docMk/>
          <pc:sldMk cId="350564941" sldId="271"/>
        </pc:sldMkLst>
        <pc:spChg chg="mod">
          <ac:chgData name="Alderson, Andrew (aldersaw)" userId="5c0efa53-e59c-49eb-9b21-a6e1c6b2dcf7" providerId="ADAL" clId="{62F30F74-85B7-4F37-8AA5-898C3AE9ED01}" dt="2022-10-03T17:34:51.383" v="2047" actId="20577"/>
          <ac:spMkLst>
            <pc:docMk/>
            <pc:sldMk cId="350564941" sldId="271"/>
            <ac:spMk id="2" creationId="{1B79022C-8A1D-4EF1-BC9C-A04B2A7AC7A0}"/>
          </ac:spMkLst>
        </pc:spChg>
        <pc:spChg chg="mod">
          <ac:chgData name="Alderson, Andrew (aldersaw)" userId="5c0efa53-e59c-49eb-9b21-a6e1c6b2dcf7" providerId="ADAL" clId="{62F30F74-85B7-4F37-8AA5-898C3AE9ED01}" dt="2022-10-03T19:38:54.834" v="6404" actId="1076"/>
          <ac:spMkLst>
            <pc:docMk/>
            <pc:sldMk cId="350564941" sldId="271"/>
            <ac:spMk id="3" creationId="{B88A162C-AFF0-4377-9025-DF9EB0150ABD}"/>
          </ac:spMkLst>
        </pc:spChg>
        <pc:spChg chg="del mod">
          <ac:chgData name="Alderson, Andrew (aldersaw)" userId="5c0efa53-e59c-49eb-9b21-a6e1c6b2dcf7" providerId="ADAL" clId="{62F30F74-85B7-4F37-8AA5-898C3AE9ED01}" dt="2022-10-03T19:37:49.132" v="6037" actId="931"/>
          <ac:spMkLst>
            <pc:docMk/>
            <pc:sldMk cId="350564941" sldId="271"/>
            <ac:spMk id="4" creationId="{D165FB6D-DACE-49C3-944A-49D17A3E832A}"/>
          </ac:spMkLst>
        </pc:spChg>
        <pc:picChg chg="add mod">
          <ac:chgData name="Alderson, Andrew (aldersaw)" userId="5c0efa53-e59c-49eb-9b21-a6e1c6b2dcf7" providerId="ADAL" clId="{62F30F74-85B7-4F37-8AA5-898C3AE9ED01}" dt="2022-10-03T19:38:32.326" v="6402" actId="962"/>
          <ac:picMkLst>
            <pc:docMk/>
            <pc:sldMk cId="350564941" sldId="271"/>
            <ac:picMk id="6" creationId="{1C8AD031-E208-48E9-A87A-4372C55037E0}"/>
          </ac:picMkLst>
        </pc:picChg>
      </pc:sldChg>
      <pc:sldChg chg="delSp modSp add mod modTransition modClrScheme modAnim chgLayout">
        <pc:chgData name="Alderson, Andrew (aldersaw)" userId="5c0efa53-e59c-49eb-9b21-a6e1c6b2dcf7" providerId="ADAL" clId="{62F30F74-85B7-4F37-8AA5-898C3AE9ED01}" dt="2022-10-03T20:33:19.605" v="6799" actId="1076"/>
        <pc:sldMkLst>
          <pc:docMk/>
          <pc:sldMk cId="476097122" sldId="272"/>
        </pc:sldMkLst>
        <pc:spChg chg="mod ord">
          <ac:chgData name="Alderson, Andrew (aldersaw)" userId="5c0efa53-e59c-49eb-9b21-a6e1c6b2dcf7" providerId="ADAL" clId="{62F30F74-85B7-4F37-8AA5-898C3AE9ED01}" dt="2022-10-03T18:07:20.552" v="3913" actId="700"/>
          <ac:spMkLst>
            <pc:docMk/>
            <pc:sldMk cId="476097122" sldId="272"/>
            <ac:spMk id="2" creationId="{AC3426AA-07BF-48D3-96BA-CAA01F917E29}"/>
          </ac:spMkLst>
        </pc:spChg>
        <pc:spChg chg="mod ord">
          <ac:chgData name="Alderson, Andrew (aldersaw)" userId="5c0efa53-e59c-49eb-9b21-a6e1c6b2dcf7" providerId="ADAL" clId="{62F30F74-85B7-4F37-8AA5-898C3AE9ED01}" dt="2022-10-03T20:33:19.605" v="6799" actId="1076"/>
          <ac:spMkLst>
            <pc:docMk/>
            <pc:sldMk cId="476097122" sldId="272"/>
            <ac:spMk id="3" creationId="{F3AFD21D-1105-4045-A397-676ACCAEE1F3}"/>
          </ac:spMkLst>
        </pc:spChg>
        <pc:spChg chg="del">
          <ac:chgData name="Alderson, Andrew (aldersaw)" userId="5c0efa53-e59c-49eb-9b21-a6e1c6b2dcf7" providerId="ADAL" clId="{62F30F74-85B7-4F37-8AA5-898C3AE9ED01}" dt="2022-10-03T18:07:20.552" v="3913" actId="700"/>
          <ac:spMkLst>
            <pc:docMk/>
            <pc:sldMk cId="476097122" sldId="272"/>
            <ac:spMk id="4" creationId="{D17EDD0A-B4D2-43C9-BE86-ED869678C0B4}"/>
          </ac:spMkLst>
        </pc:spChg>
        <pc:picChg chg="del mod modCrop">
          <ac:chgData name="Alderson, Andrew (aldersaw)" userId="5c0efa53-e59c-49eb-9b21-a6e1c6b2dcf7" providerId="ADAL" clId="{62F30F74-85B7-4F37-8AA5-898C3AE9ED01}" dt="2022-10-03T20:14:22.937" v="6490" actId="478"/>
          <ac:picMkLst>
            <pc:docMk/>
            <pc:sldMk cId="476097122" sldId="272"/>
            <ac:picMk id="4" creationId="{ADFA6299-A69A-44F3-A535-1D2CA5E3D68D}"/>
          </ac:picMkLst>
        </pc:picChg>
        <pc:picChg chg="del mod">
          <ac:chgData name="Alderson, Andrew (aldersaw)" userId="5c0efa53-e59c-49eb-9b21-a6e1c6b2dcf7" providerId="ADAL" clId="{62F30F74-85B7-4F37-8AA5-898C3AE9ED01}" dt="2022-10-03T20:17:05.653" v="6502" actId="478"/>
          <ac:picMkLst>
            <pc:docMk/>
            <pc:sldMk cId="476097122" sldId="272"/>
            <ac:picMk id="5" creationId="{3631FDD7-885E-4155-B0D0-19D1B70F48EB}"/>
          </ac:picMkLst>
        </pc:picChg>
        <pc:picChg chg="mod">
          <ac:chgData name="Alderson, Andrew (aldersaw)" userId="5c0efa53-e59c-49eb-9b21-a6e1c6b2dcf7" providerId="ADAL" clId="{62F30F74-85B7-4F37-8AA5-898C3AE9ED01}" dt="2022-10-03T20:19:20.104" v="6513" actId="962"/>
          <ac:picMkLst>
            <pc:docMk/>
            <pc:sldMk cId="476097122" sldId="272"/>
            <ac:picMk id="6" creationId="{8126A1BC-90DE-4763-9E24-CFE34F7EB6F7}"/>
          </ac:picMkLst>
        </pc:picChg>
      </pc:sldChg>
      <pc:sldChg chg="modSp add del">
        <pc:chgData name="Alderson, Andrew (aldersaw)" userId="5c0efa53-e59c-49eb-9b21-a6e1c6b2dcf7" providerId="ADAL" clId="{62F30F74-85B7-4F37-8AA5-898C3AE9ED01}" dt="2022-10-03T17:36:28.507" v="2217" actId="2696"/>
        <pc:sldMkLst>
          <pc:docMk/>
          <pc:sldMk cId="1443038091" sldId="272"/>
        </pc:sldMkLst>
        <pc:spChg chg="mod">
          <ac:chgData name="Alderson, Andrew (aldersaw)" userId="5c0efa53-e59c-49eb-9b21-a6e1c6b2dcf7" providerId="ADAL" clId="{62F30F74-85B7-4F37-8AA5-898C3AE9ED01}" dt="2022-10-03T17:36:28.126" v="2216"/>
          <ac:spMkLst>
            <pc:docMk/>
            <pc:sldMk cId="1443038091" sldId="272"/>
            <ac:spMk id="2" creationId="{EBB2CD12-B20B-4295-A12D-7C5DAEC5C3D3}"/>
          </ac:spMkLst>
        </pc:spChg>
      </pc:sldChg>
      <pc:sldChg chg="modSp add del ord">
        <pc:chgData name="Alderson, Andrew (aldersaw)" userId="5c0efa53-e59c-49eb-9b21-a6e1c6b2dcf7" providerId="ADAL" clId="{62F30F74-85B7-4F37-8AA5-898C3AE9ED01}" dt="2022-10-03T17:53:31.235" v="3358" actId="47"/>
        <pc:sldMkLst>
          <pc:docMk/>
          <pc:sldMk cId="298449521" sldId="273"/>
        </pc:sldMkLst>
        <pc:spChg chg="mod">
          <ac:chgData name="Alderson, Andrew (aldersaw)" userId="5c0efa53-e59c-49eb-9b21-a6e1c6b2dcf7" providerId="ADAL" clId="{62F30F74-85B7-4F37-8AA5-898C3AE9ED01}" dt="2022-10-03T17:50:55.040" v="3351" actId="20577"/>
          <ac:spMkLst>
            <pc:docMk/>
            <pc:sldMk cId="298449521" sldId="273"/>
            <ac:spMk id="2" creationId="{AF1F32B3-993E-44C1-8634-5AB3FF229626}"/>
          </ac:spMkLst>
        </pc:spChg>
      </pc:sldChg>
      <pc:sldChg chg="add del ord">
        <pc:chgData name="Alderson, Andrew (aldersaw)" userId="5c0efa53-e59c-49eb-9b21-a6e1c6b2dcf7" providerId="ADAL" clId="{62F30F74-85B7-4F37-8AA5-898C3AE9ED01}" dt="2022-10-03T17:53:37.790" v="3362" actId="47"/>
        <pc:sldMkLst>
          <pc:docMk/>
          <pc:sldMk cId="2267478535" sldId="274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794459153" sldId="274"/>
        </pc:sldMkLst>
      </pc:sldChg>
      <pc:sldChg chg="addSp delSp modSp add del ord">
        <pc:chgData name="Alderson, Andrew (aldersaw)" userId="5c0efa53-e59c-49eb-9b21-a6e1c6b2dcf7" providerId="ADAL" clId="{62F30F74-85B7-4F37-8AA5-898C3AE9ED01}" dt="2022-10-03T18:58:25.232" v="4880" actId="2696"/>
        <pc:sldMkLst>
          <pc:docMk/>
          <pc:sldMk cId="182619433" sldId="275"/>
        </pc:sldMkLst>
        <pc:spChg chg="add del mod">
          <ac:chgData name="Alderson, Andrew (aldersaw)" userId="5c0efa53-e59c-49eb-9b21-a6e1c6b2dcf7" providerId="ADAL" clId="{62F30F74-85B7-4F37-8AA5-898C3AE9ED01}" dt="2022-10-03T18:31:00.447" v="4083" actId="20577"/>
          <ac:spMkLst>
            <pc:docMk/>
            <pc:sldMk cId="182619433" sldId="275"/>
            <ac:spMk id="2" creationId="{AF1F32B3-993E-44C1-8634-5AB3FF229626}"/>
          </ac:spMkLst>
        </pc:spChg>
        <pc:spChg chg="mod">
          <ac:chgData name="Alderson, Andrew (aldersaw)" userId="5c0efa53-e59c-49eb-9b21-a6e1c6b2dcf7" providerId="ADAL" clId="{62F30F74-85B7-4F37-8AA5-898C3AE9ED01}" dt="2022-10-03T17:54:48.920" v="3370" actId="113"/>
          <ac:spMkLst>
            <pc:docMk/>
            <pc:sldMk cId="182619433" sldId="275"/>
            <ac:spMk id="3" creationId="{313E111B-FF3C-4122-9353-F5F8788E0652}"/>
          </ac:spMkLst>
        </pc:spChg>
        <pc:spChg chg="add del mod">
          <ac:chgData name="Alderson, Andrew (aldersaw)" userId="5c0efa53-e59c-49eb-9b21-a6e1c6b2dcf7" providerId="ADAL" clId="{62F30F74-85B7-4F37-8AA5-898C3AE9ED01}" dt="2022-10-03T18:30:45.819" v="4064" actId="478"/>
          <ac:spMkLst>
            <pc:docMk/>
            <pc:sldMk cId="182619433" sldId="275"/>
            <ac:spMk id="4" creationId="{CBD34054-52EF-4A99-BA8F-59FCD562D753}"/>
          </ac:spMkLst>
        </pc:spChg>
      </pc:sldChg>
      <pc:sldChg chg="addSp delSp modSp add del ord">
        <pc:chgData name="Alderson, Andrew (aldersaw)" userId="5c0efa53-e59c-49eb-9b21-a6e1c6b2dcf7" providerId="ADAL" clId="{62F30F74-85B7-4F37-8AA5-898C3AE9ED01}" dt="2022-10-03T18:58:58.291" v="4905" actId="2696"/>
        <pc:sldMkLst>
          <pc:docMk/>
          <pc:sldMk cId="3053354751" sldId="276"/>
        </pc:sldMkLst>
        <pc:spChg chg="add del mod">
          <ac:chgData name="Alderson, Andrew (aldersaw)" userId="5c0efa53-e59c-49eb-9b21-a6e1c6b2dcf7" providerId="ADAL" clId="{62F30F74-85B7-4F37-8AA5-898C3AE9ED01}" dt="2022-10-03T18:31:14.550" v="4105" actId="20577"/>
          <ac:spMkLst>
            <pc:docMk/>
            <pc:sldMk cId="3053354751" sldId="276"/>
            <ac:spMk id="2" creationId="{AF1F32B3-993E-44C1-8634-5AB3FF229626}"/>
          </ac:spMkLst>
        </pc:spChg>
        <pc:spChg chg="mod">
          <ac:chgData name="Alderson, Andrew (aldersaw)" userId="5c0efa53-e59c-49eb-9b21-a6e1c6b2dcf7" providerId="ADAL" clId="{62F30F74-85B7-4F37-8AA5-898C3AE9ED01}" dt="2022-10-03T17:54:38.942" v="3369" actId="113"/>
          <ac:spMkLst>
            <pc:docMk/>
            <pc:sldMk cId="3053354751" sldId="276"/>
            <ac:spMk id="3" creationId="{313E111B-FF3C-4122-9353-F5F8788E0652}"/>
          </ac:spMkLst>
        </pc:spChg>
        <pc:spChg chg="add del mod">
          <ac:chgData name="Alderson, Andrew (aldersaw)" userId="5c0efa53-e59c-49eb-9b21-a6e1c6b2dcf7" providerId="ADAL" clId="{62F30F74-85B7-4F37-8AA5-898C3AE9ED01}" dt="2022-10-03T18:30:45.117" v="4063" actId="478"/>
          <ac:spMkLst>
            <pc:docMk/>
            <pc:sldMk cId="3053354751" sldId="276"/>
            <ac:spMk id="4" creationId="{19AED1B0-D6E5-4B33-9587-1E86D175B71C}"/>
          </ac:spMkLst>
        </pc:spChg>
      </pc:sldChg>
      <pc:sldChg chg="modSp add del">
        <pc:chgData name="Alderson, Andrew (aldersaw)" userId="5c0efa53-e59c-49eb-9b21-a6e1c6b2dcf7" providerId="ADAL" clId="{62F30F74-85B7-4F37-8AA5-898C3AE9ED01}" dt="2022-10-03T18:32:37.849" v="4107" actId="2696"/>
        <pc:sldMkLst>
          <pc:docMk/>
          <pc:sldMk cId="1159969469" sldId="277"/>
        </pc:sldMkLst>
        <pc:spChg chg="mod">
          <ac:chgData name="Alderson, Andrew (aldersaw)" userId="5c0efa53-e59c-49eb-9b21-a6e1c6b2dcf7" providerId="ADAL" clId="{62F30F74-85B7-4F37-8AA5-898C3AE9ED01}" dt="2022-10-03T17:57:54.988" v="3456"/>
          <ac:spMkLst>
            <pc:docMk/>
            <pc:sldMk cId="1159969469" sldId="277"/>
            <ac:spMk id="2" creationId="{A9892C2D-659A-4D1B-8FA5-1EC6623493D6}"/>
          </ac:spMkLst>
        </pc:spChg>
      </pc:sldChg>
      <pc:sldChg chg="modSp add del">
        <pc:chgData name="Alderson, Andrew (aldersaw)" userId="5c0efa53-e59c-49eb-9b21-a6e1c6b2dcf7" providerId="ADAL" clId="{62F30F74-85B7-4F37-8AA5-898C3AE9ED01}" dt="2022-10-03T18:32:40.242" v="4112" actId="2696"/>
        <pc:sldMkLst>
          <pc:docMk/>
          <pc:sldMk cId="2317529406" sldId="278"/>
        </pc:sldMkLst>
        <pc:spChg chg="mod">
          <ac:chgData name="Alderson, Andrew (aldersaw)" userId="5c0efa53-e59c-49eb-9b21-a6e1c6b2dcf7" providerId="ADAL" clId="{62F30F74-85B7-4F37-8AA5-898C3AE9ED01}" dt="2022-10-03T18:32:39.832" v="4111" actId="6549"/>
          <ac:spMkLst>
            <pc:docMk/>
            <pc:sldMk cId="2317529406" sldId="278"/>
            <ac:spMk id="2" creationId="{56960FD7-0AEA-4E01-93B1-452E13BACAA8}"/>
          </ac:spMkLst>
        </pc:spChg>
      </pc:sldChg>
      <pc:sldChg chg="modSp add del">
        <pc:chgData name="Alderson, Andrew (aldersaw)" userId="5c0efa53-e59c-49eb-9b21-a6e1c6b2dcf7" providerId="ADAL" clId="{62F30F74-85B7-4F37-8AA5-898C3AE9ED01}" dt="2022-10-03T18:32:38.511" v="4108" actId="2696"/>
        <pc:sldMkLst>
          <pc:docMk/>
          <pc:sldMk cId="1752763254" sldId="279"/>
        </pc:sldMkLst>
        <pc:spChg chg="mod">
          <ac:chgData name="Alderson, Andrew (aldersaw)" userId="5c0efa53-e59c-49eb-9b21-a6e1c6b2dcf7" providerId="ADAL" clId="{62F30F74-85B7-4F37-8AA5-898C3AE9ED01}" dt="2022-10-03T17:57:55.276" v="3458"/>
          <ac:spMkLst>
            <pc:docMk/>
            <pc:sldMk cId="1752763254" sldId="279"/>
            <ac:spMk id="2" creationId="{9470E440-276C-4973-9385-C96F56630432}"/>
          </ac:spMkLst>
        </pc:spChg>
      </pc:sldChg>
      <pc:sldChg chg="modSp add del">
        <pc:chgData name="Alderson, Andrew (aldersaw)" userId="5c0efa53-e59c-49eb-9b21-a6e1c6b2dcf7" providerId="ADAL" clId="{62F30F74-85B7-4F37-8AA5-898C3AE9ED01}" dt="2022-10-03T18:32:38.812" v="4109" actId="2696"/>
        <pc:sldMkLst>
          <pc:docMk/>
          <pc:sldMk cId="2360566441" sldId="280"/>
        </pc:sldMkLst>
        <pc:spChg chg="mod">
          <ac:chgData name="Alderson, Andrew (aldersaw)" userId="5c0efa53-e59c-49eb-9b21-a6e1c6b2dcf7" providerId="ADAL" clId="{62F30F74-85B7-4F37-8AA5-898C3AE9ED01}" dt="2022-10-03T17:57:56.600" v="3459"/>
          <ac:spMkLst>
            <pc:docMk/>
            <pc:sldMk cId="2360566441" sldId="280"/>
            <ac:spMk id="2" creationId="{24E74F9C-7E18-43E2-9702-FB0296A137C8}"/>
          </ac:spMkLst>
        </pc:spChg>
      </pc:sldChg>
      <pc:sldChg chg="modSp add del">
        <pc:chgData name="Alderson, Andrew (aldersaw)" userId="5c0efa53-e59c-49eb-9b21-a6e1c6b2dcf7" providerId="ADAL" clId="{62F30F74-85B7-4F37-8AA5-898C3AE9ED01}" dt="2022-10-03T17:58:07.972" v="3467" actId="2696"/>
        <pc:sldMkLst>
          <pc:docMk/>
          <pc:sldMk cId="1833024071" sldId="281"/>
        </pc:sldMkLst>
        <pc:spChg chg="mod">
          <ac:chgData name="Alderson, Andrew (aldersaw)" userId="5c0efa53-e59c-49eb-9b21-a6e1c6b2dcf7" providerId="ADAL" clId="{62F30F74-85B7-4F37-8AA5-898C3AE9ED01}" dt="2022-10-03T17:58:07.540" v="3466"/>
          <ac:spMkLst>
            <pc:docMk/>
            <pc:sldMk cId="1833024071" sldId="281"/>
            <ac:spMk id="2" creationId="{6DD7A7BB-CDE5-4D02-AD77-D840B99B3CB2}"/>
          </ac:spMkLst>
        </pc:spChg>
      </pc:sldChg>
      <pc:sldChg chg="addSp delSp modSp add mod modTransition modAnim">
        <pc:chgData name="Alderson, Andrew (aldersaw)" userId="5c0efa53-e59c-49eb-9b21-a6e1c6b2dcf7" providerId="ADAL" clId="{62F30F74-85B7-4F37-8AA5-898C3AE9ED01}" dt="2022-10-03T20:34:07.332" v="6802" actId="1076"/>
        <pc:sldMkLst>
          <pc:docMk/>
          <pc:sldMk cId="1944203681" sldId="281"/>
        </pc:sldMkLst>
        <pc:spChg chg="mod">
          <ac:chgData name="Alderson, Andrew (aldersaw)" userId="5c0efa53-e59c-49eb-9b21-a6e1c6b2dcf7" providerId="ADAL" clId="{62F30F74-85B7-4F37-8AA5-898C3AE9ED01}" dt="2022-10-03T18:25:25.011" v="3972" actId="20577"/>
          <ac:spMkLst>
            <pc:docMk/>
            <pc:sldMk cId="1944203681" sldId="281"/>
            <ac:spMk id="2" creationId="{AC3426AA-07BF-48D3-96BA-CAA01F917E29}"/>
          </ac:spMkLst>
        </pc:spChg>
        <pc:spChg chg="mod">
          <ac:chgData name="Alderson, Andrew (aldersaw)" userId="5c0efa53-e59c-49eb-9b21-a6e1c6b2dcf7" providerId="ADAL" clId="{62F30F74-85B7-4F37-8AA5-898C3AE9ED01}" dt="2022-10-03T20:34:07.332" v="6802" actId="1076"/>
          <ac:spMkLst>
            <pc:docMk/>
            <pc:sldMk cId="1944203681" sldId="281"/>
            <ac:spMk id="3" creationId="{F3AFD21D-1105-4045-A397-676ACCAEE1F3}"/>
          </ac:spMkLst>
        </pc:spChg>
        <pc:picChg chg="add del mod">
          <ac:chgData name="Alderson, Andrew (aldersaw)" userId="5c0efa53-e59c-49eb-9b21-a6e1c6b2dcf7" providerId="ADAL" clId="{62F30F74-85B7-4F37-8AA5-898C3AE9ED01}" dt="2022-10-03T20:17:07.278" v="6503" actId="478"/>
          <ac:picMkLst>
            <pc:docMk/>
            <pc:sldMk cId="1944203681" sldId="281"/>
            <ac:picMk id="4" creationId="{D5EA0BB1-144A-41E5-AA45-B6310CB9131B}"/>
          </ac:picMkLst>
        </pc:picChg>
        <pc:picChg chg="mod">
          <ac:chgData name="Alderson, Andrew (aldersaw)" userId="5c0efa53-e59c-49eb-9b21-a6e1c6b2dcf7" providerId="ADAL" clId="{62F30F74-85B7-4F37-8AA5-898C3AE9ED01}" dt="2022-10-03T20:25:32.016" v="6727" actId="1076"/>
          <ac:picMkLst>
            <pc:docMk/>
            <pc:sldMk cId="1944203681" sldId="281"/>
            <ac:picMk id="5" creationId="{842E6572-8495-475B-B830-0856C66DBD62}"/>
          </ac:picMkLst>
        </pc:picChg>
        <pc:picChg chg="add del mod">
          <ac:chgData name="Alderson, Andrew (aldersaw)" userId="5c0efa53-e59c-49eb-9b21-a6e1c6b2dcf7" providerId="ADAL" clId="{62F30F74-85B7-4F37-8AA5-898C3AE9ED01}" dt="2022-10-03T20:26:47.853" v="6744" actId="478"/>
          <ac:picMkLst>
            <pc:docMk/>
            <pc:sldMk cId="1944203681" sldId="281"/>
            <ac:picMk id="6" creationId="{83F16433-CBB1-4591-9381-257331ACF76D}"/>
          </ac:picMkLst>
        </pc:picChg>
        <pc:picChg chg="del mod modCrop">
          <ac:chgData name="Alderson, Andrew (aldersaw)" userId="5c0efa53-e59c-49eb-9b21-a6e1c6b2dcf7" providerId="ADAL" clId="{62F30F74-85B7-4F37-8AA5-898C3AE9ED01}" dt="2022-10-03T20:27:37.113" v="6756" actId="21"/>
          <ac:picMkLst>
            <pc:docMk/>
            <pc:sldMk cId="1944203681" sldId="281"/>
            <ac:picMk id="7" creationId="{BF59ED66-CE66-4F19-B6D5-419D0B5CE5EC}"/>
          </ac:picMkLst>
        </pc:picChg>
      </pc:sldChg>
      <pc:sldChg chg="addSp delSp modSp add mod modTransition modAnim">
        <pc:chgData name="Alderson, Andrew (aldersaw)" userId="5c0efa53-e59c-49eb-9b21-a6e1c6b2dcf7" providerId="ADAL" clId="{62F30F74-85B7-4F37-8AA5-898C3AE9ED01}" dt="2022-10-03T20:34:13.760" v="6803" actId="404"/>
        <pc:sldMkLst>
          <pc:docMk/>
          <pc:sldMk cId="1293606752" sldId="282"/>
        </pc:sldMkLst>
        <pc:spChg chg="mod">
          <ac:chgData name="Alderson, Andrew (aldersaw)" userId="5c0efa53-e59c-49eb-9b21-a6e1c6b2dcf7" providerId="ADAL" clId="{62F30F74-85B7-4F37-8AA5-898C3AE9ED01}" dt="2022-10-03T18:33:25.438" v="4148" actId="27636"/>
          <ac:spMkLst>
            <pc:docMk/>
            <pc:sldMk cId="1293606752" sldId="282"/>
            <ac:spMk id="2" creationId="{AC3426AA-07BF-48D3-96BA-CAA01F917E29}"/>
          </ac:spMkLst>
        </pc:spChg>
        <pc:spChg chg="mod">
          <ac:chgData name="Alderson, Andrew (aldersaw)" userId="5c0efa53-e59c-49eb-9b21-a6e1c6b2dcf7" providerId="ADAL" clId="{62F30F74-85B7-4F37-8AA5-898C3AE9ED01}" dt="2022-10-03T20:34:13.760" v="6803" actId="404"/>
          <ac:spMkLst>
            <pc:docMk/>
            <pc:sldMk cId="1293606752" sldId="282"/>
            <ac:spMk id="3" creationId="{F3AFD21D-1105-4045-A397-676ACCAEE1F3}"/>
          </ac:spMkLst>
        </pc:spChg>
        <pc:picChg chg="add del mod">
          <ac:chgData name="Alderson, Andrew (aldersaw)" userId="5c0efa53-e59c-49eb-9b21-a6e1c6b2dcf7" providerId="ADAL" clId="{62F30F74-85B7-4F37-8AA5-898C3AE9ED01}" dt="2022-10-03T20:17:08.372" v="6504" actId="478"/>
          <ac:picMkLst>
            <pc:docMk/>
            <pc:sldMk cId="1293606752" sldId="282"/>
            <ac:picMk id="4" creationId="{C29CA2B6-E77C-4DD3-83C6-F5867A8D6840}"/>
          </ac:picMkLst>
        </pc:picChg>
        <pc:picChg chg="mod">
          <ac:chgData name="Alderson, Andrew (aldersaw)" userId="5c0efa53-e59c-49eb-9b21-a6e1c6b2dcf7" providerId="ADAL" clId="{62F30F74-85B7-4F37-8AA5-898C3AE9ED01}" dt="2022-10-03T20:26:52.621" v="6745" actId="962"/>
          <ac:picMkLst>
            <pc:docMk/>
            <pc:sldMk cId="1293606752" sldId="282"/>
            <ac:picMk id="5" creationId="{D600BE61-7E80-49D6-A0C7-14B22A44B229}"/>
          </ac:picMkLst>
        </pc:picChg>
      </pc:sldChg>
      <pc:sldChg chg="addSp delSp modSp add mod modTransition modAnim">
        <pc:chgData name="Alderson, Andrew (aldersaw)" userId="5c0efa53-e59c-49eb-9b21-a6e1c6b2dcf7" providerId="ADAL" clId="{62F30F74-85B7-4F37-8AA5-898C3AE9ED01}" dt="2022-10-03T20:34:22.832" v="6804" actId="404"/>
        <pc:sldMkLst>
          <pc:docMk/>
          <pc:sldMk cId="881894274" sldId="283"/>
        </pc:sldMkLst>
        <pc:spChg chg="mod">
          <ac:chgData name="Alderson, Andrew (aldersaw)" userId="5c0efa53-e59c-49eb-9b21-a6e1c6b2dcf7" providerId="ADAL" clId="{62F30F74-85B7-4F37-8AA5-898C3AE9ED01}" dt="2022-10-03T18:36:06.308" v="4175" actId="20577"/>
          <ac:spMkLst>
            <pc:docMk/>
            <pc:sldMk cId="881894274" sldId="283"/>
            <ac:spMk id="2" creationId="{AC3426AA-07BF-48D3-96BA-CAA01F917E29}"/>
          </ac:spMkLst>
        </pc:spChg>
        <pc:spChg chg="mod">
          <ac:chgData name="Alderson, Andrew (aldersaw)" userId="5c0efa53-e59c-49eb-9b21-a6e1c6b2dcf7" providerId="ADAL" clId="{62F30F74-85B7-4F37-8AA5-898C3AE9ED01}" dt="2022-10-03T20:34:22.832" v="6804" actId="404"/>
          <ac:spMkLst>
            <pc:docMk/>
            <pc:sldMk cId="881894274" sldId="283"/>
            <ac:spMk id="3" creationId="{F3AFD21D-1105-4045-A397-676ACCAEE1F3}"/>
          </ac:spMkLst>
        </pc:spChg>
        <pc:picChg chg="add del mod">
          <ac:chgData name="Alderson, Andrew (aldersaw)" userId="5c0efa53-e59c-49eb-9b21-a6e1c6b2dcf7" providerId="ADAL" clId="{62F30F74-85B7-4F37-8AA5-898C3AE9ED01}" dt="2022-10-03T20:17:09.710" v="6505" actId="478"/>
          <ac:picMkLst>
            <pc:docMk/>
            <pc:sldMk cId="881894274" sldId="283"/>
            <ac:picMk id="4" creationId="{296400A7-F548-49ED-A4B6-3CFD748544A2}"/>
          </ac:picMkLst>
        </pc:picChg>
        <pc:picChg chg="del mod">
          <ac:chgData name="Alderson, Andrew (aldersaw)" userId="5c0efa53-e59c-49eb-9b21-a6e1c6b2dcf7" providerId="ADAL" clId="{62F30F74-85B7-4F37-8AA5-898C3AE9ED01}" dt="2022-10-03T20:26:38.202" v="6741" actId="21"/>
          <ac:picMkLst>
            <pc:docMk/>
            <pc:sldMk cId="881894274" sldId="283"/>
            <ac:picMk id="5" creationId="{7FDAA751-DD66-4374-90C0-D2E14DDA0BDD}"/>
          </ac:picMkLst>
        </pc:picChg>
        <pc:picChg chg="add mod">
          <ac:chgData name="Alderson, Andrew (aldersaw)" userId="5c0efa53-e59c-49eb-9b21-a6e1c6b2dcf7" providerId="ADAL" clId="{62F30F74-85B7-4F37-8AA5-898C3AE9ED01}" dt="2022-10-03T20:27:55.141" v="6758" actId="962"/>
          <ac:picMkLst>
            <pc:docMk/>
            <pc:sldMk cId="881894274" sldId="283"/>
            <ac:picMk id="6" creationId="{54A07A87-3A01-4553-938B-103572DD828D}"/>
          </ac:picMkLst>
        </pc:picChg>
      </pc:sldChg>
      <pc:sldChg chg="addSp delSp modSp add mod modTransition modAnim">
        <pc:chgData name="Alderson, Andrew (aldersaw)" userId="5c0efa53-e59c-49eb-9b21-a6e1c6b2dcf7" providerId="ADAL" clId="{62F30F74-85B7-4F37-8AA5-898C3AE9ED01}" dt="2022-10-03T20:34:49.767" v="6806" actId="1076"/>
        <pc:sldMkLst>
          <pc:docMk/>
          <pc:sldMk cId="3673541681" sldId="284"/>
        </pc:sldMkLst>
        <pc:spChg chg="mod">
          <ac:chgData name="Alderson, Andrew (aldersaw)" userId="5c0efa53-e59c-49eb-9b21-a6e1c6b2dcf7" providerId="ADAL" clId="{62F30F74-85B7-4F37-8AA5-898C3AE9ED01}" dt="2022-10-03T18:41:25.580" v="4212" actId="20577"/>
          <ac:spMkLst>
            <pc:docMk/>
            <pc:sldMk cId="3673541681" sldId="284"/>
            <ac:spMk id="2" creationId="{AC3426AA-07BF-48D3-96BA-CAA01F917E29}"/>
          </ac:spMkLst>
        </pc:spChg>
        <pc:spChg chg="del">
          <ac:chgData name="Alderson, Andrew (aldersaw)" userId="5c0efa53-e59c-49eb-9b21-a6e1c6b2dcf7" providerId="ADAL" clId="{62F30F74-85B7-4F37-8AA5-898C3AE9ED01}" dt="2022-10-03T18:41:38.965" v="4213" actId="478"/>
          <ac:spMkLst>
            <pc:docMk/>
            <pc:sldMk cId="3673541681" sldId="284"/>
            <ac:spMk id="3" creationId="{F3AFD21D-1105-4045-A397-676ACCAEE1F3}"/>
          </ac:spMkLst>
        </pc:spChg>
        <pc:spChg chg="add mod">
          <ac:chgData name="Alderson, Andrew (aldersaw)" userId="5c0efa53-e59c-49eb-9b21-a6e1c6b2dcf7" providerId="ADAL" clId="{62F30F74-85B7-4F37-8AA5-898C3AE9ED01}" dt="2022-10-03T20:34:49.767" v="6806" actId="1076"/>
          <ac:spMkLst>
            <pc:docMk/>
            <pc:sldMk cId="3673541681" sldId="284"/>
            <ac:spMk id="4" creationId="{73603E20-984B-400A-9506-35B0C6F1C7FD}"/>
          </ac:spMkLst>
        </pc:spChg>
        <pc:picChg chg="mod modCrop">
          <ac:chgData name="Alderson, Andrew (aldersaw)" userId="5c0efa53-e59c-49eb-9b21-a6e1c6b2dcf7" providerId="ADAL" clId="{62F30F74-85B7-4F37-8AA5-898C3AE9ED01}" dt="2022-10-03T20:30:45.177" v="6786" actId="962"/>
          <ac:picMkLst>
            <pc:docMk/>
            <pc:sldMk cId="3673541681" sldId="284"/>
            <ac:picMk id="3" creationId="{9A96B86E-C34B-48C1-85F0-71374C2EC712}"/>
          </ac:picMkLst>
        </pc:picChg>
        <pc:picChg chg="add del mod">
          <ac:chgData name="Alderson, Andrew (aldersaw)" userId="5c0efa53-e59c-49eb-9b21-a6e1c6b2dcf7" providerId="ADAL" clId="{62F30F74-85B7-4F37-8AA5-898C3AE9ED01}" dt="2022-10-03T20:17:11.191" v="6506" actId="478"/>
          <ac:picMkLst>
            <pc:docMk/>
            <pc:sldMk cId="3673541681" sldId="284"/>
            <ac:picMk id="5" creationId="{340FCF31-63D7-489C-877C-3E768EC52446}"/>
          </ac:picMkLst>
        </pc:picChg>
      </pc:sldChg>
      <pc:sldChg chg="addSp delSp modSp add mod modTransition modClrScheme modAnim chgLayout">
        <pc:chgData name="Alderson, Andrew (aldersaw)" userId="5c0efa53-e59c-49eb-9b21-a6e1c6b2dcf7" providerId="ADAL" clId="{62F30F74-85B7-4F37-8AA5-898C3AE9ED01}" dt="2022-10-03T20:50:07.012" v="6992" actId="20577"/>
        <pc:sldMkLst>
          <pc:docMk/>
          <pc:sldMk cId="1844689210" sldId="285"/>
        </pc:sldMkLst>
        <pc:spChg chg="mod ord">
          <ac:chgData name="Alderson, Andrew (aldersaw)" userId="5c0efa53-e59c-49eb-9b21-a6e1c6b2dcf7" providerId="ADAL" clId="{62F30F74-85B7-4F37-8AA5-898C3AE9ED01}" dt="2022-10-03T20:29:46.353" v="6775" actId="700"/>
          <ac:spMkLst>
            <pc:docMk/>
            <pc:sldMk cId="1844689210" sldId="285"/>
            <ac:spMk id="2" creationId="{52C4FEBA-9F51-49D8-8E4D-D1CD0C658A3A}"/>
          </ac:spMkLst>
        </pc:spChg>
        <pc:spChg chg="mod ord">
          <ac:chgData name="Alderson, Andrew (aldersaw)" userId="5c0efa53-e59c-49eb-9b21-a6e1c6b2dcf7" providerId="ADAL" clId="{62F30F74-85B7-4F37-8AA5-898C3AE9ED01}" dt="2022-10-03T20:50:07.012" v="6992" actId="20577"/>
          <ac:spMkLst>
            <pc:docMk/>
            <pc:sldMk cId="1844689210" sldId="285"/>
            <ac:spMk id="3" creationId="{D8C3CE38-A14E-4D49-9F72-E10E615579B7}"/>
          </ac:spMkLst>
        </pc:spChg>
        <pc:spChg chg="add mod ord">
          <ac:chgData name="Alderson, Andrew (aldersaw)" userId="5c0efa53-e59c-49eb-9b21-a6e1c6b2dcf7" providerId="ADAL" clId="{62F30F74-85B7-4F37-8AA5-898C3AE9ED01}" dt="2022-10-03T20:29:46.379" v="6776" actId="27636"/>
          <ac:spMkLst>
            <pc:docMk/>
            <pc:sldMk cId="1844689210" sldId="285"/>
            <ac:spMk id="5" creationId="{020EF91D-8E96-49D0-B5B3-6185D8E712E4}"/>
          </ac:spMkLst>
        </pc:spChg>
        <pc:picChg chg="del mod">
          <ac:chgData name="Alderson, Andrew (aldersaw)" userId="5c0efa53-e59c-49eb-9b21-a6e1c6b2dcf7" providerId="ADAL" clId="{62F30F74-85B7-4F37-8AA5-898C3AE9ED01}" dt="2022-10-03T20:29:41.929" v="6774" actId="21"/>
          <ac:picMkLst>
            <pc:docMk/>
            <pc:sldMk cId="1844689210" sldId="285"/>
            <ac:picMk id="4" creationId="{FDE8BEA9-D13A-4E2F-8A35-DE4CB1DA25C9}"/>
          </ac:picMkLst>
        </pc:picChg>
        <pc:picChg chg="mod">
          <ac:chgData name="Alderson, Andrew (aldersaw)" userId="5c0efa53-e59c-49eb-9b21-a6e1c6b2dcf7" providerId="ADAL" clId="{62F30F74-85B7-4F37-8AA5-898C3AE9ED01}" dt="2022-10-03T20:30:11.997" v="6785" actId="1076"/>
          <ac:picMkLst>
            <pc:docMk/>
            <pc:sldMk cId="1844689210" sldId="285"/>
            <ac:picMk id="6" creationId="{41F4C90B-7D75-4C23-B264-5D06D70EF16F}"/>
          </ac:picMkLst>
        </pc:picChg>
      </pc:sldChg>
      <pc:sldChg chg="modSp add del">
        <pc:chgData name="Alderson, Andrew (aldersaw)" userId="5c0efa53-e59c-49eb-9b21-a6e1c6b2dcf7" providerId="ADAL" clId="{62F30F74-85B7-4F37-8AA5-898C3AE9ED01}" dt="2022-10-03T18:43:24.678" v="4240" actId="2696"/>
        <pc:sldMkLst>
          <pc:docMk/>
          <pc:sldMk cId="1444145382" sldId="286"/>
        </pc:sldMkLst>
        <pc:spChg chg="mod">
          <ac:chgData name="Alderson, Andrew (aldersaw)" userId="5c0efa53-e59c-49eb-9b21-a6e1c6b2dcf7" providerId="ADAL" clId="{62F30F74-85B7-4F37-8AA5-898C3AE9ED01}" dt="2022-10-03T18:43:23.486" v="4239"/>
          <ac:spMkLst>
            <pc:docMk/>
            <pc:sldMk cId="1444145382" sldId="286"/>
            <ac:spMk id="2" creationId="{42B9ADFB-43A2-4201-8734-0451CA6F3172}"/>
          </ac:spMkLst>
        </pc:spChg>
      </pc:sldChg>
      <pc:sldChg chg="addSp delSp modSp add mod modTransition modClrScheme chgLayout">
        <pc:chgData name="Alderson, Andrew (aldersaw)" userId="5c0efa53-e59c-49eb-9b21-a6e1c6b2dcf7" providerId="ADAL" clId="{62F30F74-85B7-4F37-8AA5-898C3AE9ED01}" dt="2022-10-03T19:36:37.633" v="6014"/>
        <pc:sldMkLst>
          <pc:docMk/>
          <pc:sldMk cId="2336685373" sldId="286"/>
        </pc:sldMkLst>
        <pc:spChg chg="mod ord">
          <ac:chgData name="Alderson, Andrew (aldersaw)" userId="5c0efa53-e59c-49eb-9b21-a6e1c6b2dcf7" providerId="ADAL" clId="{62F30F74-85B7-4F37-8AA5-898C3AE9ED01}" dt="2022-10-03T18:47:53.042" v="4635" actId="700"/>
          <ac:spMkLst>
            <pc:docMk/>
            <pc:sldMk cId="2336685373" sldId="286"/>
            <ac:spMk id="2" creationId="{52C4FEBA-9F51-49D8-8E4D-D1CD0C658A3A}"/>
          </ac:spMkLst>
        </pc:spChg>
        <pc:spChg chg="del mod ord">
          <ac:chgData name="Alderson, Andrew (aldersaw)" userId="5c0efa53-e59c-49eb-9b21-a6e1c6b2dcf7" providerId="ADAL" clId="{62F30F74-85B7-4F37-8AA5-898C3AE9ED01}" dt="2022-10-03T18:48:04.623" v="4637" actId="931"/>
          <ac:spMkLst>
            <pc:docMk/>
            <pc:sldMk cId="2336685373" sldId="286"/>
            <ac:spMk id="3" creationId="{D8C3CE38-A14E-4D49-9F72-E10E615579B7}"/>
          </ac:spMkLst>
        </pc:spChg>
        <pc:spChg chg="add del mod ord">
          <ac:chgData name="Alderson, Andrew (aldersaw)" userId="5c0efa53-e59c-49eb-9b21-a6e1c6b2dcf7" providerId="ADAL" clId="{62F30F74-85B7-4F37-8AA5-898C3AE9ED01}" dt="2022-10-03T18:47:39.266" v="4631" actId="931"/>
          <ac:spMkLst>
            <pc:docMk/>
            <pc:sldMk cId="2336685373" sldId="286"/>
            <ac:spMk id="4" creationId="{7B004A6E-6EFA-4549-85B5-7B57551597A9}"/>
          </ac:spMkLst>
        </pc:spChg>
        <pc:spChg chg="add del mod">
          <ac:chgData name="Alderson, Andrew (aldersaw)" userId="5c0efa53-e59c-49eb-9b21-a6e1c6b2dcf7" providerId="ADAL" clId="{62F30F74-85B7-4F37-8AA5-898C3AE9ED01}" dt="2022-10-03T18:47:53.042" v="4635" actId="700"/>
          <ac:spMkLst>
            <pc:docMk/>
            <pc:sldMk cId="2336685373" sldId="286"/>
            <ac:spMk id="8" creationId="{C48C98F9-6EAB-4412-A236-753441BB8753}"/>
          </ac:spMkLst>
        </pc:spChg>
        <pc:picChg chg="add del mod">
          <ac:chgData name="Alderson, Andrew (aldersaw)" userId="5c0efa53-e59c-49eb-9b21-a6e1c6b2dcf7" providerId="ADAL" clId="{62F30F74-85B7-4F37-8AA5-898C3AE9ED01}" dt="2022-10-03T18:47:49.218" v="4634" actId="478"/>
          <ac:picMkLst>
            <pc:docMk/>
            <pc:sldMk cId="2336685373" sldId="286"/>
            <ac:picMk id="6" creationId="{8B660EAF-2CAC-4AD1-8023-B94C264BC9B7}"/>
          </ac:picMkLst>
        </pc:picChg>
        <pc:picChg chg="add del mod">
          <ac:chgData name="Alderson, Andrew (aldersaw)" userId="5c0efa53-e59c-49eb-9b21-a6e1c6b2dcf7" providerId="ADAL" clId="{62F30F74-85B7-4F37-8AA5-898C3AE9ED01}" dt="2022-10-03T18:47:48.542" v="4633" actId="478"/>
          <ac:picMkLst>
            <pc:docMk/>
            <pc:sldMk cId="2336685373" sldId="286"/>
            <ac:picMk id="7" creationId="{307D5E06-617E-4CE6-BA2E-19E165DFBA44}"/>
          </ac:picMkLst>
        </pc:picChg>
        <pc:picChg chg="add mod">
          <ac:chgData name="Alderson, Andrew (aldersaw)" userId="5c0efa53-e59c-49eb-9b21-a6e1c6b2dcf7" providerId="ADAL" clId="{62F30F74-85B7-4F37-8AA5-898C3AE9ED01}" dt="2022-10-03T18:48:37.311" v="4709" actId="1076"/>
          <ac:picMkLst>
            <pc:docMk/>
            <pc:sldMk cId="2336685373" sldId="286"/>
            <ac:picMk id="10" creationId="{FD5BE0F3-F6AD-4229-96EB-AD07E9AAEF15}"/>
          </ac:picMkLst>
        </pc:picChg>
      </pc:sldChg>
      <pc:sldChg chg="addSp delSp modSp add ord modTransition">
        <pc:chgData name="Alderson, Andrew (aldersaw)" userId="5c0efa53-e59c-49eb-9b21-a6e1c6b2dcf7" providerId="ADAL" clId="{62F30F74-85B7-4F37-8AA5-898C3AE9ED01}" dt="2022-10-03T19:36:37.633" v="6014"/>
        <pc:sldMkLst>
          <pc:docMk/>
          <pc:sldMk cId="2292056118" sldId="287"/>
        </pc:sldMkLst>
        <pc:spChg chg="mod">
          <ac:chgData name="Alderson, Andrew (aldersaw)" userId="5c0efa53-e59c-49eb-9b21-a6e1c6b2dcf7" providerId="ADAL" clId="{62F30F74-85B7-4F37-8AA5-898C3AE9ED01}" dt="2022-10-03T18:58:10.792" v="4877" actId="20577"/>
          <ac:spMkLst>
            <pc:docMk/>
            <pc:sldMk cId="2292056118" sldId="287"/>
            <ac:spMk id="2" creationId="{AF1F32B3-993E-44C1-8634-5AB3FF229626}"/>
          </ac:spMkLst>
        </pc:spChg>
        <pc:spChg chg="mod">
          <ac:chgData name="Alderson, Andrew (aldersaw)" userId="5c0efa53-e59c-49eb-9b21-a6e1c6b2dcf7" providerId="ADAL" clId="{62F30F74-85B7-4F37-8AA5-898C3AE9ED01}" dt="2022-10-03T18:58:20.786" v="4879" actId="113"/>
          <ac:spMkLst>
            <pc:docMk/>
            <pc:sldMk cId="2292056118" sldId="287"/>
            <ac:spMk id="3" creationId="{313E111B-FF3C-4122-9353-F5F8788E0652}"/>
          </ac:spMkLst>
        </pc:spChg>
        <pc:spChg chg="add del mod">
          <ac:chgData name="Alderson, Andrew (aldersaw)" userId="5c0efa53-e59c-49eb-9b21-a6e1c6b2dcf7" providerId="ADAL" clId="{62F30F74-85B7-4F37-8AA5-898C3AE9ED01}" dt="2022-10-03T18:57:53.625" v="4857" actId="478"/>
          <ac:spMkLst>
            <pc:docMk/>
            <pc:sldMk cId="2292056118" sldId="287"/>
            <ac:spMk id="4" creationId="{052BD91B-DB7F-4DE6-B6C9-5EEEFA164869}"/>
          </ac:spMkLst>
        </pc:spChg>
        <pc:picChg chg="add del">
          <ac:chgData name="Alderson, Andrew (aldersaw)" userId="5c0efa53-e59c-49eb-9b21-a6e1c6b2dcf7" providerId="ADAL" clId="{62F30F74-85B7-4F37-8AA5-898C3AE9ED01}" dt="2022-10-03T18:57:53.625" v="4857" actId="478"/>
          <ac:picMkLst>
            <pc:docMk/>
            <pc:sldMk cId="2292056118" sldId="287"/>
            <ac:picMk id="6" creationId="{2494F497-182B-46AD-A2A8-C2171537CB05}"/>
          </ac:picMkLst>
        </pc:picChg>
      </pc:sldChg>
      <pc:sldChg chg="modSp add ord modTransition">
        <pc:chgData name="Alderson, Andrew (aldersaw)" userId="5c0efa53-e59c-49eb-9b21-a6e1c6b2dcf7" providerId="ADAL" clId="{62F30F74-85B7-4F37-8AA5-898C3AE9ED01}" dt="2022-10-03T19:36:37.633" v="6014"/>
        <pc:sldMkLst>
          <pc:docMk/>
          <pc:sldMk cId="295029736" sldId="288"/>
        </pc:sldMkLst>
        <pc:spChg chg="mod">
          <ac:chgData name="Alderson, Andrew (aldersaw)" userId="5c0efa53-e59c-49eb-9b21-a6e1c6b2dcf7" providerId="ADAL" clId="{62F30F74-85B7-4F37-8AA5-898C3AE9ED01}" dt="2022-10-03T18:58:46.407" v="4904" actId="20577"/>
          <ac:spMkLst>
            <pc:docMk/>
            <pc:sldMk cId="295029736" sldId="288"/>
            <ac:spMk id="2" creationId="{AF1F32B3-993E-44C1-8634-5AB3FF229626}"/>
          </ac:spMkLst>
        </pc:spChg>
        <pc:spChg chg="mod">
          <ac:chgData name="Alderson, Andrew (aldersaw)" userId="5c0efa53-e59c-49eb-9b21-a6e1c6b2dcf7" providerId="ADAL" clId="{62F30F74-85B7-4F37-8AA5-898C3AE9ED01}" dt="2022-10-03T18:59:08.543" v="4908" actId="113"/>
          <ac:spMkLst>
            <pc:docMk/>
            <pc:sldMk cId="295029736" sldId="288"/>
            <ac:spMk id="3" creationId="{313E111B-FF3C-4122-9353-F5F8788E0652}"/>
          </ac:spMkLst>
        </pc:spChg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517255434" sldId="317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430621763" sldId="319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467658965" sldId="320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798730112" sldId="321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872905720" sldId="322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320689857" sldId="323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641066624" sldId="324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048749694" sldId="325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978819370" sldId="326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908902367" sldId="327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914113710" sldId="328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232533528" sldId="329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940686776" sldId="331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589010774" sldId="332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605181875" sldId="333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463470031" sldId="334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599531639" sldId="335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4197139003" sldId="336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4198854541" sldId="337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94280204" sldId="338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830389990" sldId="339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271604121" sldId="340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68555459" sldId="341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197986434" sldId="342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842525248" sldId="344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409753390" sldId="345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495277644" sldId="346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478376974" sldId="347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899452087" sldId="348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542167294" sldId="349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864916534" sldId="350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324663351" sldId="351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700095219" sldId="352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4057649708" sldId="353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57587546" sldId="354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885798521" sldId="355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595810364" sldId="356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060687308" sldId="357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173792702" sldId="359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4182863540" sldId="360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909842470" sldId="361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169141325" sldId="362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083398320" sldId="363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764402550" sldId="364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966748026" sldId="365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634549361" sldId="366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691952997" sldId="367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090122530" sldId="368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431473069" sldId="369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844118462" sldId="370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401865512" sldId="371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606164253" sldId="372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894591319" sldId="373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10910153" sldId="374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4071364195" sldId="375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574240023" sldId="376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449236037" sldId="377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192449772" sldId="378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22719506" sldId="379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326836825" sldId="380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274254416" sldId="381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95445562" sldId="382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2013100409" sldId="383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413965169" sldId="385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1255357005" sldId="386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527669050" sldId="387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63871525" sldId="388"/>
        </pc:sldMkLst>
      </pc:sldChg>
      <pc:sldChg chg="del">
        <pc:chgData name="Alderson, Andrew (aldersaw)" userId="5c0efa53-e59c-49eb-9b21-a6e1c6b2dcf7" providerId="ADAL" clId="{62F30F74-85B7-4F37-8AA5-898C3AE9ED01}" dt="2022-10-03T16:14:28.181" v="0" actId="47"/>
        <pc:sldMkLst>
          <pc:docMk/>
          <pc:sldMk cId="3379485574" sldId="389"/>
        </pc:sldMkLst>
      </pc:sldChg>
      <pc:sldMasterChg chg="delSp modSp mod modTransition modSldLayout">
        <pc:chgData name="Alderson, Andrew (aldersaw)" userId="5c0efa53-e59c-49eb-9b21-a6e1c6b2dcf7" providerId="ADAL" clId="{62F30F74-85B7-4F37-8AA5-898C3AE9ED01}" dt="2022-10-03T19:36:37.633" v="6014"/>
        <pc:sldMasterMkLst>
          <pc:docMk/>
          <pc:sldMasterMk cId="3693843513" sldId="2147493455"/>
        </pc:sldMasterMkLst>
        <pc:spChg chg="mod">
          <ac:chgData name="Alderson, Andrew (aldersaw)" userId="5c0efa53-e59c-49eb-9b21-a6e1c6b2dcf7" providerId="ADAL" clId="{62F30F74-85B7-4F37-8AA5-898C3AE9ED01}" dt="2022-10-03T16:33:00.853" v="417" actId="120"/>
          <ac:spMkLst>
            <pc:docMk/>
            <pc:sldMasterMk cId="3693843513" sldId="2147493455"/>
            <ac:spMk id="2" creationId="{00000000-0000-0000-0000-000000000000}"/>
          </ac:spMkLst>
        </pc:spChg>
        <pc:spChg chg="mod">
          <ac:chgData name="Alderson, Andrew (aldersaw)" userId="5c0efa53-e59c-49eb-9b21-a6e1c6b2dcf7" providerId="ADAL" clId="{62F30F74-85B7-4F37-8AA5-898C3AE9ED01}" dt="2022-10-03T16:33:12.317" v="418" actId="404"/>
          <ac:spMkLst>
            <pc:docMk/>
            <pc:sldMasterMk cId="3693843513" sldId="2147493455"/>
            <ac:spMk id="3" creationId="{00000000-0000-0000-0000-000000000000}"/>
          </ac:spMkLst>
        </pc:spChg>
        <pc:spChg chg="del topLvl">
          <ac:chgData name="Alderson, Andrew (aldersaw)" userId="5c0efa53-e59c-49eb-9b21-a6e1c6b2dcf7" providerId="ADAL" clId="{62F30F74-85B7-4F37-8AA5-898C3AE9ED01}" dt="2022-10-03T16:15:02.224" v="7" actId="478"/>
          <ac:spMkLst>
            <pc:docMk/>
            <pc:sldMasterMk cId="3693843513" sldId="2147493455"/>
            <ac:spMk id="11" creationId="{EBAEBA06-E021-4961-BEB9-A7037EADB518}"/>
          </ac:spMkLst>
        </pc:spChg>
        <pc:spChg chg="del topLvl">
          <ac:chgData name="Alderson, Andrew (aldersaw)" userId="5c0efa53-e59c-49eb-9b21-a6e1c6b2dcf7" providerId="ADAL" clId="{62F30F74-85B7-4F37-8AA5-898C3AE9ED01}" dt="2022-10-03T16:15:04.579" v="8" actId="478"/>
          <ac:spMkLst>
            <pc:docMk/>
            <pc:sldMasterMk cId="3693843513" sldId="2147493455"/>
            <ac:spMk id="12" creationId="{DD8DE81C-31D1-4F1F-A133-5F554484679F}"/>
          </ac:spMkLst>
        </pc:spChg>
        <pc:grpChg chg="del">
          <ac:chgData name="Alderson, Andrew (aldersaw)" userId="5c0efa53-e59c-49eb-9b21-a6e1c6b2dcf7" providerId="ADAL" clId="{62F30F74-85B7-4F37-8AA5-898C3AE9ED01}" dt="2022-10-03T16:15:02.224" v="7" actId="478"/>
          <ac:grpSpMkLst>
            <pc:docMk/>
            <pc:sldMasterMk cId="3693843513" sldId="2147493455"/>
            <ac:grpSpMk id="8" creationId="{1D0E3367-1A09-456E-9274-D73C81831AEC}"/>
          </ac:grpSpMkLst>
        </pc:grpChg>
        <pc:sldLayoutChg chg="delSp mod modTransition">
          <pc:chgData name="Alderson, Andrew (aldersaw)" userId="5c0efa53-e59c-49eb-9b21-a6e1c6b2dcf7" providerId="ADAL" clId="{62F30F74-85B7-4F37-8AA5-898C3AE9ED01}" dt="2022-10-03T19:36:37.633" v="6014"/>
          <pc:sldLayoutMkLst>
            <pc:docMk/>
            <pc:sldMasterMk cId="3693843513" sldId="2147493455"/>
            <pc:sldLayoutMk cId="1728351486" sldId="2147493456"/>
          </pc:sldLayoutMkLst>
          <pc:spChg chg="del">
            <ac:chgData name="Alderson, Andrew (aldersaw)" userId="5c0efa53-e59c-49eb-9b21-a6e1c6b2dcf7" providerId="ADAL" clId="{62F30F74-85B7-4F37-8AA5-898C3AE9ED01}" dt="2022-10-03T16:14:40.749" v="1" actId="478"/>
            <ac:spMkLst>
              <pc:docMk/>
              <pc:sldMasterMk cId="3693843513" sldId="2147493455"/>
              <pc:sldLayoutMk cId="1728351486" sldId="2147493456"/>
              <ac:spMk id="9" creationId="{89F9358D-7A9C-4528-899D-AD31A9B62AFF}"/>
            </ac:spMkLst>
          </pc:spChg>
        </pc:sldLayoutChg>
        <pc:sldLayoutChg chg="delSp modSp mod modTransition">
          <pc:chgData name="Alderson, Andrew (aldersaw)" userId="5c0efa53-e59c-49eb-9b21-a6e1c6b2dcf7" providerId="ADAL" clId="{62F30F74-85B7-4F37-8AA5-898C3AE9ED01}" dt="2022-10-03T19:36:37.633" v="6014"/>
          <pc:sldLayoutMkLst>
            <pc:docMk/>
            <pc:sldMasterMk cId="3693843513" sldId="2147493455"/>
            <pc:sldLayoutMk cId="3220382210" sldId="2147493457"/>
          </pc:sldLayoutMkLst>
          <pc:spChg chg="mod">
            <ac:chgData name="Alderson, Andrew (aldersaw)" userId="5c0efa53-e59c-49eb-9b21-a6e1c6b2dcf7" providerId="ADAL" clId="{62F30F74-85B7-4F37-8AA5-898C3AE9ED01}" dt="2022-10-03T16:20:06.544" v="76" actId="120"/>
            <ac:spMkLst>
              <pc:docMk/>
              <pc:sldMasterMk cId="3693843513" sldId="2147493455"/>
              <pc:sldLayoutMk cId="3220382210" sldId="2147493457"/>
              <ac:spMk id="2" creationId="{00000000-0000-0000-0000-000000000000}"/>
            </ac:spMkLst>
          </pc:spChg>
          <pc:spChg chg="del">
            <ac:chgData name="Alderson, Andrew (aldersaw)" userId="5c0efa53-e59c-49eb-9b21-a6e1c6b2dcf7" providerId="ADAL" clId="{62F30F74-85B7-4F37-8AA5-898C3AE9ED01}" dt="2022-10-03T16:14:43" v="2" actId="478"/>
            <ac:spMkLst>
              <pc:docMk/>
              <pc:sldMasterMk cId="3693843513" sldId="2147493455"/>
              <pc:sldLayoutMk cId="3220382210" sldId="2147493457"/>
              <ac:spMk id="10" creationId="{E36EE101-F2DC-49CD-BBCF-95DE89C9454C}"/>
            </ac:spMkLst>
          </pc:spChg>
        </pc:sldLayoutChg>
        <pc:sldLayoutChg chg="modTransition">
          <pc:chgData name="Alderson, Andrew (aldersaw)" userId="5c0efa53-e59c-49eb-9b21-a6e1c6b2dcf7" providerId="ADAL" clId="{62F30F74-85B7-4F37-8AA5-898C3AE9ED01}" dt="2022-10-03T19:36:37.633" v="6014"/>
          <pc:sldLayoutMkLst>
            <pc:docMk/>
            <pc:sldMasterMk cId="3693843513" sldId="2147493455"/>
            <pc:sldLayoutMk cId="1122394843" sldId="2147493458"/>
          </pc:sldLayoutMkLst>
        </pc:sldLayoutChg>
        <pc:sldLayoutChg chg="delSp modSp mod modTransition">
          <pc:chgData name="Alderson, Andrew (aldersaw)" userId="5c0efa53-e59c-49eb-9b21-a6e1c6b2dcf7" providerId="ADAL" clId="{62F30F74-85B7-4F37-8AA5-898C3AE9ED01}" dt="2022-10-03T19:36:37.633" v="6014"/>
          <pc:sldLayoutMkLst>
            <pc:docMk/>
            <pc:sldMasterMk cId="3693843513" sldId="2147493455"/>
            <pc:sldLayoutMk cId="1260594612" sldId="2147493459"/>
          </pc:sldLayoutMkLst>
          <pc:spChg chg="mod">
            <ac:chgData name="Alderson, Andrew (aldersaw)" userId="5c0efa53-e59c-49eb-9b21-a6e1c6b2dcf7" providerId="ADAL" clId="{62F30F74-85B7-4F37-8AA5-898C3AE9ED01}" dt="2022-10-03T17:02:05.572" v="783" actId="404"/>
            <ac:spMkLst>
              <pc:docMk/>
              <pc:sldMasterMk cId="3693843513" sldId="2147493455"/>
              <pc:sldLayoutMk cId="1260594612" sldId="2147493459"/>
              <ac:spMk id="3" creationId="{00000000-0000-0000-0000-000000000000}"/>
            </ac:spMkLst>
          </pc:spChg>
          <pc:spChg chg="mod">
            <ac:chgData name="Alderson, Andrew (aldersaw)" userId="5c0efa53-e59c-49eb-9b21-a6e1c6b2dcf7" providerId="ADAL" clId="{62F30F74-85B7-4F37-8AA5-898C3AE9ED01}" dt="2022-10-03T17:02:05.572" v="783" actId="404"/>
            <ac:spMkLst>
              <pc:docMk/>
              <pc:sldMasterMk cId="3693843513" sldId="2147493455"/>
              <pc:sldLayoutMk cId="1260594612" sldId="2147493459"/>
              <ac:spMk id="4" creationId="{00000000-0000-0000-0000-000000000000}"/>
            </ac:spMkLst>
          </pc:spChg>
          <pc:spChg chg="del">
            <ac:chgData name="Alderson, Andrew (aldersaw)" userId="5c0efa53-e59c-49eb-9b21-a6e1c6b2dcf7" providerId="ADAL" clId="{62F30F74-85B7-4F37-8AA5-898C3AE9ED01}" dt="2022-10-03T16:14:45.055" v="3" actId="478"/>
            <ac:spMkLst>
              <pc:docMk/>
              <pc:sldMasterMk cId="3693843513" sldId="2147493455"/>
              <pc:sldLayoutMk cId="1260594612" sldId="2147493459"/>
              <ac:spMk id="10" creationId="{5A834D4A-DA6D-457E-B10A-823F0406B40F}"/>
            </ac:spMkLst>
          </pc:spChg>
        </pc:sldLayoutChg>
        <pc:sldLayoutChg chg="delSp modSp mod modTransition">
          <pc:chgData name="Alderson, Andrew (aldersaw)" userId="5c0efa53-e59c-49eb-9b21-a6e1c6b2dcf7" providerId="ADAL" clId="{62F30F74-85B7-4F37-8AA5-898C3AE9ED01}" dt="2022-10-03T19:36:37.633" v="6014"/>
          <pc:sldLayoutMkLst>
            <pc:docMk/>
            <pc:sldMasterMk cId="3693843513" sldId="2147493455"/>
            <pc:sldLayoutMk cId="2486824430" sldId="2147493460"/>
          </pc:sldLayoutMkLst>
          <pc:spChg chg="mod">
            <ac:chgData name="Alderson, Andrew (aldersaw)" userId="5c0efa53-e59c-49eb-9b21-a6e1c6b2dcf7" providerId="ADAL" clId="{62F30F74-85B7-4F37-8AA5-898C3AE9ED01}" dt="2022-10-03T17:02:16.463" v="784" actId="404"/>
            <ac:spMkLst>
              <pc:docMk/>
              <pc:sldMasterMk cId="3693843513" sldId="2147493455"/>
              <pc:sldLayoutMk cId="2486824430" sldId="2147493460"/>
              <ac:spMk id="3" creationId="{00000000-0000-0000-0000-000000000000}"/>
            </ac:spMkLst>
          </pc:spChg>
          <pc:spChg chg="mod">
            <ac:chgData name="Alderson, Andrew (aldersaw)" userId="5c0efa53-e59c-49eb-9b21-a6e1c6b2dcf7" providerId="ADAL" clId="{62F30F74-85B7-4F37-8AA5-898C3AE9ED01}" dt="2022-10-03T17:02:16.463" v="784" actId="404"/>
            <ac:spMkLst>
              <pc:docMk/>
              <pc:sldMasterMk cId="3693843513" sldId="2147493455"/>
              <pc:sldLayoutMk cId="2486824430" sldId="2147493460"/>
              <ac:spMk id="4" creationId="{00000000-0000-0000-0000-000000000000}"/>
            </ac:spMkLst>
          </pc:spChg>
          <pc:spChg chg="mod">
            <ac:chgData name="Alderson, Andrew (aldersaw)" userId="5c0efa53-e59c-49eb-9b21-a6e1c6b2dcf7" providerId="ADAL" clId="{62F30F74-85B7-4F37-8AA5-898C3AE9ED01}" dt="2022-10-03T17:02:16.463" v="784" actId="404"/>
            <ac:spMkLst>
              <pc:docMk/>
              <pc:sldMasterMk cId="3693843513" sldId="2147493455"/>
              <pc:sldLayoutMk cId="2486824430" sldId="2147493460"/>
              <ac:spMk id="5" creationId="{00000000-0000-0000-0000-000000000000}"/>
            </ac:spMkLst>
          </pc:spChg>
          <pc:spChg chg="mod">
            <ac:chgData name="Alderson, Andrew (aldersaw)" userId="5c0efa53-e59c-49eb-9b21-a6e1c6b2dcf7" providerId="ADAL" clId="{62F30F74-85B7-4F37-8AA5-898C3AE9ED01}" dt="2022-10-03T17:02:16.463" v="784" actId="404"/>
            <ac:spMkLst>
              <pc:docMk/>
              <pc:sldMasterMk cId="3693843513" sldId="2147493455"/>
              <pc:sldLayoutMk cId="2486824430" sldId="2147493460"/>
              <ac:spMk id="6" creationId="{00000000-0000-0000-0000-000000000000}"/>
            </ac:spMkLst>
          </pc:spChg>
          <pc:spChg chg="del">
            <ac:chgData name="Alderson, Andrew (aldersaw)" userId="5c0efa53-e59c-49eb-9b21-a6e1c6b2dcf7" providerId="ADAL" clId="{62F30F74-85B7-4F37-8AA5-898C3AE9ED01}" dt="2022-10-03T16:14:48.249" v="4" actId="478"/>
            <ac:spMkLst>
              <pc:docMk/>
              <pc:sldMasterMk cId="3693843513" sldId="2147493455"/>
              <pc:sldLayoutMk cId="2486824430" sldId="2147493460"/>
              <ac:spMk id="14" creationId="{688506D6-7467-4DF3-9057-EF312EC4A8E8}"/>
            </ac:spMkLst>
          </pc:spChg>
        </pc:sldLayoutChg>
        <pc:sldLayoutChg chg="delSp mod modTransition">
          <pc:chgData name="Alderson, Andrew (aldersaw)" userId="5c0efa53-e59c-49eb-9b21-a6e1c6b2dcf7" providerId="ADAL" clId="{62F30F74-85B7-4F37-8AA5-898C3AE9ED01}" dt="2022-10-03T19:36:37.633" v="6014"/>
          <pc:sldLayoutMkLst>
            <pc:docMk/>
            <pc:sldMasterMk cId="3693843513" sldId="2147493455"/>
            <pc:sldLayoutMk cId="1084712998" sldId="2147493461"/>
          </pc:sldLayoutMkLst>
          <pc:spChg chg="del">
            <ac:chgData name="Alderson, Andrew (aldersaw)" userId="5c0efa53-e59c-49eb-9b21-a6e1c6b2dcf7" providerId="ADAL" clId="{62F30F74-85B7-4F37-8AA5-898C3AE9ED01}" dt="2022-10-03T16:14:50.027" v="5" actId="478"/>
            <ac:spMkLst>
              <pc:docMk/>
              <pc:sldMasterMk cId="3693843513" sldId="2147493455"/>
              <pc:sldLayoutMk cId="1084712998" sldId="2147493461"/>
              <ac:spMk id="8" creationId="{D46FE4DA-D385-49FE-AF41-2F4FD9029231}"/>
            </ac:spMkLst>
          </pc:spChg>
        </pc:sldLayoutChg>
        <pc:sldLayoutChg chg="modTransition">
          <pc:chgData name="Alderson, Andrew (aldersaw)" userId="5c0efa53-e59c-49eb-9b21-a6e1c6b2dcf7" providerId="ADAL" clId="{62F30F74-85B7-4F37-8AA5-898C3AE9ED01}" dt="2022-10-03T19:36:37.633" v="6014"/>
          <pc:sldLayoutMkLst>
            <pc:docMk/>
            <pc:sldMasterMk cId="3693843513" sldId="2147493455"/>
            <pc:sldLayoutMk cId="1249224671" sldId="2147493462"/>
          </pc:sldLayoutMkLst>
        </pc:sldLayoutChg>
        <pc:sldLayoutChg chg="delSp mod modTransition">
          <pc:chgData name="Alderson, Andrew (aldersaw)" userId="5c0efa53-e59c-49eb-9b21-a6e1c6b2dcf7" providerId="ADAL" clId="{62F30F74-85B7-4F37-8AA5-898C3AE9ED01}" dt="2022-10-03T19:36:37.633" v="6014"/>
          <pc:sldLayoutMkLst>
            <pc:docMk/>
            <pc:sldMasterMk cId="3693843513" sldId="2147493455"/>
            <pc:sldLayoutMk cId="1218220315" sldId="2147493463"/>
          </pc:sldLayoutMkLst>
          <pc:spChg chg="del">
            <ac:chgData name="Alderson, Andrew (aldersaw)" userId="5c0efa53-e59c-49eb-9b21-a6e1c6b2dcf7" providerId="ADAL" clId="{62F30F74-85B7-4F37-8AA5-898C3AE9ED01}" dt="2022-10-03T16:14:52.710" v="6" actId="478"/>
            <ac:spMkLst>
              <pc:docMk/>
              <pc:sldMasterMk cId="3693843513" sldId="2147493455"/>
              <pc:sldLayoutMk cId="1218220315" sldId="2147493463"/>
              <ac:spMk id="8" creationId="{5D7D9CE6-0E7A-42B4-A8A9-5A8DDB2411A8}"/>
            </ac:spMkLst>
          </pc:spChg>
        </pc:sldLayoutChg>
        <pc:sldLayoutChg chg="modTransition">
          <pc:chgData name="Alderson, Andrew (aldersaw)" userId="5c0efa53-e59c-49eb-9b21-a6e1c6b2dcf7" providerId="ADAL" clId="{62F30F74-85B7-4F37-8AA5-898C3AE9ED01}" dt="2022-10-03T19:36:37.633" v="6014"/>
          <pc:sldLayoutMkLst>
            <pc:docMk/>
            <pc:sldMasterMk cId="3693843513" sldId="2147493455"/>
            <pc:sldLayoutMk cId="3615983108" sldId="2147493464"/>
          </pc:sldLayoutMkLst>
        </pc:sldLayoutChg>
        <pc:sldLayoutChg chg="modTransition">
          <pc:chgData name="Alderson, Andrew (aldersaw)" userId="5c0efa53-e59c-49eb-9b21-a6e1c6b2dcf7" providerId="ADAL" clId="{62F30F74-85B7-4F37-8AA5-898C3AE9ED01}" dt="2022-10-03T19:36:37.633" v="6014"/>
          <pc:sldLayoutMkLst>
            <pc:docMk/>
            <pc:sldMasterMk cId="3693843513" sldId="2147493455"/>
            <pc:sldLayoutMk cId="3723317298" sldId="2147493465"/>
          </pc:sldLayoutMkLst>
        </pc:sldLayoutChg>
        <pc:sldLayoutChg chg="modTransition">
          <pc:chgData name="Alderson, Andrew (aldersaw)" userId="5c0efa53-e59c-49eb-9b21-a6e1c6b2dcf7" providerId="ADAL" clId="{62F30F74-85B7-4F37-8AA5-898C3AE9ED01}" dt="2022-10-03T19:36:37.633" v="6014"/>
          <pc:sldLayoutMkLst>
            <pc:docMk/>
            <pc:sldMasterMk cId="3693843513" sldId="2147493455"/>
            <pc:sldLayoutMk cId="2417996481" sldId="2147493466"/>
          </pc:sldLayoutMkLst>
        </pc:sldLayoutChg>
      </pc:sldMasterChg>
    </pc:docChg>
  </pc:docChgLst>
  <pc:docChgLst>
    <pc:chgData name="Alderson, Andrew (aldersaw)" userId="5c0efa53-e59c-49eb-9b21-a6e1c6b2dcf7" providerId="ADAL" clId="{F7538D32-2BFD-46A0-AC62-172DE26C36EC}"/>
    <pc:docChg chg="undo custSel modSld">
      <pc:chgData name="Alderson, Andrew (aldersaw)" userId="5c0efa53-e59c-49eb-9b21-a6e1c6b2dcf7" providerId="ADAL" clId="{F7538D32-2BFD-46A0-AC62-172DE26C36EC}" dt="2022-09-28T15:17:02.983" v="234" actId="167"/>
      <pc:docMkLst>
        <pc:docMk/>
      </pc:docMkLst>
      <pc:sldChg chg="modSp mod">
        <pc:chgData name="Alderson, Andrew (aldersaw)" userId="5c0efa53-e59c-49eb-9b21-a6e1c6b2dcf7" providerId="ADAL" clId="{F7538D32-2BFD-46A0-AC62-172DE26C36EC}" dt="2022-09-28T15:03:14.151" v="222" actId="12788"/>
        <pc:sldMkLst>
          <pc:docMk/>
          <pc:sldMk cId="3173792702" sldId="359"/>
        </pc:sldMkLst>
        <pc:spChg chg="mod">
          <ac:chgData name="Alderson, Andrew (aldersaw)" userId="5c0efa53-e59c-49eb-9b21-a6e1c6b2dcf7" providerId="ADAL" clId="{F7538D32-2BFD-46A0-AC62-172DE26C36EC}" dt="2022-09-28T15:03:11.135" v="221" actId="12788"/>
          <ac:spMkLst>
            <pc:docMk/>
            <pc:sldMk cId="3173792702" sldId="359"/>
            <ac:spMk id="20" creationId="{90EC47EA-3993-42EC-84ED-F7DE4A596506}"/>
          </ac:spMkLst>
        </pc:spChg>
        <pc:spChg chg="mod">
          <ac:chgData name="Alderson, Andrew (aldersaw)" userId="5c0efa53-e59c-49eb-9b21-a6e1c6b2dcf7" providerId="ADAL" clId="{F7538D32-2BFD-46A0-AC62-172DE26C36EC}" dt="2022-09-28T15:03:11.135" v="221" actId="12788"/>
          <ac:spMkLst>
            <pc:docMk/>
            <pc:sldMk cId="3173792702" sldId="359"/>
            <ac:spMk id="21" creationId="{18611FC8-FF08-40DC-823D-6F162402991E}"/>
          </ac:spMkLst>
        </pc:spChg>
        <pc:spChg chg="mod">
          <ac:chgData name="Alderson, Andrew (aldersaw)" userId="5c0efa53-e59c-49eb-9b21-a6e1c6b2dcf7" providerId="ADAL" clId="{F7538D32-2BFD-46A0-AC62-172DE26C36EC}" dt="2022-09-28T15:03:14.151" v="222" actId="12788"/>
          <ac:spMkLst>
            <pc:docMk/>
            <pc:sldMk cId="3173792702" sldId="359"/>
            <ac:spMk id="22" creationId="{0767CA2A-C9EB-41C3-BBC5-FEA16F656188}"/>
          </ac:spMkLst>
        </pc:spChg>
        <pc:spChg chg="mod">
          <ac:chgData name="Alderson, Andrew (aldersaw)" userId="5c0efa53-e59c-49eb-9b21-a6e1c6b2dcf7" providerId="ADAL" clId="{F7538D32-2BFD-46A0-AC62-172DE26C36EC}" dt="2022-09-28T15:03:14.151" v="222" actId="12788"/>
          <ac:spMkLst>
            <pc:docMk/>
            <pc:sldMk cId="3173792702" sldId="359"/>
            <ac:spMk id="23" creationId="{488A8271-9824-4CBD-98F6-14D1CF302E5D}"/>
          </ac:spMkLst>
        </pc:spChg>
      </pc:sldChg>
      <pc:sldChg chg="addSp delSp modSp mod">
        <pc:chgData name="Alderson, Andrew (aldersaw)" userId="5c0efa53-e59c-49eb-9b21-a6e1c6b2dcf7" providerId="ADAL" clId="{F7538D32-2BFD-46A0-AC62-172DE26C36EC}" dt="2022-09-28T15:17:02.983" v="234" actId="167"/>
        <pc:sldMkLst>
          <pc:docMk/>
          <pc:sldMk cId="1431473069" sldId="369"/>
        </pc:sldMkLst>
        <pc:spChg chg="del mod topLvl">
          <ac:chgData name="Alderson, Andrew (aldersaw)" userId="5c0efa53-e59c-49eb-9b21-a6e1c6b2dcf7" providerId="ADAL" clId="{F7538D32-2BFD-46A0-AC62-172DE26C36EC}" dt="2022-09-28T15:16:49.642" v="228" actId="478"/>
          <ac:spMkLst>
            <pc:docMk/>
            <pc:sldMk cId="1431473069" sldId="369"/>
            <ac:spMk id="5" creationId="{103AC487-388D-4DBC-8F40-CFD4EE46A0E4}"/>
          </ac:spMkLst>
        </pc:spChg>
        <pc:spChg chg="del mod topLvl">
          <ac:chgData name="Alderson, Andrew (aldersaw)" userId="5c0efa53-e59c-49eb-9b21-a6e1c6b2dcf7" providerId="ADAL" clId="{F7538D32-2BFD-46A0-AC62-172DE26C36EC}" dt="2022-09-28T15:16:53.814" v="230" actId="478"/>
          <ac:spMkLst>
            <pc:docMk/>
            <pc:sldMk cId="1431473069" sldId="369"/>
            <ac:spMk id="7" creationId="{624B32C5-DC1C-499C-BF9F-BE471EF0DAD5}"/>
          </ac:spMkLst>
        </pc:spChg>
        <pc:spChg chg="del mod topLvl">
          <ac:chgData name="Alderson, Andrew (aldersaw)" userId="5c0efa53-e59c-49eb-9b21-a6e1c6b2dcf7" providerId="ADAL" clId="{F7538D32-2BFD-46A0-AC62-172DE26C36EC}" dt="2022-09-28T15:16:55.085" v="231" actId="478"/>
          <ac:spMkLst>
            <pc:docMk/>
            <pc:sldMk cId="1431473069" sldId="369"/>
            <ac:spMk id="18" creationId="{14CC6A6F-F2F4-40F3-8F57-AA597024F751}"/>
          </ac:spMkLst>
        </pc:spChg>
        <pc:spChg chg="del mod topLvl">
          <ac:chgData name="Alderson, Andrew (aldersaw)" userId="5c0efa53-e59c-49eb-9b21-a6e1c6b2dcf7" providerId="ADAL" clId="{F7538D32-2BFD-46A0-AC62-172DE26C36EC}" dt="2022-09-28T15:16:51.540" v="229" actId="478"/>
          <ac:spMkLst>
            <pc:docMk/>
            <pc:sldMk cId="1431473069" sldId="369"/>
            <ac:spMk id="19" creationId="{F334241D-2621-49AB-AAFD-E5EA4C5578A8}"/>
          </ac:spMkLst>
        </pc:spChg>
        <pc:spChg chg="del mod topLvl">
          <ac:chgData name="Alderson, Andrew (aldersaw)" userId="5c0efa53-e59c-49eb-9b21-a6e1c6b2dcf7" providerId="ADAL" clId="{F7538D32-2BFD-46A0-AC62-172DE26C36EC}" dt="2022-09-28T15:16:40.322" v="225" actId="478"/>
          <ac:spMkLst>
            <pc:docMk/>
            <pc:sldMk cId="1431473069" sldId="369"/>
            <ac:spMk id="20" creationId="{90EC47EA-3993-42EC-84ED-F7DE4A596506}"/>
          </ac:spMkLst>
        </pc:spChg>
        <pc:spChg chg="del mod topLvl">
          <ac:chgData name="Alderson, Andrew (aldersaw)" userId="5c0efa53-e59c-49eb-9b21-a6e1c6b2dcf7" providerId="ADAL" clId="{F7538D32-2BFD-46A0-AC62-172DE26C36EC}" dt="2022-09-28T15:16:56.931" v="232" actId="478"/>
          <ac:spMkLst>
            <pc:docMk/>
            <pc:sldMk cId="1431473069" sldId="369"/>
            <ac:spMk id="21" creationId="{18611FC8-FF08-40DC-823D-6F162402991E}"/>
          </ac:spMkLst>
        </pc:spChg>
        <pc:spChg chg="del mod topLvl">
          <ac:chgData name="Alderson, Andrew (aldersaw)" userId="5c0efa53-e59c-49eb-9b21-a6e1c6b2dcf7" providerId="ADAL" clId="{F7538D32-2BFD-46A0-AC62-172DE26C36EC}" dt="2022-09-28T15:16:43.251" v="226" actId="478"/>
          <ac:spMkLst>
            <pc:docMk/>
            <pc:sldMk cId="1431473069" sldId="369"/>
            <ac:spMk id="22" creationId="{0767CA2A-C9EB-41C3-BBC5-FEA16F656188}"/>
          </ac:spMkLst>
        </pc:spChg>
        <pc:spChg chg="del mod topLvl">
          <ac:chgData name="Alderson, Andrew (aldersaw)" userId="5c0efa53-e59c-49eb-9b21-a6e1c6b2dcf7" providerId="ADAL" clId="{F7538D32-2BFD-46A0-AC62-172DE26C36EC}" dt="2022-09-28T15:16:47.739" v="227" actId="478"/>
          <ac:spMkLst>
            <pc:docMk/>
            <pc:sldMk cId="1431473069" sldId="369"/>
            <ac:spMk id="23" creationId="{488A8271-9824-4CBD-98F6-14D1CF302E5D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24" creationId="{4AF92D42-5D79-4E0B-8718-3BC1329C30D8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25" creationId="{9012E5F4-1BA4-47CB-B9BF-3CDE00BE1BF1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26" creationId="{4FBC5B5A-AAC7-4550-AB0C-5964C2039C36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27" creationId="{AB9B625D-7CF7-46A9-B164-157B5FDCFBB7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28" creationId="{B8AF639D-27C2-4C7B-BD53-B18913839B1D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29" creationId="{DEFBBCC4-45A8-4480-87C1-3C8422BC8395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32" creationId="{649BE79A-DB70-4E78-91F9-79316FB4732A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33" creationId="{FDCB6BBA-B571-4B2C-BB88-2748CE70F16E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34" creationId="{4CC1D067-1CF2-417D-961B-0D7946DB1845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35" creationId="{4957880A-BA48-43B6-A43F-D26A58BAC6A1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36" creationId="{796CEA8F-142A-4243-ADAF-F90AD7357B46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37" creationId="{CC37DFD2-789F-4B37-95D8-633FE43EB49D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38" creationId="{AE576183-EA66-4560-8A70-1F78EBA5D784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39" creationId="{E3E21BFA-5B1B-41A5-A967-790E568C701B}"/>
          </ac:spMkLst>
        </pc:spChg>
        <pc:spChg chg="mod">
          <ac:chgData name="Alderson, Andrew (aldersaw)" userId="5c0efa53-e59c-49eb-9b21-a6e1c6b2dcf7" providerId="ADAL" clId="{F7538D32-2BFD-46A0-AC62-172DE26C36EC}" dt="2022-09-28T15:17:01.115" v="233"/>
          <ac:spMkLst>
            <pc:docMk/>
            <pc:sldMk cId="1431473069" sldId="369"/>
            <ac:spMk id="41" creationId="{A6632DAE-128C-4F26-8D83-86D4917CA09C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42" creationId="{DDE76434-C103-4B16-8D20-F1C6AF48A371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43" creationId="{9D6ADC17-2380-4BDC-8725-B858C0B6DCC0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44" creationId="{67BC9437-98D5-448A-ABD2-D0715A2FF6B0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45" creationId="{425980A2-3784-40B6-94A9-BF58D5D8E425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46" creationId="{CAC82FF7-474F-45D6-A875-A127BEB7EE48}"/>
          </ac:spMkLst>
        </pc:spChg>
        <pc:spChg chg="mod">
          <ac:chgData name="Alderson, Andrew (aldersaw)" userId="5c0efa53-e59c-49eb-9b21-a6e1c6b2dcf7" providerId="ADAL" clId="{F7538D32-2BFD-46A0-AC62-172DE26C36EC}" dt="2022-09-28T15:16:34.382" v="223" actId="165"/>
          <ac:spMkLst>
            <pc:docMk/>
            <pc:sldMk cId="1431473069" sldId="369"/>
            <ac:spMk id="47" creationId="{F7C8A6CB-43F4-44C3-9CD6-7ED29E04155A}"/>
          </ac:spMkLst>
        </pc:spChg>
        <pc:spChg chg="mod">
          <ac:chgData name="Alderson, Andrew (aldersaw)" userId="5c0efa53-e59c-49eb-9b21-a6e1c6b2dcf7" providerId="ADAL" clId="{F7538D32-2BFD-46A0-AC62-172DE26C36EC}" dt="2022-09-28T15:17:01.115" v="233"/>
          <ac:spMkLst>
            <pc:docMk/>
            <pc:sldMk cId="1431473069" sldId="369"/>
            <ac:spMk id="49" creationId="{A554A50C-C7D3-4241-9F27-179857801B4D}"/>
          </ac:spMkLst>
        </pc:spChg>
        <pc:spChg chg="mod">
          <ac:chgData name="Alderson, Andrew (aldersaw)" userId="5c0efa53-e59c-49eb-9b21-a6e1c6b2dcf7" providerId="ADAL" clId="{F7538D32-2BFD-46A0-AC62-172DE26C36EC}" dt="2022-09-28T15:17:01.115" v="233"/>
          <ac:spMkLst>
            <pc:docMk/>
            <pc:sldMk cId="1431473069" sldId="369"/>
            <ac:spMk id="50" creationId="{608D666D-10A7-4FF6-A801-661F4A05C7DB}"/>
          </ac:spMkLst>
        </pc:spChg>
        <pc:spChg chg="mod">
          <ac:chgData name="Alderson, Andrew (aldersaw)" userId="5c0efa53-e59c-49eb-9b21-a6e1c6b2dcf7" providerId="ADAL" clId="{F7538D32-2BFD-46A0-AC62-172DE26C36EC}" dt="2022-09-28T15:17:01.115" v="233"/>
          <ac:spMkLst>
            <pc:docMk/>
            <pc:sldMk cId="1431473069" sldId="369"/>
            <ac:spMk id="51" creationId="{3E03E37E-BD06-426F-B6D8-658DE71A06BC}"/>
          </ac:spMkLst>
        </pc:spChg>
        <pc:spChg chg="mod">
          <ac:chgData name="Alderson, Andrew (aldersaw)" userId="5c0efa53-e59c-49eb-9b21-a6e1c6b2dcf7" providerId="ADAL" clId="{F7538D32-2BFD-46A0-AC62-172DE26C36EC}" dt="2022-09-28T15:17:01.115" v="233"/>
          <ac:spMkLst>
            <pc:docMk/>
            <pc:sldMk cId="1431473069" sldId="369"/>
            <ac:spMk id="52" creationId="{0FB2F5F8-3492-4B26-89F3-2EB9D68D0AAC}"/>
          </ac:spMkLst>
        </pc:spChg>
        <pc:spChg chg="mod">
          <ac:chgData name="Alderson, Andrew (aldersaw)" userId="5c0efa53-e59c-49eb-9b21-a6e1c6b2dcf7" providerId="ADAL" clId="{F7538D32-2BFD-46A0-AC62-172DE26C36EC}" dt="2022-09-28T15:17:01.115" v="233"/>
          <ac:spMkLst>
            <pc:docMk/>
            <pc:sldMk cId="1431473069" sldId="369"/>
            <ac:spMk id="53" creationId="{D03443DA-82E3-4B78-A5CE-8B4405D6C396}"/>
          </ac:spMkLst>
        </pc:spChg>
        <pc:spChg chg="mod">
          <ac:chgData name="Alderson, Andrew (aldersaw)" userId="5c0efa53-e59c-49eb-9b21-a6e1c6b2dcf7" providerId="ADAL" clId="{F7538D32-2BFD-46A0-AC62-172DE26C36EC}" dt="2022-09-28T15:17:01.115" v="233"/>
          <ac:spMkLst>
            <pc:docMk/>
            <pc:sldMk cId="1431473069" sldId="369"/>
            <ac:spMk id="54" creationId="{52CA7469-F5B1-46D4-A6A6-B05959D0E3EF}"/>
          </ac:spMkLst>
        </pc:spChg>
        <pc:spChg chg="mod">
          <ac:chgData name="Alderson, Andrew (aldersaw)" userId="5c0efa53-e59c-49eb-9b21-a6e1c6b2dcf7" providerId="ADAL" clId="{F7538D32-2BFD-46A0-AC62-172DE26C36EC}" dt="2022-09-28T15:17:01.115" v="233"/>
          <ac:spMkLst>
            <pc:docMk/>
            <pc:sldMk cId="1431473069" sldId="369"/>
            <ac:spMk id="55" creationId="{15902E36-074B-4057-965A-AE598D781519}"/>
          </ac:spMkLst>
        </pc:spChg>
        <pc:spChg chg="mod">
          <ac:chgData name="Alderson, Andrew (aldersaw)" userId="5c0efa53-e59c-49eb-9b21-a6e1c6b2dcf7" providerId="ADAL" clId="{F7538D32-2BFD-46A0-AC62-172DE26C36EC}" dt="2022-09-28T15:17:01.115" v="233"/>
          <ac:spMkLst>
            <pc:docMk/>
            <pc:sldMk cId="1431473069" sldId="369"/>
            <ac:spMk id="56" creationId="{80671064-AAA0-4336-8435-D59A79CC6DBB}"/>
          </ac:spMkLst>
        </pc:spChg>
        <pc:spChg chg="mod">
          <ac:chgData name="Alderson, Andrew (aldersaw)" userId="5c0efa53-e59c-49eb-9b21-a6e1c6b2dcf7" providerId="ADAL" clId="{F7538D32-2BFD-46A0-AC62-172DE26C36EC}" dt="2022-09-28T15:17:01.115" v="233"/>
          <ac:spMkLst>
            <pc:docMk/>
            <pc:sldMk cId="1431473069" sldId="369"/>
            <ac:spMk id="57" creationId="{FD8AC98D-A639-4988-99E1-C62E76A2B678}"/>
          </ac:spMkLst>
        </pc:spChg>
        <pc:spChg chg="mod">
          <ac:chgData name="Alderson, Andrew (aldersaw)" userId="5c0efa53-e59c-49eb-9b21-a6e1c6b2dcf7" providerId="ADAL" clId="{F7538D32-2BFD-46A0-AC62-172DE26C36EC}" dt="2022-09-28T15:17:01.115" v="233"/>
          <ac:spMkLst>
            <pc:docMk/>
            <pc:sldMk cId="1431473069" sldId="369"/>
            <ac:spMk id="58" creationId="{29898C56-B386-4436-8015-758C8FFA2B12}"/>
          </ac:spMkLst>
        </pc:spChg>
        <pc:spChg chg="mod">
          <ac:chgData name="Alderson, Andrew (aldersaw)" userId="5c0efa53-e59c-49eb-9b21-a6e1c6b2dcf7" providerId="ADAL" clId="{F7538D32-2BFD-46A0-AC62-172DE26C36EC}" dt="2022-09-28T15:17:01.115" v="233"/>
          <ac:spMkLst>
            <pc:docMk/>
            <pc:sldMk cId="1431473069" sldId="369"/>
            <ac:spMk id="59" creationId="{153098F0-86FC-4248-937E-BBC6CE1AF53C}"/>
          </ac:spMkLst>
        </pc:spChg>
        <pc:grpChg chg="del">
          <ac:chgData name="Alderson, Andrew (aldersaw)" userId="5c0efa53-e59c-49eb-9b21-a6e1c6b2dcf7" providerId="ADAL" clId="{F7538D32-2BFD-46A0-AC62-172DE26C36EC}" dt="2022-09-28T15:16:34.382" v="223" actId="165"/>
          <ac:grpSpMkLst>
            <pc:docMk/>
            <pc:sldMk cId="1431473069" sldId="369"/>
            <ac:grpSpMk id="4" creationId="{6FD05A41-487A-4CE3-A24E-86ED90ABD97C}"/>
          </ac:grpSpMkLst>
        </pc:grpChg>
        <pc:grpChg chg="del mod topLvl">
          <ac:chgData name="Alderson, Andrew (aldersaw)" userId="5c0efa53-e59c-49eb-9b21-a6e1c6b2dcf7" providerId="ADAL" clId="{F7538D32-2BFD-46A0-AC62-172DE26C36EC}" dt="2022-09-28T15:16:37.939" v="224" actId="478"/>
          <ac:grpSpMkLst>
            <pc:docMk/>
            <pc:sldMk cId="1431473069" sldId="369"/>
            <ac:grpSpMk id="6" creationId="{2DBAE03F-11C2-462C-ABCB-457BFB7EF244}"/>
          </ac:grpSpMkLst>
        </pc:grpChg>
        <pc:grpChg chg="mod topLvl">
          <ac:chgData name="Alderson, Andrew (aldersaw)" userId="5c0efa53-e59c-49eb-9b21-a6e1c6b2dcf7" providerId="ADAL" clId="{F7538D32-2BFD-46A0-AC62-172DE26C36EC}" dt="2022-09-28T15:16:34.382" v="223" actId="165"/>
          <ac:grpSpMkLst>
            <pc:docMk/>
            <pc:sldMk cId="1431473069" sldId="369"/>
            <ac:grpSpMk id="8" creationId="{F06E4472-8D31-40A5-AA7E-DC133626E47D}"/>
          </ac:grpSpMkLst>
        </pc:grpChg>
        <pc:grpChg chg="mod topLvl">
          <ac:chgData name="Alderson, Andrew (aldersaw)" userId="5c0efa53-e59c-49eb-9b21-a6e1c6b2dcf7" providerId="ADAL" clId="{F7538D32-2BFD-46A0-AC62-172DE26C36EC}" dt="2022-09-28T15:16:34.382" v="223" actId="165"/>
          <ac:grpSpMkLst>
            <pc:docMk/>
            <pc:sldMk cId="1431473069" sldId="369"/>
            <ac:grpSpMk id="10" creationId="{26907E42-D1BE-49A5-BC0E-7EDED1795FBB}"/>
          </ac:grpSpMkLst>
        </pc:grpChg>
        <pc:grpChg chg="mod topLvl">
          <ac:chgData name="Alderson, Andrew (aldersaw)" userId="5c0efa53-e59c-49eb-9b21-a6e1c6b2dcf7" providerId="ADAL" clId="{F7538D32-2BFD-46A0-AC62-172DE26C36EC}" dt="2022-09-28T15:16:34.382" v="223" actId="165"/>
          <ac:grpSpMkLst>
            <pc:docMk/>
            <pc:sldMk cId="1431473069" sldId="369"/>
            <ac:grpSpMk id="11" creationId="{C9BF49CE-1FB3-4393-86DB-B4310947B4E8}"/>
          </ac:grpSpMkLst>
        </pc:grpChg>
        <pc:grpChg chg="mod topLvl">
          <ac:chgData name="Alderson, Andrew (aldersaw)" userId="5c0efa53-e59c-49eb-9b21-a6e1c6b2dcf7" providerId="ADAL" clId="{F7538D32-2BFD-46A0-AC62-172DE26C36EC}" dt="2022-09-28T15:16:34.382" v="223" actId="165"/>
          <ac:grpSpMkLst>
            <pc:docMk/>
            <pc:sldMk cId="1431473069" sldId="369"/>
            <ac:grpSpMk id="12" creationId="{1CD6EB95-2B6C-4806-A024-622B21536E54}"/>
          </ac:grpSpMkLst>
        </pc:grpChg>
        <pc:grpChg chg="mod topLvl">
          <ac:chgData name="Alderson, Andrew (aldersaw)" userId="5c0efa53-e59c-49eb-9b21-a6e1c6b2dcf7" providerId="ADAL" clId="{F7538D32-2BFD-46A0-AC62-172DE26C36EC}" dt="2022-09-28T15:16:34.382" v="223" actId="165"/>
          <ac:grpSpMkLst>
            <pc:docMk/>
            <pc:sldMk cId="1431473069" sldId="369"/>
            <ac:grpSpMk id="13" creationId="{19F2CA75-07FC-4458-8686-C851E80C8F6C}"/>
          </ac:grpSpMkLst>
        </pc:grpChg>
        <pc:grpChg chg="mod topLvl">
          <ac:chgData name="Alderson, Andrew (aldersaw)" userId="5c0efa53-e59c-49eb-9b21-a6e1c6b2dcf7" providerId="ADAL" clId="{F7538D32-2BFD-46A0-AC62-172DE26C36EC}" dt="2022-09-28T15:16:34.382" v="223" actId="165"/>
          <ac:grpSpMkLst>
            <pc:docMk/>
            <pc:sldMk cId="1431473069" sldId="369"/>
            <ac:grpSpMk id="15" creationId="{2E75408E-9CA3-46CD-BA71-C9F69B67A6EE}"/>
          </ac:grpSpMkLst>
        </pc:grpChg>
        <pc:grpChg chg="mod topLvl">
          <ac:chgData name="Alderson, Andrew (aldersaw)" userId="5c0efa53-e59c-49eb-9b21-a6e1c6b2dcf7" providerId="ADAL" clId="{F7538D32-2BFD-46A0-AC62-172DE26C36EC}" dt="2022-09-28T15:16:34.382" v="223" actId="165"/>
          <ac:grpSpMkLst>
            <pc:docMk/>
            <pc:sldMk cId="1431473069" sldId="369"/>
            <ac:grpSpMk id="16" creationId="{4DA057DD-A3AD-4048-B808-9CB6CF691252}"/>
          </ac:grpSpMkLst>
        </pc:grpChg>
        <pc:grpChg chg="mod topLvl">
          <ac:chgData name="Alderson, Andrew (aldersaw)" userId="5c0efa53-e59c-49eb-9b21-a6e1c6b2dcf7" providerId="ADAL" clId="{F7538D32-2BFD-46A0-AC62-172DE26C36EC}" dt="2022-09-28T15:16:34.382" v="223" actId="165"/>
          <ac:grpSpMkLst>
            <pc:docMk/>
            <pc:sldMk cId="1431473069" sldId="369"/>
            <ac:grpSpMk id="17" creationId="{7465AA05-8EAE-453E-A5D9-BAE45FB98243}"/>
          </ac:grpSpMkLst>
        </pc:grpChg>
        <pc:grpChg chg="add mod ord">
          <ac:chgData name="Alderson, Andrew (aldersaw)" userId="5c0efa53-e59c-49eb-9b21-a6e1c6b2dcf7" providerId="ADAL" clId="{F7538D32-2BFD-46A0-AC62-172DE26C36EC}" dt="2022-09-28T15:17:02.983" v="234" actId="167"/>
          <ac:grpSpMkLst>
            <pc:docMk/>
            <pc:sldMk cId="1431473069" sldId="369"/>
            <ac:grpSpMk id="40" creationId="{F851DC2E-318A-4112-9C1F-0E09F16E297E}"/>
          </ac:grpSpMkLst>
        </pc:grpChg>
        <pc:grpChg chg="mod">
          <ac:chgData name="Alderson, Andrew (aldersaw)" userId="5c0efa53-e59c-49eb-9b21-a6e1c6b2dcf7" providerId="ADAL" clId="{F7538D32-2BFD-46A0-AC62-172DE26C36EC}" dt="2022-09-28T15:17:01.115" v="233"/>
          <ac:grpSpMkLst>
            <pc:docMk/>
            <pc:sldMk cId="1431473069" sldId="369"/>
            <ac:grpSpMk id="48" creationId="{AC0F449D-BEB6-440F-8157-2D800D109072}"/>
          </ac:grpSpMkLst>
        </pc:grpChg>
      </pc:sldChg>
    </pc:docChg>
  </pc:docChgLst>
  <pc:docChgLst>
    <pc:chgData name="Alderson, Andrew (aldersaw)" userId="5c0efa53-e59c-49eb-9b21-a6e1c6b2dcf7" providerId="ADAL" clId="{A9487E49-8464-4694-A587-E76A7403F4CC}"/>
    <pc:docChg chg="undo redo custSel addSld delSld modSld sldOrd modMainMaster">
      <pc:chgData name="Alderson, Andrew (aldersaw)" userId="5c0efa53-e59c-49eb-9b21-a6e1c6b2dcf7" providerId="ADAL" clId="{A9487E49-8464-4694-A587-E76A7403F4CC}" dt="2020-07-01T12:17:31.754" v="3231" actId="164"/>
      <pc:docMkLst>
        <pc:docMk/>
      </pc:docMkLst>
      <pc:sldChg chg="modSp">
        <pc:chgData name="Alderson, Andrew (aldersaw)" userId="5c0efa53-e59c-49eb-9b21-a6e1c6b2dcf7" providerId="ADAL" clId="{A9487E49-8464-4694-A587-E76A7403F4CC}" dt="2020-06-27T19:56:36.192" v="2658" actId="1076"/>
        <pc:sldMkLst>
          <pc:docMk/>
          <pc:sldMk cId="419120821" sldId="260"/>
        </pc:sldMkLst>
        <pc:picChg chg="mod">
          <ac:chgData name="Alderson, Andrew (aldersaw)" userId="5c0efa53-e59c-49eb-9b21-a6e1c6b2dcf7" providerId="ADAL" clId="{A9487E49-8464-4694-A587-E76A7403F4CC}" dt="2020-06-27T19:56:36.192" v="2658" actId="1076"/>
          <ac:picMkLst>
            <pc:docMk/>
            <pc:sldMk cId="419120821" sldId="260"/>
            <ac:picMk id="11" creationId="{CEEDA008-78B6-4729-ADFC-2842B5CE2D8E}"/>
          </ac:picMkLst>
        </pc:picChg>
      </pc:sldChg>
      <pc:sldChg chg="modSp">
        <pc:chgData name="Alderson, Andrew (aldersaw)" userId="5c0efa53-e59c-49eb-9b21-a6e1c6b2dcf7" providerId="ADAL" clId="{A9487E49-8464-4694-A587-E76A7403F4CC}" dt="2020-07-01T11:59:55.381" v="3036"/>
        <pc:sldMkLst>
          <pc:docMk/>
          <pc:sldMk cId="722553304" sldId="262"/>
        </pc:sldMkLst>
        <pc:spChg chg="mod">
          <ac:chgData name="Alderson, Andrew (aldersaw)" userId="5c0efa53-e59c-49eb-9b21-a6e1c6b2dcf7" providerId="ADAL" clId="{A9487E49-8464-4694-A587-E76A7403F4CC}" dt="2020-07-01T11:59:55.381" v="3036"/>
          <ac:spMkLst>
            <pc:docMk/>
            <pc:sldMk cId="722553304" sldId="262"/>
            <ac:spMk id="3" creationId="{B13DF7C1-6997-4469-8B0E-7943AC5DE3A5}"/>
          </ac:spMkLst>
        </pc:spChg>
        <pc:spChg chg="mod">
          <ac:chgData name="Alderson, Andrew (aldersaw)" userId="5c0efa53-e59c-49eb-9b21-a6e1c6b2dcf7" providerId="ADAL" clId="{A9487E49-8464-4694-A587-E76A7403F4CC}" dt="2020-07-01T11:59:55.381" v="3036"/>
          <ac:spMkLst>
            <pc:docMk/>
            <pc:sldMk cId="722553304" sldId="262"/>
            <ac:spMk id="4" creationId="{A69AF30F-764B-477E-924E-43115CEFDC19}"/>
          </ac:spMkLst>
        </pc:spChg>
      </pc:sldChg>
      <pc:sldChg chg="modSp">
        <pc:chgData name="Alderson, Andrew (aldersaw)" userId="5c0efa53-e59c-49eb-9b21-a6e1c6b2dcf7" providerId="ADAL" clId="{A9487E49-8464-4694-A587-E76A7403F4CC}" dt="2020-07-01T11:59:55.381" v="3036"/>
        <pc:sldMkLst>
          <pc:docMk/>
          <pc:sldMk cId="1798730112" sldId="321"/>
        </pc:sldMkLst>
        <pc:spChg chg="mod">
          <ac:chgData name="Alderson, Andrew (aldersaw)" userId="5c0efa53-e59c-49eb-9b21-a6e1c6b2dcf7" providerId="ADAL" clId="{A9487E49-8464-4694-A587-E76A7403F4CC}" dt="2020-07-01T11:59:55.381" v="3036"/>
          <ac:spMkLst>
            <pc:docMk/>
            <pc:sldMk cId="1798730112" sldId="321"/>
            <ac:spMk id="10" creationId="{AF7B1E2B-50BB-4C79-9EFA-2518F22D3659}"/>
          </ac:spMkLst>
        </pc:spChg>
        <pc:spChg chg="mod">
          <ac:chgData name="Alderson, Andrew (aldersaw)" userId="5c0efa53-e59c-49eb-9b21-a6e1c6b2dcf7" providerId="ADAL" clId="{A9487E49-8464-4694-A587-E76A7403F4CC}" dt="2020-07-01T11:59:55.381" v="3036"/>
          <ac:spMkLst>
            <pc:docMk/>
            <pc:sldMk cId="1798730112" sldId="321"/>
            <ac:spMk id="11" creationId="{92933D98-824D-4E1D-8CF7-65C1E87BC51D}"/>
          </ac:spMkLst>
        </pc:spChg>
      </pc:sldChg>
      <pc:sldChg chg="modSp">
        <pc:chgData name="Alderson, Andrew (aldersaw)" userId="5c0efa53-e59c-49eb-9b21-a6e1c6b2dcf7" providerId="ADAL" clId="{A9487E49-8464-4694-A587-E76A7403F4CC}" dt="2020-07-01T11:59:55.381" v="3036"/>
        <pc:sldMkLst>
          <pc:docMk/>
          <pc:sldMk cId="978819370" sldId="326"/>
        </pc:sldMkLst>
        <pc:spChg chg="mod">
          <ac:chgData name="Alderson, Andrew (aldersaw)" userId="5c0efa53-e59c-49eb-9b21-a6e1c6b2dcf7" providerId="ADAL" clId="{A9487E49-8464-4694-A587-E76A7403F4CC}" dt="2020-07-01T11:59:55.381" v="3036"/>
          <ac:spMkLst>
            <pc:docMk/>
            <pc:sldMk cId="978819370" sldId="326"/>
            <ac:spMk id="3" creationId="{78D99021-F146-494A-972D-295D8E1AB961}"/>
          </ac:spMkLst>
        </pc:spChg>
      </pc:sldChg>
      <pc:sldChg chg="modSp">
        <pc:chgData name="Alderson, Andrew (aldersaw)" userId="5c0efa53-e59c-49eb-9b21-a6e1c6b2dcf7" providerId="ADAL" clId="{A9487E49-8464-4694-A587-E76A7403F4CC}" dt="2020-07-01T11:59:55.381" v="3036"/>
        <pc:sldMkLst>
          <pc:docMk/>
          <pc:sldMk cId="2271604121" sldId="340"/>
        </pc:sldMkLst>
        <pc:spChg chg="mod">
          <ac:chgData name="Alderson, Andrew (aldersaw)" userId="5c0efa53-e59c-49eb-9b21-a6e1c6b2dcf7" providerId="ADAL" clId="{A9487E49-8464-4694-A587-E76A7403F4CC}" dt="2020-07-01T11:59:55.381" v="3036"/>
          <ac:spMkLst>
            <pc:docMk/>
            <pc:sldMk cId="2271604121" sldId="340"/>
            <ac:spMk id="2" creationId="{667EEDB9-3500-4A28-855D-6B3C58233A61}"/>
          </ac:spMkLst>
        </pc:spChg>
      </pc:sldChg>
      <pc:sldChg chg="addSp delSp modSp del">
        <pc:chgData name="Alderson, Andrew (aldersaw)" userId="5c0efa53-e59c-49eb-9b21-a6e1c6b2dcf7" providerId="ADAL" clId="{A9487E49-8464-4694-A587-E76A7403F4CC}" dt="2020-06-26T16:57:33.409" v="1384" actId="2696"/>
        <pc:sldMkLst>
          <pc:docMk/>
          <pc:sldMk cId="3533044067" sldId="343"/>
        </pc:sldMkLst>
        <pc:spChg chg="add mod">
          <ac:chgData name="Alderson, Andrew (aldersaw)" userId="5c0efa53-e59c-49eb-9b21-a6e1c6b2dcf7" providerId="ADAL" clId="{A9487E49-8464-4694-A587-E76A7403F4CC}" dt="2020-06-26T12:45:58.282" v="38" actId="164"/>
          <ac:spMkLst>
            <pc:docMk/>
            <pc:sldMk cId="3533044067" sldId="343"/>
            <ac:spMk id="2" creationId="{58ABDAC3-368F-4EB2-9956-6433134153FD}"/>
          </ac:spMkLst>
        </pc:spChg>
        <pc:spChg chg="add del mod">
          <ac:chgData name="Alderson, Andrew (aldersaw)" userId="5c0efa53-e59c-49eb-9b21-a6e1c6b2dcf7" providerId="ADAL" clId="{A9487E49-8464-4694-A587-E76A7403F4CC}" dt="2020-06-26T16:08:50.796" v="84" actId="478"/>
          <ac:spMkLst>
            <pc:docMk/>
            <pc:sldMk cId="3533044067" sldId="343"/>
            <ac:spMk id="3" creationId="{D63995E4-2DCC-486A-8274-AD8D0FCBE081}"/>
          </ac:spMkLst>
        </pc:spChg>
        <pc:spChg chg="mod">
          <ac:chgData name="Alderson, Andrew (aldersaw)" userId="5c0efa53-e59c-49eb-9b21-a6e1c6b2dcf7" providerId="ADAL" clId="{A9487E49-8464-4694-A587-E76A7403F4CC}" dt="2020-06-26T16:51:16.186" v="1311" actId="1076"/>
          <ac:spMkLst>
            <pc:docMk/>
            <pc:sldMk cId="3533044067" sldId="343"/>
            <ac:spMk id="5" creationId="{EC47B655-445B-452F-946C-6DD0E0364EBC}"/>
          </ac:spMkLst>
        </pc:spChg>
        <pc:spChg chg="add mod">
          <ac:chgData name="Alderson, Andrew (aldersaw)" userId="5c0efa53-e59c-49eb-9b21-a6e1c6b2dcf7" providerId="ADAL" clId="{A9487E49-8464-4694-A587-E76A7403F4CC}" dt="2020-06-26T12:45:58.282" v="38" actId="164"/>
          <ac:spMkLst>
            <pc:docMk/>
            <pc:sldMk cId="3533044067" sldId="343"/>
            <ac:spMk id="7" creationId="{79474C16-9BEA-4679-95D7-F819264E4DA8}"/>
          </ac:spMkLst>
        </pc:spChg>
        <pc:spChg chg="add mod">
          <ac:chgData name="Alderson, Andrew (aldersaw)" userId="5c0efa53-e59c-49eb-9b21-a6e1c6b2dcf7" providerId="ADAL" clId="{A9487E49-8464-4694-A587-E76A7403F4CC}" dt="2020-06-26T12:45:58.282" v="38" actId="164"/>
          <ac:spMkLst>
            <pc:docMk/>
            <pc:sldMk cId="3533044067" sldId="343"/>
            <ac:spMk id="8" creationId="{861B28B7-241B-4466-AFE7-B49E027C9C48}"/>
          </ac:spMkLst>
        </pc:spChg>
        <pc:spChg chg="add mod">
          <ac:chgData name="Alderson, Andrew (aldersaw)" userId="5c0efa53-e59c-49eb-9b21-a6e1c6b2dcf7" providerId="ADAL" clId="{A9487E49-8464-4694-A587-E76A7403F4CC}" dt="2020-06-26T12:45:58.282" v="38" actId="164"/>
          <ac:spMkLst>
            <pc:docMk/>
            <pc:sldMk cId="3533044067" sldId="343"/>
            <ac:spMk id="9" creationId="{E830A940-4AB8-411A-BC01-C69B5CAEB6F1}"/>
          </ac:spMkLst>
        </pc:spChg>
        <pc:spChg chg="add mod">
          <ac:chgData name="Alderson, Andrew (aldersaw)" userId="5c0efa53-e59c-49eb-9b21-a6e1c6b2dcf7" providerId="ADAL" clId="{A9487E49-8464-4694-A587-E76A7403F4CC}" dt="2020-06-26T16:49:40.035" v="1291" actId="1036"/>
          <ac:spMkLst>
            <pc:docMk/>
            <pc:sldMk cId="3533044067" sldId="343"/>
            <ac:spMk id="30" creationId="{E9BD078B-6D61-486B-ABF2-F426B53A17AB}"/>
          </ac:spMkLst>
        </pc:spChg>
        <pc:spChg chg="add del mod">
          <ac:chgData name="Alderson, Andrew (aldersaw)" userId="5c0efa53-e59c-49eb-9b21-a6e1c6b2dcf7" providerId="ADAL" clId="{A9487E49-8464-4694-A587-E76A7403F4CC}" dt="2020-06-26T16:43:26.500" v="1147" actId="478"/>
          <ac:spMkLst>
            <pc:docMk/>
            <pc:sldMk cId="3533044067" sldId="343"/>
            <ac:spMk id="31" creationId="{63254E51-EE49-4985-B8AB-4E0E8197D8EC}"/>
          </ac:spMkLst>
        </pc:spChg>
        <pc:spChg chg="add mod">
          <ac:chgData name="Alderson, Andrew (aldersaw)" userId="5c0efa53-e59c-49eb-9b21-a6e1c6b2dcf7" providerId="ADAL" clId="{A9487E49-8464-4694-A587-E76A7403F4CC}" dt="2020-06-26T16:50:20.908" v="1305" actId="1035"/>
          <ac:spMkLst>
            <pc:docMk/>
            <pc:sldMk cId="3533044067" sldId="343"/>
            <ac:spMk id="32" creationId="{52275B4D-0AEC-43D5-B0A8-6CB086E01636}"/>
          </ac:spMkLst>
        </pc:spChg>
        <pc:spChg chg="add mod">
          <ac:chgData name="Alderson, Andrew (aldersaw)" userId="5c0efa53-e59c-49eb-9b21-a6e1c6b2dcf7" providerId="ADAL" clId="{A9487E49-8464-4694-A587-E76A7403F4CC}" dt="2020-06-26T16:50:03.360" v="1294" actId="12789"/>
          <ac:spMkLst>
            <pc:docMk/>
            <pc:sldMk cId="3533044067" sldId="343"/>
            <ac:spMk id="35" creationId="{27C10E7A-1331-4D3D-A719-2BB05A669597}"/>
          </ac:spMkLst>
        </pc:spChg>
        <pc:spChg chg="add mod">
          <ac:chgData name="Alderson, Andrew (aldersaw)" userId="5c0efa53-e59c-49eb-9b21-a6e1c6b2dcf7" providerId="ADAL" clId="{A9487E49-8464-4694-A587-E76A7403F4CC}" dt="2020-06-26T16:51:06.246" v="1310" actId="20577"/>
          <ac:spMkLst>
            <pc:docMk/>
            <pc:sldMk cId="3533044067" sldId="343"/>
            <ac:spMk id="36" creationId="{C950F373-EDA0-45FF-B543-BFBE4D453914}"/>
          </ac:spMkLst>
        </pc:spChg>
        <pc:spChg chg="add mod">
          <ac:chgData name="Alderson, Andrew (aldersaw)" userId="5c0efa53-e59c-49eb-9b21-a6e1c6b2dcf7" providerId="ADAL" clId="{A9487E49-8464-4694-A587-E76A7403F4CC}" dt="2020-06-26T16:50:08.029" v="1295" actId="12789"/>
          <ac:spMkLst>
            <pc:docMk/>
            <pc:sldMk cId="3533044067" sldId="343"/>
            <ac:spMk id="37" creationId="{13E191D6-5874-4F73-93C4-7AD04C955E4F}"/>
          </ac:spMkLst>
        </pc:spChg>
        <pc:spChg chg="add mod">
          <ac:chgData name="Alderson, Andrew (aldersaw)" userId="5c0efa53-e59c-49eb-9b21-a6e1c6b2dcf7" providerId="ADAL" clId="{A9487E49-8464-4694-A587-E76A7403F4CC}" dt="2020-06-26T16:50:03.360" v="1294" actId="12789"/>
          <ac:spMkLst>
            <pc:docMk/>
            <pc:sldMk cId="3533044067" sldId="343"/>
            <ac:spMk id="38" creationId="{74B7D71E-7984-4285-B1DD-7C248C3FDF49}"/>
          </ac:spMkLst>
        </pc:spChg>
        <pc:spChg chg="add mod">
          <ac:chgData name="Alderson, Andrew (aldersaw)" userId="5c0efa53-e59c-49eb-9b21-a6e1c6b2dcf7" providerId="ADAL" clId="{A9487E49-8464-4694-A587-E76A7403F4CC}" dt="2020-06-26T16:50:20.908" v="1305" actId="1035"/>
          <ac:spMkLst>
            <pc:docMk/>
            <pc:sldMk cId="3533044067" sldId="343"/>
            <ac:spMk id="39" creationId="{6632BB31-3D88-4F87-9DE2-C9E51473BC96}"/>
          </ac:spMkLst>
        </pc:spChg>
        <pc:spChg chg="add mod">
          <ac:chgData name="Alderson, Andrew (aldersaw)" userId="5c0efa53-e59c-49eb-9b21-a6e1c6b2dcf7" providerId="ADAL" clId="{A9487E49-8464-4694-A587-E76A7403F4CC}" dt="2020-06-26T16:48:03.559" v="1228" actId="164"/>
          <ac:spMkLst>
            <pc:docMk/>
            <pc:sldMk cId="3533044067" sldId="343"/>
            <ac:spMk id="48" creationId="{084205ED-D368-448B-9962-49EAB7540FEB}"/>
          </ac:spMkLst>
        </pc:spChg>
        <pc:grpChg chg="add del mod">
          <ac:chgData name="Alderson, Andrew (aldersaw)" userId="5c0efa53-e59c-49eb-9b21-a6e1c6b2dcf7" providerId="ADAL" clId="{A9487E49-8464-4694-A587-E76A7403F4CC}" dt="2020-06-26T16:08:49.110" v="83" actId="478"/>
          <ac:grpSpMkLst>
            <pc:docMk/>
            <pc:sldMk cId="3533044067" sldId="343"/>
            <ac:grpSpMk id="4" creationId="{CA148766-5D15-4BBE-9010-E80F243F4715}"/>
          </ac:grpSpMkLst>
        </pc:grpChg>
        <pc:grpChg chg="add mod">
          <ac:chgData name="Alderson, Andrew (aldersaw)" userId="5c0efa53-e59c-49eb-9b21-a6e1c6b2dcf7" providerId="ADAL" clId="{A9487E49-8464-4694-A587-E76A7403F4CC}" dt="2020-06-26T16:44:17.206" v="1177" actId="164"/>
          <ac:grpSpMkLst>
            <pc:docMk/>
            <pc:sldMk cId="3533044067" sldId="343"/>
            <ac:grpSpMk id="49" creationId="{8A97873B-5CEF-47B2-9C1B-15FB5F31421A}"/>
          </ac:grpSpMkLst>
        </pc:grpChg>
        <pc:grpChg chg="add mod">
          <ac:chgData name="Alderson, Andrew (aldersaw)" userId="5c0efa53-e59c-49eb-9b21-a6e1c6b2dcf7" providerId="ADAL" clId="{A9487E49-8464-4694-A587-E76A7403F4CC}" dt="2020-06-26T16:48:03.559" v="1228" actId="164"/>
          <ac:grpSpMkLst>
            <pc:docMk/>
            <pc:sldMk cId="3533044067" sldId="343"/>
            <ac:grpSpMk id="50" creationId="{0EAC7DEF-A709-45F2-A91C-4F28816E035A}"/>
          </ac:grpSpMkLst>
        </pc:grpChg>
        <pc:grpChg chg="add mod">
          <ac:chgData name="Alderson, Andrew (aldersaw)" userId="5c0efa53-e59c-49eb-9b21-a6e1c6b2dcf7" providerId="ADAL" clId="{A9487E49-8464-4694-A587-E76A7403F4CC}" dt="2020-06-26T16:50:16.408" v="1296" actId="12789"/>
          <ac:grpSpMkLst>
            <pc:docMk/>
            <pc:sldMk cId="3533044067" sldId="343"/>
            <ac:grpSpMk id="52" creationId="{9A830154-91E3-4BED-A38E-7555155A9CF3}"/>
          </ac:grpSpMkLst>
        </pc:grpChg>
        <pc:graphicFrameChg chg="del mod">
          <ac:chgData name="Alderson, Andrew (aldersaw)" userId="5c0efa53-e59c-49eb-9b21-a6e1c6b2dcf7" providerId="ADAL" clId="{A9487E49-8464-4694-A587-E76A7403F4CC}" dt="2020-06-26T12:43:42.127" v="10" actId="478"/>
          <ac:graphicFrameMkLst>
            <pc:docMk/>
            <pc:sldMk cId="3533044067" sldId="343"/>
            <ac:graphicFrameMk id="6" creationId="{AB5C9CA4-6710-4C5F-9EDC-AE7A0522D684}"/>
          </ac:graphicFrameMkLst>
        </pc:graphicFrameChg>
        <pc:graphicFrameChg chg="add del mod">
          <ac:chgData name="Alderson, Andrew (aldersaw)" userId="5c0efa53-e59c-49eb-9b21-a6e1c6b2dcf7" providerId="ADAL" clId="{A9487E49-8464-4694-A587-E76A7403F4CC}" dt="2020-06-26T16:48:03.559" v="1228" actId="164"/>
          <ac:graphicFrameMkLst>
            <pc:docMk/>
            <pc:sldMk cId="3533044067" sldId="343"/>
            <ac:graphicFrameMk id="10" creationId="{DD658183-0DB4-480D-ACCE-E0A0FEE3F744}"/>
          </ac:graphicFrameMkLst>
        </pc:graphicFrameChg>
        <pc:graphicFrameChg chg="add del">
          <ac:chgData name="Alderson, Andrew (aldersaw)" userId="5c0efa53-e59c-49eb-9b21-a6e1c6b2dcf7" providerId="ADAL" clId="{A9487E49-8464-4694-A587-E76A7403F4CC}" dt="2020-06-26T16:26:26.068" v="737"/>
          <ac:graphicFrameMkLst>
            <pc:docMk/>
            <pc:sldMk cId="3533044067" sldId="343"/>
            <ac:graphicFrameMk id="33" creationId="{314B78FF-CE1C-4D9F-A905-EE6DEE17C38B}"/>
          </ac:graphicFrameMkLst>
        </pc:graphicFrameChg>
        <pc:graphicFrameChg chg="add del mod">
          <ac:chgData name="Alderson, Andrew (aldersaw)" userId="5c0efa53-e59c-49eb-9b21-a6e1c6b2dcf7" providerId="ADAL" clId="{A9487E49-8464-4694-A587-E76A7403F4CC}" dt="2020-06-26T16:26:38.077" v="740" actId="478"/>
          <ac:graphicFrameMkLst>
            <pc:docMk/>
            <pc:sldMk cId="3533044067" sldId="343"/>
            <ac:graphicFrameMk id="34" creationId="{C9DBAAA8-9A5D-4E3F-A9EF-14370D6247FA}"/>
          </ac:graphicFrameMkLst>
        </pc:graphicFrameChg>
        <pc:cxnChg chg="add mod ord">
          <ac:chgData name="Alderson, Andrew (aldersaw)" userId="5c0efa53-e59c-49eb-9b21-a6e1c6b2dcf7" providerId="ADAL" clId="{A9487E49-8464-4694-A587-E76A7403F4CC}" dt="2020-06-26T16:44:47.804" v="1179" actId="14100"/>
          <ac:cxnSpMkLst>
            <pc:docMk/>
            <pc:sldMk cId="3533044067" sldId="343"/>
            <ac:cxnSpMk id="12" creationId="{E0A7A12E-1ED1-45A7-BDA6-8A680214D7A3}"/>
          </ac:cxnSpMkLst>
        </pc:cxnChg>
        <pc:cxnChg chg="add del mod">
          <ac:chgData name="Alderson, Andrew (aldersaw)" userId="5c0efa53-e59c-49eb-9b21-a6e1c6b2dcf7" providerId="ADAL" clId="{A9487E49-8464-4694-A587-E76A7403F4CC}" dt="2020-06-26T16:20:38.614" v="630" actId="478"/>
          <ac:cxnSpMkLst>
            <pc:docMk/>
            <pc:sldMk cId="3533044067" sldId="343"/>
            <ac:cxnSpMk id="14" creationId="{F20BA853-9C8E-40A2-8924-13C60E6CA83C}"/>
          </ac:cxnSpMkLst>
        </pc:cxnChg>
        <pc:cxnChg chg="add mod">
          <ac:chgData name="Alderson, Andrew (aldersaw)" userId="5c0efa53-e59c-49eb-9b21-a6e1c6b2dcf7" providerId="ADAL" clId="{A9487E49-8464-4694-A587-E76A7403F4CC}" dt="2020-06-26T16:44:27.264" v="1178" actId="1582"/>
          <ac:cxnSpMkLst>
            <pc:docMk/>
            <pc:sldMk cId="3533044067" sldId="343"/>
            <ac:cxnSpMk id="15" creationId="{B8294A77-51E6-42F1-B5CC-6CF1948DBD21}"/>
          </ac:cxnSpMkLst>
        </pc:cxnChg>
        <pc:cxnChg chg="add mod">
          <ac:chgData name="Alderson, Andrew (aldersaw)" userId="5c0efa53-e59c-49eb-9b21-a6e1c6b2dcf7" providerId="ADAL" clId="{A9487E49-8464-4694-A587-E76A7403F4CC}" dt="2020-06-26T16:44:27.264" v="1178" actId="1582"/>
          <ac:cxnSpMkLst>
            <pc:docMk/>
            <pc:sldMk cId="3533044067" sldId="343"/>
            <ac:cxnSpMk id="22" creationId="{94D68086-78FA-4407-9CA0-D3A69E24B578}"/>
          </ac:cxnSpMkLst>
        </pc:cxnChg>
        <pc:cxnChg chg="add mod">
          <ac:chgData name="Alderson, Andrew (aldersaw)" userId="5c0efa53-e59c-49eb-9b21-a6e1c6b2dcf7" providerId="ADAL" clId="{A9487E49-8464-4694-A587-E76A7403F4CC}" dt="2020-06-26T16:44:27.264" v="1178" actId="1582"/>
          <ac:cxnSpMkLst>
            <pc:docMk/>
            <pc:sldMk cId="3533044067" sldId="343"/>
            <ac:cxnSpMk id="28" creationId="{72F6356C-A091-4136-87F0-8C924D686217}"/>
          </ac:cxnSpMkLst>
        </pc:cxnChg>
        <pc:cxnChg chg="add mod">
          <ac:chgData name="Alderson, Andrew (aldersaw)" userId="5c0efa53-e59c-49eb-9b21-a6e1c6b2dcf7" providerId="ADAL" clId="{A9487E49-8464-4694-A587-E76A7403F4CC}" dt="2020-06-26T16:47:47.236" v="1226" actId="1036"/>
          <ac:cxnSpMkLst>
            <pc:docMk/>
            <pc:sldMk cId="3533044067" sldId="343"/>
            <ac:cxnSpMk id="29" creationId="{FFEE34DC-FE44-4333-8DCD-8DF93E5F8D8C}"/>
          </ac:cxnSpMkLst>
        </pc:cxnChg>
      </pc:sldChg>
      <pc:sldChg chg="addSp delSp modSp add">
        <pc:chgData name="Alderson, Andrew (aldersaw)" userId="5c0efa53-e59c-49eb-9b21-a6e1c6b2dcf7" providerId="ADAL" clId="{A9487E49-8464-4694-A587-E76A7403F4CC}" dt="2020-06-26T17:04:57.650" v="1445" actId="1076"/>
        <pc:sldMkLst>
          <pc:docMk/>
          <pc:sldMk cId="3700095219" sldId="352"/>
        </pc:sldMkLst>
        <pc:spChg chg="mod">
          <ac:chgData name="Alderson, Andrew (aldersaw)" userId="5c0efa53-e59c-49eb-9b21-a6e1c6b2dcf7" providerId="ADAL" clId="{A9487E49-8464-4694-A587-E76A7403F4CC}" dt="2020-06-26T16:57:12.643" v="1383" actId="20577"/>
          <ac:spMkLst>
            <pc:docMk/>
            <pc:sldMk cId="3700095219" sldId="352"/>
            <ac:spMk id="5" creationId="{EC47B655-445B-452F-946C-6DD0E0364EBC}"/>
          </ac:spMkLst>
        </pc:spChg>
        <pc:spChg chg="mod topLvl">
          <ac:chgData name="Alderson, Andrew (aldersaw)" userId="5c0efa53-e59c-49eb-9b21-a6e1c6b2dcf7" providerId="ADAL" clId="{A9487E49-8464-4694-A587-E76A7403F4CC}" dt="2020-06-26T17:04:43.887" v="1442" actId="1038"/>
          <ac:spMkLst>
            <pc:docMk/>
            <pc:sldMk cId="3700095219" sldId="352"/>
            <ac:spMk id="30" creationId="{E9BD078B-6D61-486B-ABF2-F426B53A17AB}"/>
          </ac:spMkLst>
        </pc:spChg>
        <pc:spChg chg="mod topLvl">
          <ac:chgData name="Alderson, Andrew (aldersaw)" userId="5c0efa53-e59c-49eb-9b21-a6e1c6b2dcf7" providerId="ADAL" clId="{A9487E49-8464-4694-A587-E76A7403F4CC}" dt="2020-06-26T17:04:43.887" v="1442" actId="1038"/>
          <ac:spMkLst>
            <pc:docMk/>
            <pc:sldMk cId="3700095219" sldId="352"/>
            <ac:spMk id="32" creationId="{52275B4D-0AEC-43D5-B0A8-6CB086E01636}"/>
          </ac:spMkLst>
        </pc:spChg>
        <pc:spChg chg="mod topLvl">
          <ac:chgData name="Alderson, Andrew (aldersaw)" userId="5c0efa53-e59c-49eb-9b21-a6e1c6b2dcf7" providerId="ADAL" clId="{A9487E49-8464-4694-A587-E76A7403F4CC}" dt="2020-06-26T17:04:43.887" v="1442" actId="1038"/>
          <ac:spMkLst>
            <pc:docMk/>
            <pc:sldMk cId="3700095219" sldId="352"/>
            <ac:spMk id="35" creationId="{27C10E7A-1331-4D3D-A719-2BB05A669597}"/>
          </ac:spMkLst>
        </pc:spChg>
        <pc:spChg chg="mod topLvl">
          <ac:chgData name="Alderson, Andrew (aldersaw)" userId="5c0efa53-e59c-49eb-9b21-a6e1c6b2dcf7" providerId="ADAL" clId="{A9487E49-8464-4694-A587-E76A7403F4CC}" dt="2020-06-26T17:04:43.887" v="1442" actId="1038"/>
          <ac:spMkLst>
            <pc:docMk/>
            <pc:sldMk cId="3700095219" sldId="352"/>
            <ac:spMk id="36" creationId="{C950F373-EDA0-45FF-B543-BFBE4D453914}"/>
          </ac:spMkLst>
        </pc:spChg>
        <pc:spChg chg="mod topLvl">
          <ac:chgData name="Alderson, Andrew (aldersaw)" userId="5c0efa53-e59c-49eb-9b21-a6e1c6b2dcf7" providerId="ADAL" clId="{A9487E49-8464-4694-A587-E76A7403F4CC}" dt="2020-06-26T17:04:55.501" v="1443" actId="164"/>
          <ac:spMkLst>
            <pc:docMk/>
            <pc:sldMk cId="3700095219" sldId="352"/>
            <ac:spMk id="37" creationId="{13E191D6-5874-4F73-93C4-7AD04C955E4F}"/>
          </ac:spMkLst>
        </pc:spChg>
        <pc:spChg chg="mod topLvl">
          <ac:chgData name="Alderson, Andrew (aldersaw)" userId="5c0efa53-e59c-49eb-9b21-a6e1c6b2dcf7" providerId="ADAL" clId="{A9487E49-8464-4694-A587-E76A7403F4CC}" dt="2020-06-26T17:04:55.501" v="1443" actId="164"/>
          <ac:spMkLst>
            <pc:docMk/>
            <pc:sldMk cId="3700095219" sldId="352"/>
            <ac:spMk id="38" creationId="{74B7D71E-7984-4285-B1DD-7C248C3FDF49}"/>
          </ac:spMkLst>
        </pc:spChg>
        <pc:spChg chg="mod topLvl">
          <ac:chgData name="Alderson, Andrew (aldersaw)" userId="5c0efa53-e59c-49eb-9b21-a6e1c6b2dcf7" providerId="ADAL" clId="{A9487E49-8464-4694-A587-E76A7403F4CC}" dt="2020-06-26T17:04:55.501" v="1443" actId="164"/>
          <ac:spMkLst>
            <pc:docMk/>
            <pc:sldMk cId="3700095219" sldId="352"/>
            <ac:spMk id="39" creationId="{6632BB31-3D88-4F87-9DE2-C9E51473BC96}"/>
          </ac:spMkLst>
        </pc:spChg>
        <pc:spChg chg="mod topLvl">
          <ac:chgData name="Alderson, Andrew (aldersaw)" userId="5c0efa53-e59c-49eb-9b21-a6e1c6b2dcf7" providerId="ADAL" clId="{A9487E49-8464-4694-A587-E76A7403F4CC}" dt="2020-06-26T17:04:55.501" v="1443" actId="164"/>
          <ac:spMkLst>
            <pc:docMk/>
            <pc:sldMk cId="3700095219" sldId="352"/>
            <ac:spMk id="48" creationId="{084205ED-D368-448B-9962-49EAB7540FEB}"/>
          </ac:spMkLst>
        </pc:spChg>
        <pc:grpChg chg="add del mod">
          <ac:chgData name="Alderson, Andrew (aldersaw)" userId="5c0efa53-e59c-49eb-9b21-a6e1c6b2dcf7" providerId="ADAL" clId="{A9487E49-8464-4694-A587-E76A7403F4CC}" dt="2020-06-26T16:55:42.281" v="1362" actId="165"/>
          <ac:grpSpMkLst>
            <pc:docMk/>
            <pc:sldMk cId="3700095219" sldId="352"/>
            <ac:grpSpMk id="8" creationId="{DB48A1C7-E225-497C-9C7A-FC18246A5810}"/>
          </ac:grpSpMkLst>
        </pc:grpChg>
        <pc:grpChg chg="add del mod">
          <ac:chgData name="Alderson, Andrew (aldersaw)" userId="5c0efa53-e59c-49eb-9b21-a6e1c6b2dcf7" providerId="ADAL" clId="{A9487E49-8464-4694-A587-E76A7403F4CC}" dt="2020-06-26T17:01:16.789" v="1395" actId="165"/>
          <ac:grpSpMkLst>
            <pc:docMk/>
            <pc:sldMk cId="3700095219" sldId="352"/>
            <ac:grpSpMk id="19" creationId="{F72ADD13-63E0-4640-91DA-54C294948EDE}"/>
          </ac:grpSpMkLst>
        </pc:grpChg>
        <pc:grpChg chg="add del mod">
          <ac:chgData name="Alderson, Andrew (aldersaw)" userId="5c0efa53-e59c-49eb-9b21-a6e1c6b2dcf7" providerId="ADAL" clId="{A9487E49-8464-4694-A587-E76A7403F4CC}" dt="2020-06-26T17:03:01.006" v="1424" actId="165"/>
          <ac:grpSpMkLst>
            <pc:docMk/>
            <pc:sldMk cId="3700095219" sldId="352"/>
            <ac:grpSpMk id="31" creationId="{329D744A-425F-4819-BD6C-F7AD8BC3E5E7}"/>
          </ac:grpSpMkLst>
        </pc:grpChg>
        <pc:grpChg chg="add mod">
          <ac:chgData name="Alderson, Andrew (aldersaw)" userId="5c0efa53-e59c-49eb-9b21-a6e1c6b2dcf7" providerId="ADAL" clId="{A9487E49-8464-4694-A587-E76A7403F4CC}" dt="2020-06-26T17:04:55.501" v="1443" actId="164"/>
          <ac:grpSpMkLst>
            <pc:docMk/>
            <pc:sldMk cId="3700095219" sldId="352"/>
            <ac:grpSpMk id="33" creationId="{46D9331C-F7FC-456C-ADAC-F7F34A06C8B1}"/>
          </ac:grpSpMkLst>
        </pc:grpChg>
        <pc:grpChg chg="add mod">
          <ac:chgData name="Alderson, Andrew (aldersaw)" userId="5c0efa53-e59c-49eb-9b21-a6e1c6b2dcf7" providerId="ADAL" clId="{A9487E49-8464-4694-A587-E76A7403F4CC}" dt="2020-06-26T17:04:57.650" v="1445" actId="1076"/>
          <ac:grpSpMkLst>
            <pc:docMk/>
            <pc:sldMk cId="3700095219" sldId="352"/>
            <ac:grpSpMk id="34" creationId="{8C0DEF36-C6EC-4012-A30E-DB89B6FCF132}"/>
          </ac:grpSpMkLst>
        </pc:grpChg>
        <pc:grpChg chg="del mod topLvl">
          <ac:chgData name="Alderson, Andrew (aldersaw)" userId="5c0efa53-e59c-49eb-9b21-a6e1c6b2dcf7" providerId="ADAL" clId="{A9487E49-8464-4694-A587-E76A7403F4CC}" dt="2020-06-26T16:53:19.352" v="1326" actId="165"/>
          <ac:grpSpMkLst>
            <pc:docMk/>
            <pc:sldMk cId="3700095219" sldId="352"/>
            <ac:grpSpMk id="49" creationId="{8A97873B-5CEF-47B2-9C1B-15FB5F31421A}"/>
          </ac:grpSpMkLst>
        </pc:grpChg>
        <pc:grpChg chg="del mod topLvl">
          <ac:chgData name="Alderson, Andrew (aldersaw)" userId="5c0efa53-e59c-49eb-9b21-a6e1c6b2dcf7" providerId="ADAL" clId="{A9487E49-8464-4694-A587-E76A7403F4CC}" dt="2020-06-26T16:53:05.085" v="1323" actId="165"/>
          <ac:grpSpMkLst>
            <pc:docMk/>
            <pc:sldMk cId="3700095219" sldId="352"/>
            <ac:grpSpMk id="50" creationId="{0EAC7DEF-A709-45F2-A91C-4F28816E035A}"/>
          </ac:grpSpMkLst>
        </pc:grpChg>
        <pc:grpChg chg="del">
          <ac:chgData name="Alderson, Andrew (aldersaw)" userId="5c0efa53-e59c-49eb-9b21-a6e1c6b2dcf7" providerId="ADAL" clId="{A9487E49-8464-4694-A587-E76A7403F4CC}" dt="2020-06-26T16:53:02.145" v="1322" actId="165"/>
          <ac:grpSpMkLst>
            <pc:docMk/>
            <pc:sldMk cId="3700095219" sldId="352"/>
            <ac:grpSpMk id="52" creationId="{9A830154-91E3-4BED-A38E-7555155A9CF3}"/>
          </ac:grpSpMkLst>
        </pc:grpChg>
        <pc:graphicFrameChg chg="mod topLvl">
          <ac:chgData name="Alderson, Andrew (aldersaw)" userId="5c0efa53-e59c-49eb-9b21-a6e1c6b2dcf7" providerId="ADAL" clId="{A9487E49-8464-4694-A587-E76A7403F4CC}" dt="2020-06-26T17:04:55.501" v="1443" actId="164"/>
          <ac:graphicFrameMkLst>
            <pc:docMk/>
            <pc:sldMk cId="3700095219" sldId="352"/>
            <ac:graphicFrameMk id="10" creationId="{DD658183-0DB4-480D-ACCE-E0A0FEE3F744}"/>
          </ac:graphicFrameMkLst>
        </pc:graphicFrameChg>
        <pc:cxnChg chg="mod topLvl">
          <ac:chgData name="Alderson, Andrew (aldersaw)" userId="5c0efa53-e59c-49eb-9b21-a6e1c6b2dcf7" providerId="ADAL" clId="{A9487E49-8464-4694-A587-E76A7403F4CC}" dt="2020-06-26T17:04:17.667" v="1426" actId="164"/>
          <ac:cxnSpMkLst>
            <pc:docMk/>
            <pc:sldMk cId="3700095219" sldId="352"/>
            <ac:cxnSpMk id="12" creationId="{E0A7A12E-1ED1-45A7-BDA6-8A680214D7A3}"/>
          </ac:cxnSpMkLst>
        </pc:cxnChg>
        <pc:cxnChg chg="mod topLvl">
          <ac:chgData name="Alderson, Andrew (aldersaw)" userId="5c0efa53-e59c-49eb-9b21-a6e1c6b2dcf7" providerId="ADAL" clId="{A9487E49-8464-4694-A587-E76A7403F4CC}" dt="2020-06-26T17:04:55.501" v="1443" actId="164"/>
          <ac:cxnSpMkLst>
            <pc:docMk/>
            <pc:sldMk cId="3700095219" sldId="352"/>
            <ac:cxnSpMk id="15" creationId="{B8294A77-51E6-42F1-B5CC-6CF1948DBD21}"/>
          </ac:cxnSpMkLst>
        </pc:cxnChg>
        <pc:cxnChg chg="mod topLvl">
          <ac:chgData name="Alderson, Andrew (aldersaw)" userId="5c0efa53-e59c-49eb-9b21-a6e1c6b2dcf7" providerId="ADAL" clId="{A9487E49-8464-4694-A587-E76A7403F4CC}" dt="2020-06-26T17:04:17.667" v="1426" actId="164"/>
          <ac:cxnSpMkLst>
            <pc:docMk/>
            <pc:sldMk cId="3700095219" sldId="352"/>
            <ac:cxnSpMk id="22" creationId="{94D68086-78FA-4407-9CA0-D3A69E24B578}"/>
          </ac:cxnSpMkLst>
        </pc:cxnChg>
        <pc:cxnChg chg="mod topLvl">
          <ac:chgData name="Alderson, Andrew (aldersaw)" userId="5c0efa53-e59c-49eb-9b21-a6e1c6b2dcf7" providerId="ADAL" clId="{A9487E49-8464-4694-A587-E76A7403F4CC}" dt="2020-06-26T17:04:43.887" v="1442" actId="1038"/>
          <ac:cxnSpMkLst>
            <pc:docMk/>
            <pc:sldMk cId="3700095219" sldId="352"/>
            <ac:cxnSpMk id="28" creationId="{72F6356C-A091-4136-87F0-8C924D686217}"/>
          </ac:cxnSpMkLst>
        </pc:cxnChg>
        <pc:cxnChg chg="mod topLvl">
          <ac:chgData name="Alderson, Andrew (aldersaw)" userId="5c0efa53-e59c-49eb-9b21-a6e1c6b2dcf7" providerId="ADAL" clId="{A9487E49-8464-4694-A587-E76A7403F4CC}" dt="2020-06-26T17:04:17.667" v="1426" actId="164"/>
          <ac:cxnSpMkLst>
            <pc:docMk/>
            <pc:sldMk cId="3700095219" sldId="352"/>
            <ac:cxnSpMk id="29" creationId="{FFEE34DC-FE44-4333-8DCD-8DF93E5F8D8C}"/>
          </ac:cxnSpMkLst>
        </pc:cxnChg>
      </pc:sldChg>
      <pc:sldChg chg="addSp delSp modSp add">
        <pc:chgData name="Alderson, Andrew (aldersaw)" userId="5c0efa53-e59c-49eb-9b21-a6e1c6b2dcf7" providerId="ADAL" clId="{A9487E49-8464-4694-A587-E76A7403F4CC}" dt="2020-06-26T19:44:54.796" v="2047" actId="14100"/>
        <pc:sldMkLst>
          <pc:docMk/>
          <pc:sldMk cId="4057649708" sldId="353"/>
        </pc:sldMkLst>
        <pc:spChg chg="del">
          <ac:chgData name="Alderson, Andrew (aldersaw)" userId="5c0efa53-e59c-49eb-9b21-a6e1c6b2dcf7" providerId="ADAL" clId="{A9487E49-8464-4694-A587-E76A7403F4CC}" dt="2020-06-26T19:27:18.481" v="1447" actId="478"/>
          <ac:spMkLst>
            <pc:docMk/>
            <pc:sldMk cId="4057649708" sldId="353"/>
            <ac:spMk id="2" creationId="{85E7A5FC-7D66-4F10-934A-6E50200DBB9B}"/>
          </ac:spMkLst>
        </pc:spChg>
        <pc:spChg chg="del">
          <ac:chgData name="Alderson, Andrew (aldersaw)" userId="5c0efa53-e59c-49eb-9b21-a6e1c6b2dcf7" providerId="ADAL" clId="{A9487E49-8464-4694-A587-E76A7403F4CC}" dt="2020-06-26T19:27:18.481" v="1447" actId="478"/>
          <ac:spMkLst>
            <pc:docMk/>
            <pc:sldMk cId="4057649708" sldId="353"/>
            <ac:spMk id="3" creationId="{E4947A7C-8C8D-4EF2-B8E9-6C6B8ED3679F}"/>
          </ac:spMkLst>
        </pc:spChg>
        <pc:spChg chg="add mod">
          <ac:chgData name="Alderson, Andrew (aldersaw)" userId="5c0efa53-e59c-49eb-9b21-a6e1c6b2dcf7" providerId="ADAL" clId="{A9487E49-8464-4694-A587-E76A7403F4CC}" dt="2020-06-26T19:41:58.185" v="2040" actId="14100"/>
          <ac:spMkLst>
            <pc:docMk/>
            <pc:sldMk cId="4057649708" sldId="353"/>
            <ac:spMk id="4" creationId="{5BA6920E-5A4B-499B-A818-147AFB9E532A}"/>
          </ac:spMkLst>
        </pc:spChg>
        <pc:spChg chg="add mod">
          <ac:chgData name="Alderson, Andrew (aldersaw)" userId="5c0efa53-e59c-49eb-9b21-a6e1c6b2dcf7" providerId="ADAL" clId="{A9487E49-8464-4694-A587-E76A7403F4CC}" dt="2020-06-26T19:44:54.796" v="2047" actId="14100"/>
          <ac:spMkLst>
            <pc:docMk/>
            <pc:sldMk cId="4057649708" sldId="353"/>
            <ac:spMk id="6" creationId="{E71BEBB2-80C1-450B-BD41-29F8EF4554BA}"/>
          </ac:spMkLst>
        </pc:spChg>
        <pc:spChg chg="add mod">
          <ac:chgData name="Alderson, Andrew (aldersaw)" userId="5c0efa53-e59c-49eb-9b21-a6e1c6b2dcf7" providerId="ADAL" clId="{A9487E49-8464-4694-A587-E76A7403F4CC}" dt="2020-06-26T19:42:32.716" v="2043" actId="1036"/>
          <ac:spMkLst>
            <pc:docMk/>
            <pc:sldMk cId="4057649708" sldId="353"/>
            <ac:spMk id="7" creationId="{5B806A0E-42C4-4F57-BC5B-A0F8073DDDD2}"/>
          </ac:spMkLst>
        </pc:spChg>
        <pc:spChg chg="add mod">
          <ac:chgData name="Alderson, Andrew (aldersaw)" userId="5c0efa53-e59c-49eb-9b21-a6e1c6b2dcf7" providerId="ADAL" clId="{A9487E49-8464-4694-A587-E76A7403F4CC}" dt="2020-06-26T19:42:32.716" v="2043" actId="1036"/>
          <ac:spMkLst>
            <pc:docMk/>
            <pc:sldMk cId="4057649708" sldId="353"/>
            <ac:spMk id="8" creationId="{5D463D94-C6BC-40C1-9078-AE857CE98588}"/>
          </ac:spMkLst>
        </pc:spChg>
        <pc:spChg chg="add mod">
          <ac:chgData name="Alderson, Andrew (aldersaw)" userId="5c0efa53-e59c-49eb-9b21-a6e1c6b2dcf7" providerId="ADAL" clId="{A9487E49-8464-4694-A587-E76A7403F4CC}" dt="2020-06-26T19:42:32.716" v="2043" actId="1036"/>
          <ac:spMkLst>
            <pc:docMk/>
            <pc:sldMk cId="4057649708" sldId="353"/>
            <ac:spMk id="9" creationId="{67FD3B48-1748-47AB-9E44-0EFB7188C47D}"/>
          </ac:spMkLst>
        </pc:spChg>
        <pc:spChg chg="add mod">
          <ac:chgData name="Alderson, Andrew (aldersaw)" userId="5c0efa53-e59c-49eb-9b21-a6e1c6b2dcf7" providerId="ADAL" clId="{A9487E49-8464-4694-A587-E76A7403F4CC}" dt="2020-06-26T19:42:32.716" v="2043" actId="1036"/>
          <ac:spMkLst>
            <pc:docMk/>
            <pc:sldMk cId="4057649708" sldId="353"/>
            <ac:spMk id="10" creationId="{51EE0CC1-7FA7-4F26-B9CD-FC35193C7905}"/>
          </ac:spMkLst>
        </pc:spChg>
        <pc:spChg chg="add mod">
          <ac:chgData name="Alderson, Andrew (aldersaw)" userId="5c0efa53-e59c-49eb-9b21-a6e1c6b2dcf7" providerId="ADAL" clId="{A9487E49-8464-4694-A587-E76A7403F4CC}" dt="2020-06-26T19:42:32.716" v="2043" actId="1036"/>
          <ac:spMkLst>
            <pc:docMk/>
            <pc:sldMk cId="4057649708" sldId="353"/>
            <ac:spMk id="11" creationId="{1BBAEB37-950A-4530-A9D2-470D4C00DCD0}"/>
          </ac:spMkLst>
        </pc:spChg>
        <pc:spChg chg="add mod ord">
          <ac:chgData name="Alderson, Andrew (aldersaw)" userId="5c0efa53-e59c-49eb-9b21-a6e1c6b2dcf7" providerId="ADAL" clId="{A9487E49-8464-4694-A587-E76A7403F4CC}" dt="2020-06-26T19:41:55.853" v="2038" actId="1035"/>
          <ac:spMkLst>
            <pc:docMk/>
            <pc:sldMk cId="4057649708" sldId="353"/>
            <ac:spMk id="12" creationId="{90DF82D4-6516-42E7-A670-ECDB1D329325}"/>
          </ac:spMkLst>
        </pc:spChg>
        <pc:spChg chg="add mod ord">
          <ac:chgData name="Alderson, Andrew (aldersaw)" userId="5c0efa53-e59c-49eb-9b21-a6e1c6b2dcf7" providerId="ADAL" clId="{A9487E49-8464-4694-A587-E76A7403F4CC}" dt="2020-06-26T19:41:55.853" v="2038" actId="1035"/>
          <ac:spMkLst>
            <pc:docMk/>
            <pc:sldMk cId="4057649708" sldId="353"/>
            <ac:spMk id="13" creationId="{AF090486-03AE-4548-AF0D-AF0B97B33AC2}"/>
          </ac:spMkLst>
        </pc:spChg>
        <pc:spChg chg="add mod ord">
          <ac:chgData name="Alderson, Andrew (aldersaw)" userId="5c0efa53-e59c-49eb-9b21-a6e1c6b2dcf7" providerId="ADAL" clId="{A9487E49-8464-4694-A587-E76A7403F4CC}" dt="2020-06-26T19:41:55.853" v="2038" actId="1035"/>
          <ac:spMkLst>
            <pc:docMk/>
            <pc:sldMk cId="4057649708" sldId="353"/>
            <ac:spMk id="14" creationId="{E7E00A19-AC49-4060-8537-B901E91B7FB7}"/>
          </ac:spMkLst>
        </pc:spChg>
        <pc:spChg chg="add mod ord">
          <ac:chgData name="Alderson, Andrew (aldersaw)" userId="5c0efa53-e59c-49eb-9b21-a6e1c6b2dcf7" providerId="ADAL" clId="{A9487E49-8464-4694-A587-E76A7403F4CC}" dt="2020-06-26T19:41:55.853" v="2038" actId="1035"/>
          <ac:spMkLst>
            <pc:docMk/>
            <pc:sldMk cId="4057649708" sldId="353"/>
            <ac:spMk id="15" creationId="{8F3D1B5E-EC2D-49C4-8362-4DB34B88F6AA}"/>
          </ac:spMkLst>
        </pc:spChg>
        <pc:spChg chg="add mod ord">
          <ac:chgData name="Alderson, Andrew (aldersaw)" userId="5c0efa53-e59c-49eb-9b21-a6e1c6b2dcf7" providerId="ADAL" clId="{A9487E49-8464-4694-A587-E76A7403F4CC}" dt="2020-06-26T19:41:55.853" v="2038" actId="1035"/>
          <ac:spMkLst>
            <pc:docMk/>
            <pc:sldMk cId="4057649708" sldId="353"/>
            <ac:spMk id="16" creationId="{9997AE4C-B25E-4948-9EEF-BEDA9E9CFF3D}"/>
          </ac:spMkLst>
        </pc:spChg>
        <pc:spChg chg="add mod">
          <ac:chgData name="Alderson, Andrew (aldersaw)" userId="5c0efa53-e59c-49eb-9b21-a6e1c6b2dcf7" providerId="ADAL" clId="{A9487E49-8464-4694-A587-E76A7403F4CC}" dt="2020-06-26T19:38:41.802" v="1926" actId="14100"/>
          <ac:spMkLst>
            <pc:docMk/>
            <pc:sldMk cId="4057649708" sldId="353"/>
            <ac:spMk id="17" creationId="{4A5500BF-18AF-4EDE-89D5-2F60AD5446EA}"/>
          </ac:spMkLst>
        </pc:spChg>
        <pc:spChg chg="add mod">
          <ac:chgData name="Alderson, Andrew (aldersaw)" userId="5c0efa53-e59c-49eb-9b21-a6e1c6b2dcf7" providerId="ADAL" clId="{A9487E49-8464-4694-A587-E76A7403F4CC}" dt="2020-06-26T19:35:41.404" v="1815" actId="164"/>
          <ac:spMkLst>
            <pc:docMk/>
            <pc:sldMk cId="4057649708" sldId="353"/>
            <ac:spMk id="18" creationId="{14A48727-B3A4-4898-BC97-A169FE2E8909}"/>
          </ac:spMkLst>
        </pc:spChg>
        <pc:spChg chg="add mod">
          <ac:chgData name="Alderson, Andrew (aldersaw)" userId="5c0efa53-e59c-49eb-9b21-a6e1c6b2dcf7" providerId="ADAL" clId="{A9487E49-8464-4694-A587-E76A7403F4CC}" dt="2020-06-26T19:35:41.404" v="1815" actId="164"/>
          <ac:spMkLst>
            <pc:docMk/>
            <pc:sldMk cId="4057649708" sldId="353"/>
            <ac:spMk id="19" creationId="{0056EB3A-3EEC-4AD3-8513-E00CE63AD6C7}"/>
          </ac:spMkLst>
        </pc:spChg>
        <pc:spChg chg="add mod">
          <ac:chgData name="Alderson, Andrew (aldersaw)" userId="5c0efa53-e59c-49eb-9b21-a6e1c6b2dcf7" providerId="ADAL" clId="{A9487E49-8464-4694-A587-E76A7403F4CC}" dt="2020-06-26T19:35:41.404" v="1815" actId="164"/>
          <ac:spMkLst>
            <pc:docMk/>
            <pc:sldMk cId="4057649708" sldId="353"/>
            <ac:spMk id="20" creationId="{8F05D78A-AF98-4A13-B10C-D178BC67E648}"/>
          </ac:spMkLst>
        </pc:spChg>
        <pc:spChg chg="add mod">
          <ac:chgData name="Alderson, Andrew (aldersaw)" userId="5c0efa53-e59c-49eb-9b21-a6e1c6b2dcf7" providerId="ADAL" clId="{A9487E49-8464-4694-A587-E76A7403F4CC}" dt="2020-06-26T19:35:41.404" v="1815" actId="164"/>
          <ac:spMkLst>
            <pc:docMk/>
            <pc:sldMk cId="4057649708" sldId="353"/>
            <ac:spMk id="21" creationId="{5400B8E7-171E-4F2B-AE84-E731100A2E71}"/>
          </ac:spMkLst>
        </pc:spChg>
        <pc:spChg chg="add mod">
          <ac:chgData name="Alderson, Andrew (aldersaw)" userId="5c0efa53-e59c-49eb-9b21-a6e1c6b2dcf7" providerId="ADAL" clId="{A9487E49-8464-4694-A587-E76A7403F4CC}" dt="2020-06-26T19:35:41.404" v="1815" actId="164"/>
          <ac:spMkLst>
            <pc:docMk/>
            <pc:sldMk cId="4057649708" sldId="353"/>
            <ac:spMk id="22" creationId="{B375C731-5214-4BC3-92CC-07F3F79862BF}"/>
          </ac:spMkLst>
        </pc:spChg>
        <pc:spChg chg="mod">
          <ac:chgData name="Alderson, Andrew (aldersaw)" userId="5c0efa53-e59c-49eb-9b21-a6e1c6b2dcf7" providerId="ADAL" clId="{A9487E49-8464-4694-A587-E76A7403F4CC}" dt="2020-06-26T19:39:07.861" v="1929" actId="14100"/>
          <ac:spMkLst>
            <pc:docMk/>
            <pc:sldMk cId="4057649708" sldId="353"/>
            <ac:spMk id="28" creationId="{1F660C51-467D-4F84-8941-40B50C457158}"/>
          </ac:spMkLst>
        </pc:spChg>
        <pc:grpChg chg="add mod">
          <ac:chgData name="Alderson, Andrew (aldersaw)" userId="5c0efa53-e59c-49eb-9b21-a6e1c6b2dcf7" providerId="ADAL" clId="{A9487E49-8464-4694-A587-E76A7403F4CC}" dt="2020-06-26T19:41:55.853" v="2038" actId="1035"/>
          <ac:grpSpMkLst>
            <pc:docMk/>
            <pc:sldMk cId="4057649708" sldId="353"/>
            <ac:grpSpMk id="23" creationId="{C2351692-4F70-452E-BFBD-9A32C10A9893}"/>
          </ac:grpSpMkLst>
        </pc:grpChg>
        <pc:grpChg chg="add mod">
          <ac:chgData name="Alderson, Andrew (aldersaw)" userId="5c0efa53-e59c-49eb-9b21-a6e1c6b2dcf7" providerId="ADAL" clId="{A9487E49-8464-4694-A587-E76A7403F4CC}" dt="2020-06-26T19:41:55.853" v="2038" actId="1035"/>
          <ac:grpSpMkLst>
            <pc:docMk/>
            <pc:sldMk cId="4057649708" sldId="353"/>
            <ac:grpSpMk id="24" creationId="{063A34B3-382E-4938-8B1B-10D4782534F8}"/>
          </ac:grpSpMkLst>
        </pc:grpChg>
        <pc:picChg chg="add mod modCrop">
          <ac:chgData name="Alderson, Andrew (aldersaw)" userId="5c0efa53-e59c-49eb-9b21-a6e1c6b2dcf7" providerId="ADAL" clId="{A9487E49-8464-4694-A587-E76A7403F4CC}" dt="2020-06-26T19:41:55.853" v="2038" actId="1035"/>
          <ac:picMkLst>
            <pc:docMk/>
            <pc:sldMk cId="4057649708" sldId="353"/>
            <ac:picMk id="5" creationId="{2C4709FE-DE13-4EB4-B44C-CED1FA44D674}"/>
          </ac:picMkLst>
        </pc:picChg>
      </pc:sldChg>
      <pc:sldChg chg="addSp delSp modSp add">
        <pc:chgData name="Alderson, Andrew (aldersaw)" userId="5c0efa53-e59c-49eb-9b21-a6e1c6b2dcf7" providerId="ADAL" clId="{A9487E49-8464-4694-A587-E76A7403F4CC}" dt="2020-06-27T14:00:44.424" v="2378" actId="962"/>
        <pc:sldMkLst>
          <pc:docMk/>
          <pc:sldMk cId="357587546" sldId="354"/>
        </pc:sldMkLst>
        <pc:spChg chg="del">
          <ac:chgData name="Alderson, Andrew (aldersaw)" userId="5c0efa53-e59c-49eb-9b21-a6e1c6b2dcf7" providerId="ADAL" clId="{A9487E49-8464-4694-A587-E76A7403F4CC}" dt="2020-06-27T13:47:48.499" v="2049" actId="478"/>
          <ac:spMkLst>
            <pc:docMk/>
            <pc:sldMk cId="357587546" sldId="354"/>
            <ac:spMk id="2" creationId="{0B1ACBCC-70E8-4A02-930F-1679DD58788B}"/>
          </ac:spMkLst>
        </pc:spChg>
        <pc:spChg chg="del">
          <ac:chgData name="Alderson, Andrew (aldersaw)" userId="5c0efa53-e59c-49eb-9b21-a6e1c6b2dcf7" providerId="ADAL" clId="{A9487E49-8464-4694-A587-E76A7403F4CC}" dt="2020-06-27T13:47:48.499" v="2049" actId="478"/>
          <ac:spMkLst>
            <pc:docMk/>
            <pc:sldMk cId="357587546" sldId="354"/>
            <ac:spMk id="3" creationId="{9A059685-BFF6-448B-ADEE-43015B9BCD57}"/>
          </ac:spMkLst>
        </pc:spChg>
        <pc:spChg chg="add mod">
          <ac:chgData name="Alderson, Andrew (aldersaw)" userId="5c0efa53-e59c-49eb-9b21-a6e1c6b2dcf7" providerId="ADAL" clId="{A9487E49-8464-4694-A587-E76A7403F4CC}" dt="2020-06-27T13:59:01.578" v="2148" actId="164"/>
          <ac:spMkLst>
            <pc:docMk/>
            <pc:sldMk cId="357587546" sldId="354"/>
            <ac:spMk id="5" creationId="{DE75AFD4-E35A-45BA-AE36-34CF7E903031}"/>
          </ac:spMkLst>
        </pc:spChg>
        <pc:spChg chg="add del mod ord">
          <ac:chgData name="Alderson, Andrew (aldersaw)" userId="5c0efa53-e59c-49eb-9b21-a6e1c6b2dcf7" providerId="ADAL" clId="{A9487E49-8464-4694-A587-E76A7403F4CC}" dt="2020-06-27T13:56:39.575" v="2144" actId="478"/>
          <ac:spMkLst>
            <pc:docMk/>
            <pc:sldMk cId="357587546" sldId="354"/>
            <ac:spMk id="6" creationId="{E2E5DF3D-CB5E-446A-BD1A-13A0417AF17A}"/>
          </ac:spMkLst>
        </pc:spChg>
        <pc:spChg chg="add mod">
          <ac:chgData name="Alderson, Andrew (aldersaw)" userId="5c0efa53-e59c-49eb-9b21-a6e1c6b2dcf7" providerId="ADAL" clId="{A9487E49-8464-4694-A587-E76A7403F4CC}" dt="2020-06-27T13:56:21.295" v="2140" actId="164"/>
          <ac:spMkLst>
            <pc:docMk/>
            <pc:sldMk cId="357587546" sldId="354"/>
            <ac:spMk id="7" creationId="{1489B2AB-52DC-44B3-9914-05D78F0A3F07}"/>
          </ac:spMkLst>
        </pc:spChg>
        <pc:spChg chg="add mod">
          <ac:chgData name="Alderson, Andrew (aldersaw)" userId="5c0efa53-e59c-49eb-9b21-a6e1c6b2dcf7" providerId="ADAL" clId="{A9487E49-8464-4694-A587-E76A7403F4CC}" dt="2020-06-27T13:56:21.295" v="2140" actId="164"/>
          <ac:spMkLst>
            <pc:docMk/>
            <pc:sldMk cId="357587546" sldId="354"/>
            <ac:spMk id="8" creationId="{81094932-8B3F-4CB1-A951-0501C29A464B}"/>
          </ac:spMkLst>
        </pc:spChg>
        <pc:grpChg chg="add mod">
          <ac:chgData name="Alderson, Andrew (aldersaw)" userId="5c0efa53-e59c-49eb-9b21-a6e1c6b2dcf7" providerId="ADAL" clId="{A9487E49-8464-4694-A587-E76A7403F4CC}" dt="2020-06-27T13:58:49.132" v="2147" actId="1076"/>
          <ac:grpSpMkLst>
            <pc:docMk/>
            <pc:sldMk cId="357587546" sldId="354"/>
            <ac:grpSpMk id="9" creationId="{9E609733-A592-4942-B41E-75637F0CA919}"/>
          </ac:grpSpMkLst>
        </pc:grpChg>
        <pc:grpChg chg="add mod">
          <ac:chgData name="Alderson, Andrew (aldersaw)" userId="5c0efa53-e59c-49eb-9b21-a6e1c6b2dcf7" providerId="ADAL" clId="{A9487E49-8464-4694-A587-E76A7403F4CC}" dt="2020-06-27T13:59:06.767" v="2149" actId="1076"/>
          <ac:grpSpMkLst>
            <pc:docMk/>
            <pc:sldMk cId="357587546" sldId="354"/>
            <ac:grpSpMk id="10" creationId="{C879E587-E29D-454D-B14B-291D0B091C26}"/>
          </ac:grpSpMkLst>
        </pc:grpChg>
        <pc:picChg chg="add mod ord">
          <ac:chgData name="Alderson, Andrew (aldersaw)" userId="5c0efa53-e59c-49eb-9b21-a6e1c6b2dcf7" providerId="ADAL" clId="{A9487E49-8464-4694-A587-E76A7403F4CC}" dt="2020-06-27T14:00:08.515" v="2228" actId="962"/>
          <ac:picMkLst>
            <pc:docMk/>
            <pc:sldMk cId="357587546" sldId="354"/>
            <ac:picMk id="4" creationId="{9B36B2F2-6122-430A-A166-738AE2740E64}"/>
          </ac:picMkLst>
        </pc:picChg>
        <pc:picChg chg="mod">
          <ac:chgData name="Alderson, Andrew (aldersaw)" userId="5c0efa53-e59c-49eb-9b21-a6e1c6b2dcf7" providerId="ADAL" clId="{A9487E49-8464-4694-A587-E76A7403F4CC}" dt="2020-06-27T14:00:44.424" v="2378" actId="962"/>
          <ac:picMkLst>
            <pc:docMk/>
            <pc:sldMk cId="357587546" sldId="354"/>
            <ac:picMk id="11" creationId="{14F2858D-5E1E-452F-B0B0-2C20DCFFC5D5}"/>
          </ac:picMkLst>
        </pc:picChg>
      </pc:sldChg>
      <pc:sldChg chg="addSp delSp modSp add">
        <pc:chgData name="Alderson, Andrew (aldersaw)" userId="5c0efa53-e59c-49eb-9b21-a6e1c6b2dcf7" providerId="ADAL" clId="{A9487E49-8464-4694-A587-E76A7403F4CC}" dt="2020-06-27T20:15:10.341" v="2794" actId="1037"/>
        <pc:sldMkLst>
          <pc:docMk/>
          <pc:sldMk cId="885798521" sldId="355"/>
        </pc:sldMkLst>
        <pc:spChg chg="del">
          <ac:chgData name="Alderson, Andrew (aldersaw)" userId="5c0efa53-e59c-49eb-9b21-a6e1c6b2dcf7" providerId="ADAL" clId="{A9487E49-8464-4694-A587-E76A7403F4CC}" dt="2020-06-27T17:41:31.508" v="2380" actId="478"/>
          <ac:spMkLst>
            <pc:docMk/>
            <pc:sldMk cId="885798521" sldId="355"/>
            <ac:spMk id="2" creationId="{99FBA2E6-0C8E-4C58-A5E5-5B3762A56076}"/>
          </ac:spMkLst>
        </pc:spChg>
        <pc:spChg chg="del">
          <ac:chgData name="Alderson, Andrew (aldersaw)" userId="5c0efa53-e59c-49eb-9b21-a6e1c6b2dcf7" providerId="ADAL" clId="{A9487E49-8464-4694-A587-E76A7403F4CC}" dt="2020-06-27T17:41:31.508" v="2380" actId="478"/>
          <ac:spMkLst>
            <pc:docMk/>
            <pc:sldMk cId="885798521" sldId="355"/>
            <ac:spMk id="3" creationId="{B49F153D-8109-4A27-8AFA-6F02E71C05A3}"/>
          </ac:spMkLst>
        </pc:spChg>
        <pc:spChg chg="add mod">
          <ac:chgData name="Alderson, Andrew (aldersaw)" userId="5c0efa53-e59c-49eb-9b21-a6e1c6b2dcf7" providerId="ADAL" clId="{A9487E49-8464-4694-A587-E76A7403F4CC}" dt="2020-06-27T20:15:10.341" v="2794" actId="1037"/>
          <ac:spMkLst>
            <pc:docMk/>
            <pc:sldMk cId="885798521" sldId="355"/>
            <ac:spMk id="21" creationId="{00D5FB5E-10B3-4FC7-AC3B-862418E8D313}"/>
          </ac:spMkLst>
        </pc:spChg>
        <pc:grpChg chg="add mod">
          <ac:chgData name="Alderson, Andrew (aldersaw)" userId="5c0efa53-e59c-49eb-9b21-a6e1c6b2dcf7" providerId="ADAL" clId="{A9487E49-8464-4694-A587-E76A7403F4CC}" dt="2020-06-27T19:54:37.613" v="2654" actId="164"/>
          <ac:grpSpMkLst>
            <pc:docMk/>
            <pc:sldMk cId="885798521" sldId="355"/>
            <ac:grpSpMk id="22" creationId="{52E90C22-BB0B-4BFE-80AB-5294F672FBC9}"/>
          </ac:grpSpMkLst>
        </pc:grpChg>
        <pc:grpChg chg="add mod">
          <ac:chgData name="Alderson, Andrew (aldersaw)" userId="5c0efa53-e59c-49eb-9b21-a6e1c6b2dcf7" providerId="ADAL" clId="{A9487E49-8464-4694-A587-E76A7403F4CC}" dt="2020-06-27T19:54:37.613" v="2654" actId="164"/>
          <ac:grpSpMkLst>
            <pc:docMk/>
            <pc:sldMk cId="885798521" sldId="355"/>
            <ac:grpSpMk id="23" creationId="{69A0D9A1-041F-4F93-B398-BC56DCAA56D5}"/>
          </ac:grpSpMkLst>
        </pc:grpChg>
        <pc:graphicFrameChg chg="add del mod">
          <ac:chgData name="Alderson, Andrew (aldersaw)" userId="5c0efa53-e59c-49eb-9b21-a6e1c6b2dcf7" providerId="ADAL" clId="{A9487E49-8464-4694-A587-E76A7403F4CC}" dt="2020-06-27T18:02:02.085" v="2397" actId="478"/>
          <ac:graphicFrameMkLst>
            <pc:docMk/>
            <pc:sldMk cId="885798521" sldId="355"/>
            <ac:graphicFrameMk id="4" creationId="{70662932-B0B9-423E-80A2-33D1CFA0933D}"/>
          </ac:graphicFrameMkLst>
        </pc:graphicFrameChg>
        <pc:graphicFrameChg chg="add mod">
          <ac:chgData name="Alderson, Andrew (aldersaw)" userId="5c0efa53-e59c-49eb-9b21-a6e1c6b2dcf7" providerId="ADAL" clId="{A9487E49-8464-4694-A587-E76A7403F4CC}" dt="2020-06-27T19:53:58.247" v="2642" actId="1076"/>
          <ac:graphicFrameMkLst>
            <pc:docMk/>
            <pc:sldMk cId="885798521" sldId="355"/>
            <ac:graphicFrameMk id="5" creationId="{8240D33E-8954-41CF-A043-434D04444195}"/>
          </ac:graphicFrameMkLst>
        </pc:graphicFrameChg>
        <pc:picChg chg="mod modCrop">
          <ac:chgData name="Alderson, Andrew (aldersaw)" userId="5c0efa53-e59c-49eb-9b21-a6e1c6b2dcf7" providerId="ADAL" clId="{A9487E49-8464-4694-A587-E76A7403F4CC}" dt="2020-06-27T19:54:37.613" v="2654" actId="164"/>
          <ac:picMkLst>
            <pc:docMk/>
            <pc:sldMk cId="885798521" sldId="355"/>
            <ac:picMk id="6" creationId="{37CD75B1-EB73-49DB-BC5B-E4571E21B306}"/>
          </ac:picMkLst>
        </pc:picChg>
        <pc:picChg chg="add mod">
          <ac:chgData name="Alderson, Andrew (aldersaw)" userId="5c0efa53-e59c-49eb-9b21-a6e1c6b2dcf7" providerId="ADAL" clId="{A9487E49-8464-4694-A587-E76A7403F4CC}" dt="2020-06-27T19:54:37.613" v="2654" actId="164"/>
          <ac:picMkLst>
            <pc:docMk/>
            <pc:sldMk cId="885798521" sldId="355"/>
            <ac:picMk id="8" creationId="{63BB402A-BA78-450F-8B5F-AC78AFD5E494}"/>
          </ac:picMkLst>
        </pc:picChg>
        <pc:picChg chg="add del mod">
          <ac:chgData name="Alderson, Andrew (aldersaw)" userId="5c0efa53-e59c-49eb-9b21-a6e1c6b2dcf7" providerId="ADAL" clId="{A9487E49-8464-4694-A587-E76A7403F4CC}" dt="2020-06-27T19:54:07.281" v="2645" actId="478"/>
          <ac:picMkLst>
            <pc:docMk/>
            <pc:sldMk cId="885798521" sldId="355"/>
            <ac:picMk id="10" creationId="{359B31E4-D176-4F4C-ADE1-C84C407D4413}"/>
          </ac:picMkLst>
        </pc:picChg>
        <pc:picChg chg="add mod">
          <ac:chgData name="Alderson, Andrew (aldersaw)" userId="5c0efa53-e59c-49eb-9b21-a6e1c6b2dcf7" providerId="ADAL" clId="{A9487E49-8464-4694-A587-E76A7403F4CC}" dt="2020-06-27T20:14:44.205" v="2778" actId="1038"/>
          <ac:picMkLst>
            <pc:docMk/>
            <pc:sldMk cId="885798521" sldId="355"/>
            <ac:picMk id="12" creationId="{5DED1869-B7E9-4EDD-9EA7-398218B8766B}"/>
          </ac:picMkLst>
        </pc:picChg>
        <pc:picChg chg="add mod">
          <ac:chgData name="Alderson, Andrew (aldersaw)" userId="5c0efa53-e59c-49eb-9b21-a6e1c6b2dcf7" providerId="ADAL" clId="{A9487E49-8464-4694-A587-E76A7403F4CC}" dt="2020-06-27T20:14:32.685" v="2765" actId="1037"/>
          <ac:picMkLst>
            <pc:docMk/>
            <pc:sldMk cId="885798521" sldId="355"/>
            <ac:picMk id="14" creationId="{20A68C7F-D62B-4F54-9038-6114ADDB50F7}"/>
          </ac:picMkLst>
        </pc:picChg>
        <pc:picChg chg="add del mod">
          <ac:chgData name="Alderson, Andrew (aldersaw)" userId="5c0efa53-e59c-49eb-9b21-a6e1c6b2dcf7" providerId="ADAL" clId="{A9487E49-8464-4694-A587-E76A7403F4CC}" dt="2020-06-27T19:52:06.584" v="2627" actId="478"/>
          <ac:picMkLst>
            <pc:docMk/>
            <pc:sldMk cId="885798521" sldId="355"/>
            <ac:picMk id="16" creationId="{B921859B-C1E4-472F-A9A8-F2915BB22EA6}"/>
          </ac:picMkLst>
        </pc:picChg>
        <pc:picChg chg="add mod">
          <ac:chgData name="Alderson, Andrew (aldersaw)" userId="5c0efa53-e59c-49eb-9b21-a6e1c6b2dcf7" providerId="ADAL" clId="{A9487E49-8464-4694-A587-E76A7403F4CC}" dt="2020-06-27T20:14:58.372" v="2791" actId="1038"/>
          <ac:picMkLst>
            <pc:docMk/>
            <pc:sldMk cId="885798521" sldId="355"/>
            <ac:picMk id="18" creationId="{541CD5BF-3CE2-45A4-95EF-80C1B720DA7E}"/>
          </ac:picMkLst>
        </pc:picChg>
        <pc:picChg chg="add mod">
          <ac:chgData name="Alderson, Andrew (aldersaw)" userId="5c0efa53-e59c-49eb-9b21-a6e1c6b2dcf7" providerId="ADAL" clId="{A9487E49-8464-4694-A587-E76A7403F4CC}" dt="2020-06-27T20:15:10.341" v="2794" actId="1037"/>
          <ac:picMkLst>
            <pc:docMk/>
            <pc:sldMk cId="885798521" sldId="355"/>
            <ac:picMk id="20" creationId="{3208F420-73BD-4B78-BB3D-D4C3A2EA93C7}"/>
          </ac:picMkLst>
        </pc:picChg>
      </pc:sldChg>
      <pc:sldChg chg="add ord">
        <pc:chgData name="Alderson, Andrew (aldersaw)" userId="5c0efa53-e59c-49eb-9b21-a6e1c6b2dcf7" providerId="ADAL" clId="{A9487E49-8464-4694-A587-E76A7403F4CC}" dt="2020-06-27T19:58:15.924" v="2660"/>
        <pc:sldMkLst>
          <pc:docMk/>
          <pc:sldMk cId="595810364" sldId="356"/>
        </pc:sldMkLst>
      </pc:sldChg>
      <pc:sldChg chg="addSp delSp modSp add">
        <pc:chgData name="Alderson, Andrew (aldersaw)" userId="5c0efa53-e59c-49eb-9b21-a6e1c6b2dcf7" providerId="ADAL" clId="{A9487E49-8464-4694-A587-E76A7403F4CC}" dt="2020-06-27T20:08:14.284" v="2759" actId="207"/>
        <pc:sldMkLst>
          <pc:docMk/>
          <pc:sldMk cId="1060687308" sldId="357"/>
        </pc:sldMkLst>
        <pc:spChg chg="del">
          <ac:chgData name="Alderson, Andrew (aldersaw)" userId="5c0efa53-e59c-49eb-9b21-a6e1c6b2dcf7" providerId="ADAL" clId="{A9487E49-8464-4694-A587-E76A7403F4CC}" dt="2020-06-27T20:01:43.599" v="2662" actId="478"/>
          <ac:spMkLst>
            <pc:docMk/>
            <pc:sldMk cId="1060687308" sldId="357"/>
            <ac:spMk id="2" creationId="{F57B86C1-6F0A-4B86-8C31-5327EA6237A5}"/>
          </ac:spMkLst>
        </pc:spChg>
        <pc:spChg chg="del">
          <ac:chgData name="Alderson, Andrew (aldersaw)" userId="5c0efa53-e59c-49eb-9b21-a6e1c6b2dcf7" providerId="ADAL" clId="{A9487E49-8464-4694-A587-E76A7403F4CC}" dt="2020-06-27T20:01:43.599" v="2662" actId="478"/>
          <ac:spMkLst>
            <pc:docMk/>
            <pc:sldMk cId="1060687308" sldId="357"/>
            <ac:spMk id="3" creationId="{F9CF22EB-84C2-452A-A4E4-934271ED634D}"/>
          </ac:spMkLst>
        </pc:spChg>
        <pc:spChg chg="mod topLvl">
          <ac:chgData name="Alderson, Andrew (aldersaw)" userId="5c0efa53-e59c-49eb-9b21-a6e1c6b2dcf7" providerId="ADAL" clId="{A9487E49-8464-4694-A587-E76A7403F4CC}" dt="2020-06-27T20:05:00.801" v="2712" actId="164"/>
          <ac:spMkLst>
            <pc:docMk/>
            <pc:sldMk cId="1060687308" sldId="357"/>
            <ac:spMk id="6" creationId="{87FD3188-4713-4C29-8254-5F1522429B7F}"/>
          </ac:spMkLst>
        </pc:spChg>
        <pc:spChg chg="del mod topLvl">
          <ac:chgData name="Alderson, Andrew (aldersaw)" userId="5c0efa53-e59c-49eb-9b21-a6e1c6b2dcf7" providerId="ADAL" clId="{A9487E49-8464-4694-A587-E76A7403F4CC}" dt="2020-06-27T20:02:10.647" v="2677" actId="478"/>
          <ac:spMkLst>
            <pc:docMk/>
            <pc:sldMk cId="1060687308" sldId="357"/>
            <ac:spMk id="8" creationId="{1BD55656-26BD-4EF7-A871-1630866A42EF}"/>
          </ac:spMkLst>
        </pc:spChg>
        <pc:spChg chg="del mod topLvl">
          <ac:chgData name="Alderson, Andrew (aldersaw)" userId="5c0efa53-e59c-49eb-9b21-a6e1c6b2dcf7" providerId="ADAL" clId="{A9487E49-8464-4694-A587-E76A7403F4CC}" dt="2020-06-27T20:02:13.039" v="2678" actId="478"/>
          <ac:spMkLst>
            <pc:docMk/>
            <pc:sldMk cId="1060687308" sldId="357"/>
            <ac:spMk id="9" creationId="{A6320519-ADDB-4707-8F62-59D3DC9DDCFF}"/>
          </ac:spMkLst>
        </pc:spChg>
        <pc:spChg chg="del mod topLvl">
          <ac:chgData name="Alderson, Andrew (aldersaw)" userId="5c0efa53-e59c-49eb-9b21-a6e1c6b2dcf7" providerId="ADAL" clId="{A9487E49-8464-4694-A587-E76A7403F4CC}" dt="2020-06-27T20:02:03.699" v="2674" actId="478"/>
          <ac:spMkLst>
            <pc:docMk/>
            <pc:sldMk cId="1060687308" sldId="357"/>
            <ac:spMk id="10" creationId="{A451F809-09E2-40BA-8281-9B48090C9121}"/>
          </ac:spMkLst>
        </pc:spChg>
        <pc:spChg chg="mod topLvl">
          <ac:chgData name="Alderson, Andrew (aldersaw)" userId="5c0efa53-e59c-49eb-9b21-a6e1c6b2dcf7" providerId="ADAL" clId="{A9487E49-8464-4694-A587-E76A7403F4CC}" dt="2020-06-27T20:04:51.459" v="2709" actId="164"/>
          <ac:spMkLst>
            <pc:docMk/>
            <pc:sldMk cId="1060687308" sldId="357"/>
            <ac:spMk id="11" creationId="{6E52F592-4E8E-4F0F-B66A-DE23F41F5C3A}"/>
          </ac:spMkLst>
        </pc:spChg>
        <pc:spChg chg="mod topLvl">
          <ac:chgData name="Alderson, Andrew (aldersaw)" userId="5c0efa53-e59c-49eb-9b21-a6e1c6b2dcf7" providerId="ADAL" clId="{A9487E49-8464-4694-A587-E76A7403F4CC}" dt="2020-06-27T20:04:54.996" v="2710" actId="164"/>
          <ac:spMkLst>
            <pc:docMk/>
            <pc:sldMk cId="1060687308" sldId="357"/>
            <ac:spMk id="12" creationId="{DE6B1791-0AF5-44AE-A8AB-D4D24C170DA3}"/>
          </ac:spMkLst>
        </pc:spChg>
        <pc:spChg chg="mod topLvl">
          <ac:chgData name="Alderson, Andrew (aldersaw)" userId="5c0efa53-e59c-49eb-9b21-a6e1c6b2dcf7" providerId="ADAL" clId="{A9487E49-8464-4694-A587-E76A7403F4CC}" dt="2020-06-27T20:04:57.696" v="2711" actId="164"/>
          <ac:spMkLst>
            <pc:docMk/>
            <pc:sldMk cId="1060687308" sldId="357"/>
            <ac:spMk id="13" creationId="{3A97ABB8-9BA2-4D6D-A64C-3D80497D21B4}"/>
          </ac:spMkLst>
        </pc:spChg>
        <pc:spChg chg="mod topLvl">
          <ac:chgData name="Alderson, Andrew (aldersaw)" userId="5c0efa53-e59c-49eb-9b21-a6e1c6b2dcf7" providerId="ADAL" clId="{A9487E49-8464-4694-A587-E76A7403F4CC}" dt="2020-06-27T20:05:00.801" v="2712" actId="164"/>
          <ac:spMkLst>
            <pc:docMk/>
            <pc:sldMk cId="1060687308" sldId="357"/>
            <ac:spMk id="14" creationId="{6683484E-E2B8-4BF6-9285-E3A3D054D40A}"/>
          </ac:spMkLst>
        </pc:spChg>
        <pc:spChg chg="mod topLvl">
          <ac:chgData name="Alderson, Andrew (aldersaw)" userId="5c0efa53-e59c-49eb-9b21-a6e1c6b2dcf7" providerId="ADAL" clId="{A9487E49-8464-4694-A587-E76A7403F4CC}" dt="2020-06-27T20:05:03.226" v="2713" actId="164"/>
          <ac:spMkLst>
            <pc:docMk/>
            <pc:sldMk cId="1060687308" sldId="357"/>
            <ac:spMk id="15" creationId="{98C1FDBA-00F5-41A1-9DDB-7088A5D05820}"/>
          </ac:spMkLst>
        </pc:spChg>
        <pc:spChg chg="add del mod topLvl">
          <ac:chgData name="Alderson, Andrew (aldersaw)" userId="5c0efa53-e59c-49eb-9b21-a6e1c6b2dcf7" providerId="ADAL" clId="{A9487E49-8464-4694-A587-E76A7403F4CC}" dt="2020-06-27T20:04:51.459" v="2709" actId="164"/>
          <ac:spMkLst>
            <pc:docMk/>
            <pc:sldMk cId="1060687308" sldId="357"/>
            <ac:spMk id="16" creationId="{0BFD4525-F82F-4560-9920-A9E8CA186F06}"/>
          </ac:spMkLst>
        </pc:spChg>
        <pc:spChg chg="del mod topLvl">
          <ac:chgData name="Alderson, Andrew (aldersaw)" userId="5c0efa53-e59c-49eb-9b21-a6e1c6b2dcf7" providerId="ADAL" clId="{A9487E49-8464-4694-A587-E76A7403F4CC}" dt="2020-06-27T20:02:01.682" v="2673" actId="478"/>
          <ac:spMkLst>
            <pc:docMk/>
            <pc:sldMk cId="1060687308" sldId="357"/>
            <ac:spMk id="20" creationId="{59ADD235-7642-484B-B275-A2151D033CA3}"/>
          </ac:spMkLst>
        </pc:spChg>
        <pc:spChg chg="mod topLvl">
          <ac:chgData name="Alderson, Andrew (aldersaw)" userId="5c0efa53-e59c-49eb-9b21-a6e1c6b2dcf7" providerId="ADAL" clId="{A9487E49-8464-4694-A587-E76A7403F4CC}" dt="2020-06-27T20:04:51.459" v="2709" actId="164"/>
          <ac:spMkLst>
            <pc:docMk/>
            <pc:sldMk cId="1060687308" sldId="357"/>
            <ac:spMk id="21" creationId="{2F91B5A0-AD6A-4D74-A8F0-E36A9394403F}"/>
          </ac:spMkLst>
        </pc:spChg>
        <pc:spChg chg="mod topLvl">
          <ac:chgData name="Alderson, Andrew (aldersaw)" userId="5c0efa53-e59c-49eb-9b21-a6e1c6b2dcf7" providerId="ADAL" clId="{A9487E49-8464-4694-A587-E76A7403F4CC}" dt="2020-06-27T20:04:54.996" v="2710" actId="164"/>
          <ac:spMkLst>
            <pc:docMk/>
            <pc:sldMk cId="1060687308" sldId="357"/>
            <ac:spMk id="22" creationId="{34288179-FE3C-4E00-8316-63823732820D}"/>
          </ac:spMkLst>
        </pc:spChg>
        <pc:spChg chg="mod topLvl">
          <ac:chgData name="Alderson, Andrew (aldersaw)" userId="5c0efa53-e59c-49eb-9b21-a6e1c6b2dcf7" providerId="ADAL" clId="{A9487E49-8464-4694-A587-E76A7403F4CC}" dt="2020-06-27T20:04:57.696" v="2711" actId="164"/>
          <ac:spMkLst>
            <pc:docMk/>
            <pc:sldMk cId="1060687308" sldId="357"/>
            <ac:spMk id="23" creationId="{2F062733-55AB-4DB0-868D-D39D6DD5462D}"/>
          </ac:spMkLst>
        </pc:spChg>
        <pc:spChg chg="mod topLvl">
          <ac:chgData name="Alderson, Andrew (aldersaw)" userId="5c0efa53-e59c-49eb-9b21-a6e1c6b2dcf7" providerId="ADAL" clId="{A9487E49-8464-4694-A587-E76A7403F4CC}" dt="2020-06-27T20:05:00.801" v="2712" actId="164"/>
          <ac:spMkLst>
            <pc:docMk/>
            <pc:sldMk cId="1060687308" sldId="357"/>
            <ac:spMk id="24" creationId="{EDD35E7F-F6A7-4BB1-B97D-FCA5E2FA1243}"/>
          </ac:spMkLst>
        </pc:spChg>
        <pc:spChg chg="mod topLvl">
          <ac:chgData name="Alderson, Andrew (aldersaw)" userId="5c0efa53-e59c-49eb-9b21-a6e1c6b2dcf7" providerId="ADAL" clId="{A9487E49-8464-4694-A587-E76A7403F4CC}" dt="2020-06-27T20:05:03.226" v="2713" actId="164"/>
          <ac:spMkLst>
            <pc:docMk/>
            <pc:sldMk cId="1060687308" sldId="357"/>
            <ac:spMk id="25" creationId="{ACA5D93C-A713-4970-938B-4BC56110F6DA}"/>
          </ac:spMkLst>
        </pc:spChg>
        <pc:spChg chg="mod">
          <ac:chgData name="Alderson, Andrew (aldersaw)" userId="5c0efa53-e59c-49eb-9b21-a6e1c6b2dcf7" providerId="ADAL" clId="{A9487E49-8464-4694-A587-E76A7403F4CC}" dt="2020-06-27T20:08:11" v="2758" actId="207"/>
          <ac:spMkLst>
            <pc:docMk/>
            <pc:sldMk cId="1060687308" sldId="357"/>
            <ac:spMk id="39" creationId="{47C23D79-F059-4973-8CE6-BFEBF6907367}"/>
          </ac:spMkLst>
        </pc:spChg>
        <pc:spChg chg="mod">
          <ac:chgData name="Alderson, Andrew (aldersaw)" userId="5c0efa53-e59c-49eb-9b21-a6e1c6b2dcf7" providerId="ADAL" clId="{A9487E49-8464-4694-A587-E76A7403F4CC}" dt="2020-06-27T20:07:17.898" v="2753" actId="207"/>
          <ac:spMkLst>
            <pc:docMk/>
            <pc:sldMk cId="1060687308" sldId="357"/>
            <ac:spMk id="40" creationId="{DE458A20-F708-4F13-A713-6F74BED1528C}"/>
          </ac:spMkLst>
        </pc:spChg>
        <pc:spChg chg="mod">
          <ac:chgData name="Alderson, Andrew (aldersaw)" userId="5c0efa53-e59c-49eb-9b21-a6e1c6b2dcf7" providerId="ADAL" clId="{A9487E49-8464-4694-A587-E76A7403F4CC}" dt="2020-06-27T20:06:47.302" v="2741" actId="207"/>
          <ac:spMkLst>
            <pc:docMk/>
            <pc:sldMk cId="1060687308" sldId="357"/>
            <ac:spMk id="41" creationId="{E225B9DB-3856-4982-A9F8-750B030FBA16}"/>
          </ac:spMkLst>
        </pc:spChg>
        <pc:spChg chg="mod">
          <ac:chgData name="Alderson, Andrew (aldersaw)" userId="5c0efa53-e59c-49eb-9b21-a6e1c6b2dcf7" providerId="ADAL" clId="{A9487E49-8464-4694-A587-E76A7403F4CC}" dt="2020-06-27T20:08:14.284" v="2759" actId="207"/>
          <ac:spMkLst>
            <pc:docMk/>
            <pc:sldMk cId="1060687308" sldId="357"/>
            <ac:spMk id="42" creationId="{58AC47A3-1CAD-4B63-81EA-57B29EBF5720}"/>
          </ac:spMkLst>
        </pc:spChg>
        <pc:spChg chg="mod">
          <ac:chgData name="Alderson, Andrew (aldersaw)" userId="5c0efa53-e59c-49eb-9b21-a6e1c6b2dcf7" providerId="ADAL" clId="{A9487E49-8464-4694-A587-E76A7403F4CC}" dt="2020-06-27T20:07:23.363" v="2754" actId="207"/>
          <ac:spMkLst>
            <pc:docMk/>
            <pc:sldMk cId="1060687308" sldId="357"/>
            <ac:spMk id="43" creationId="{BBC93211-E753-41D4-B46B-2EAFCF090A2E}"/>
          </ac:spMkLst>
        </pc:spChg>
        <pc:spChg chg="mod">
          <ac:chgData name="Alderson, Andrew (aldersaw)" userId="5c0efa53-e59c-49eb-9b21-a6e1c6b2dcf7" providerId="ADAL" clId="{A9487E49-8464-4694-A587-E76A7403F4CC}" dt="2020-06-27T20:08:08.648" v="2757" actId="207"/>
          <ac:spMkLst>
            <pc:docMk/>
            <pc:sldMk cId="1060687308" sldId="357"/>
            <ac:spMk id="45" creationId="{71AA7A9A-0D3C-4C15-B8D7-D95BC70E316C}"/>
          </ac:spMkLst>
        </pc:spChg>
        <pc:spChg chg="mod">
          <ac:chgData name="Alderson, Andrew (aldersaw)" userId="5c0efa53-e59c-49eb-9b21-a6e1c6b2dcf7" providerId="ADAL" clId="{A9487E49-8464-4694-A587-E76A7403F4CC}" dt="2020-06-27T20:07:14.990" v="2752" actId="207"/>
          <ac:spMkLst>
            <pc:docMk/>
            <pc:sldMk cId="1060687308" sldId="357"/>
            <ac:spMk id="46" creationId="{F966B1E9-C182-410A-BB95-677D221326BA}"/>
          </ac:spMkLst>
        </pc:spChg>
        <pc:spChg chg="mod">
          <ac:chgData name="Alderson, Andrew (aldersaw)" userId="5c0efa53-e59c-49eb-9b21-a6e1c6b2dcf7" providerId="ADAL" clId="{A9487E49-8464-4694-A587-E76A7403F4CC}" dt="2020-06-27T20:08:06.140" v="2756" actId="207"/>
          <ac:spMkLst>
            <pc:docMk/>
            <pc:sldMk cId="1060687308" sldId="357"/>
            <ac:spMk id="48" creationId="{6C5E5599-2AED-45E3-87E9-4912A0C3356F}"/>
          </ac:spMkLst>
        </pc:spChg>
        <pc:spChg chg="mod">
          <ac:chgData name="Alderson, Andrew (aldersaw)" userId="5c0efa53-e59c-49eb-9b21-a6e1c6b2dcf7" providerId="ADAL" clId="{A9487E49-8464-4694-A587-E76A7403F4CC}" dt="2020-06-27T20:07:11.975" v="2751" actId="207"/>
          <ac:spMkLst>
            <pc:docMk/>
            <pc:sldMk cId="1060687308" sldId="357"/>
            <ac:spMk id="49" creationId="{8E2EC1F9-86C1-4201-A1FA-04A486B6EF61}"/>
          </ac:spMkLst>
        </pc:spChg>
        <pc:spChg chg="mod">
          <ac:chgData name="Alderson, Andrew (aldersaw)" userId="5c0efa53-e59c-49eb-9b21-a6e1c6b2dcf7" providerId="ADAL" clId="{A9487E49-8464-4694-A587-E76A7403F4CC}" dt="2020-06-27T20:07:59.924" v="2755" actId="207"/>
          <ac:spMkLst>
            <pc:docMk/>
            <pc:sldMk cId="1060687308" sldId="357"/>
            <ac:spMk id="51" creationId="{CCB6E72D-7BD8-4A53-BF23-14CB7101CC66}"/>
          </ac:spMkLst>
        </pc:spChg>
        <pc:spChg chg="mod">
          <ac:chgData name="Alderson, Andrew (aldersaw)" userId="5c0efa53-e59c-49eb-9b21-a6e1c6b2dcf7" providerId="ADAL" clId="{A9487E49-8464-4694-A587-E76A7403F4CC}" dt="2020-06-27T20:06:35.121" v="2738" actId="207"/>
          <ac:spMkLst>
            <pc:docMk/>
            <pc:sldMk cId="1060687308" sldId="357"/>
            <ac:spMk id="52" creationId="{505075CA-52B5-4272-A88E-F762A4FFEAA4}"/>
          </ac:spMkLst>
        </pc:spChg>
        <pc:spChg chg="mod">
          <ac:chgData name="Alderson, Andrew (aldersaw)" userId="5c0efa53-e59c-49eb-9b21-a6e1c6b2dcf7" providerId="ADAL" clId="{A9487E49-8464-4694-A587-E76A7403F4CC}" dt="2020-06-27T20:06:23.855" v="2736" actId="207"/>
          <ac:spMkLst>
            <pc:docMk/>
            <pc:sldMk cId="1060687308" sldId="357"/>
            <ac:spMk id="53" creationId="{AAD74246-081B-423D-8437-CC142F6F45A0}"/>
          </ac:spMkLst>
        </pc:spChg>
        <pc:grpChg chg="add del">
          <ac:chgData name="Alderson, Andrew (aldersaw)" userId="5c0efa53-e59c-49eb-9b21-a6e1c6b2dcf7" providerId="ADAL" clId="{A9487E49-8464-4694-A587-E76A7403F4CC}" dt="2020-06-27T20:01:46.259" v="2664" actId="165"/>
          <ac:grpSpMkLst>
            <pc:docMk/>
            <pc:sldMk cId="1060687308" sldId="357"/>
            <ac:grpSpMk id="4" creationId="{8E57D819-50A9-4615-AEFA-DEA0DD34DF5A}"/>
          </ac:grpSpMkLst>
        </pc:grpChg>
        <pc:grpChg chg="del mod topLvl">
          <ac:chgData name="Alderson, Andrew (aldersaw)" userId="5c0efa53-e59c-49eb-9b21-a6e1c6b2dcf7" providerId="ADAL" clId="{A9487E49-8464-4694-A587-E76A7403F4CC}" dt="2020-06-27T20:01:53.510" v="2669" actId="165"/>
          <ac:grpSpMkLst>
            <pc:docMk/>
            <pc:sldMk cId="1060687308" sldId="357"/>
            <ac:grpSpMk id="5" creationId="{F7AAF6FC-877E-47B7-AE2F-36573FB67BEA}"/>
          </ac:grpSpMkLst>
        </pc:grpChg>
        <pc:grpChg chg="del mod topLvl">
          <ac:chgData name="Alderson, Andrew (aldersaw)" userId="5c0efa53-e59c-49eb-9b21-a6e1c6b2dcf7" providerId="ADAL" clId="{A9487E49-8464-4694-A587-E76A7403F4CC}" dt="2020-06-27T20:01:59.067" v="2672" actId="165"/>
          <ac:grpSpMkLst>
            <pc:docMk/>
            <pc:sldMk cId="1060687308" sldId="357"/>
            <ac:grpSpMk id="7" creationId="{490EFF6C-1C74-44F6-8008-1AE28449189B}"/>
          </ac:grpSpMkLst>
        </pc:grpChg>
        <pc:grpChg chg="add del mod">
          <ac:chgData name="Alderson, Andrew (aldersaw)" userId="5c0efa53-e59c-49eb-9b21-a6e1c6b2dcf7" providerId="ADAL" clId="{A9487E49-8464-4694-A587-E76A7403F4CC}" dt="2020-06-27T20:01:52.917" v="2668" actId="165"/>
          <ac:grpSpMkLst>
            <pc:docMk/>
            <pc:sldMk cId="1060687308" sldId="357"/>
            <ac:grpSpMk id="26" creationId="{A39BE788-B3E3-4E00-A2C6-B4D1963D50D8}"/>
          </ac:grpSpMkLst>
        </pc:grpChg>
        <pc:grpChg chg="add mod">
          <ac:chgData name="Alderson, Andrew (aldersaw)" userId="5c0efa53-e59c-49eb-9b21-a6e1c6b2dcf7" providerId="ADAL" clId="{A9487E49-8464-4694-A587-E76A7403F4CC}" dt="2020-06-27T20:06:09.586" v="2733" actId="164"/>
          <ac:grpSpMkLst>
            <pc:docMk/>
            <pc:sldMk cId="1060687308" sldId="357"/>
            <ac:grpSpMk id="27" creationId="{CEC3B096-483A-4B73-B72C-9F40D780DDC2}"/>
          </ac:grpSpMkLst>
        </pc:grpChg>
        <pc:grpChg chg="add mod">
          <ac:chgData name="Alderson, Andrew (aldersaw)" userId="5c0efa53-e59c-49eb-9b21-a6e1c6b2dcf7" providerId="ADAL" clId="{A9487E49-8464-4694-A587-E76A7403F4CC}" dt="2020-06-27T20:06:09.586" v="2733" actId="164"/>
          <ac:grpSpMkLst>
            <pc:docMk/>
            <pc:sldMk cId="1060687308" sldId="357"/>
            <ac:grpSpMk id="28" creationId="{477160D0-9C03-4487-9847-080B748D7381}"/>
          </ac:grpSpMkLst>
        </pc:grpChg>
        <pc:grpChg chg="add mod">
          <ac:chgData name="Alderson, Andrew (aldersaw)" userId="5c0efa53-e59c-49eb-9b21-a6e1c6b2dcf7" providerId="ADAL" clId="{A9487E49-8464-4694-A587-E76A7403F4CC}" dt="2020-06-27T20:06:09.586" v="2733" actId="164"/>
          <ac:grpSpMkLst>
            <pc:docMk/>
            <pc:sldMk cId="1060687308" sldId="357"/>
            <ac:grpSpMk id="29" creationId="{0BBE3DA3-C723-41BB-A96E-B8DF1B35528E}"/>
          </ac:grpSpMkLst>
        </pc:grpChg>
        <pc:grpChg chg="add mod">
          <ac:chgData name="Alderson, Andrew (aldersaw)" userId="5c0efa53-e59c-49eb-9b21-a6e1c6b2dcf7" providerId="ADAL" clId="{A9487E49-8464-4694-A587-E76A7403F4CC}" dt="2020-06-27T20:06:09.586" v="2733" actId="164"/>
          <ac:grpSpMkLst>
            <pc:docMk/>
            <pc:sldMk cId="1060687308" sldId="357"/>
            <ac:grpSpMk id="30" creationId="{552D1DB1-5F5F-4832-9393-F8F24778B258}"/>
          </ac:grpSpMkLst>
        </pc:grpChg>
        <pc:grpChg chg="add mod">
          <ac:chgData name="Alderson, Andrew (aldersaw)" userId="5c0efa53-e59c-49eb-9b21-a6e1c6b2dcf7" providerId="ADAL" clId="{A9487E49-8464-4694-A587-E76A7403F4CC}" dt="2020-06-27T20:06:09.586" v="2733" actId="164"/>
          <ac:grpSpMkLst>
            <pc:docMk/>
            <pc:sldMk cId="1060687308" sldId="357"/>
            <ac:grpSpMk id="31" creationId="{824C1730-ED13-4D1C-913F-A0E751722509}"/>
          </ac:grpSpMkLst>
        </pc:grpChg>
        <pc:grpChg chg="add mod">
          <ac:chgData name="Alderson, Andrew (aldersaw)" userId="5c0efa53-e59c-49eb-9b21-a6e1c6b2dcf7" providerId="ADAL" clId="{A9487E49-8464-4694-A587-E76A7403F4CC}" dt="2020-06-27T20:06:09.586" v="2733" actId="164"/>
          <ac:grpSpMkLst>
            <pc:docMk/>
            <pc:sldMk cId="1060687308" sldId="357"/>
            <ac:grpSpMk id="32" creationId="{3AA37D60-37CC-4712-A10C-EBD8178A37A1}"/>
          </ac:grpSpMkLst>
        </pc:grpChg>
        <pc:grpChg chg="add mod">
          <ac:chgData name="Alderson, Andrew (aldersaw)" userId="5c0efa53-e59c-49eb-9b21-a6e1c6b2dcf7" providerId="ADAL" clId="{A9487E49-8464-4694-A587-E76A7403F4CC}" dt="2020-06-27T20:06:15.084" v="2735" actId="1076"/>
          <ac:grpSpMkLst>
            <pc:docMk/>
            <pc:sldMk cId="1060687308" sldId="357"/>
            <ac:grpSpMk id="33" creationId="{779ED7D9-79DB-4220-A884-ED71487C1D0E}"/>
          </ac:grpSpMkLst>
        </pc:grpChg>
        <pc:grpChg chg="mod">
          <ac:chgData name="Alderson, Andrew (aldersaw)" userId="5c0efa53-e59c-49eb-9b21-a6e1c6b2dcf7" providerId="ADAL" clId="{A9487E49-8464-4694-A587-E76A7403F4CC}" dt="2020-06-27T20:06:10.924" v="2734"/>
          <ac:grpSpMkLst>
            <pc:docMk/>
            <pc:sldMk cId="1060687308" sldId="357"/>
            <ac:grpSpMk id="34" creationId="{563F5F71-2B53-42EF-B665-D6B65BFE47CE}"/>
          </ac:grpSpMkLst>
        </pc:grpChg>
        <pc:grpChg chg="mod">
          <ac:chgData name="Alderson, Andrew (aldersaw)" userId="5c0efa53-e59c-49eb-9b21-a6e1c6b2dcf7" providerId="ADAL" clId="{A9487E49-8464-4694-A587-E76A7403F4CC}" dt="2020-06-27T20:06:10.924" v="2734"/>
          <ac:grpSpMkLst>
            <pc:docMk/>
            <pc:sldMk cId="1060687308" sldId="357"/>
            <ac:grpSpMk id="35" creationId="{327641A2-59AB-4DBC-A538-EFC0C3CDFB7C}"/>
          </ac:grpSpMkLst>
        </pc:grpChg>
        <pc:grpChg chg="mod">
          <ac:chgData name="Alderson, Andrew (aldersaw)" userId="5c0efa53-e59c-49eb-9b21-a6e1c6b2dcf7" providerId="ADAL" clId="{A9487E49-8464-4694-A587-E76A7403F4CC}" dt="2020-06-27T20:06:10.924" v="2734"/>
          <ac:grpSpMkLst>
            <pc:docMk/>
            <pc:sldMk cId="1060687308" sldId="357"/>
            <ac:grpSpMk id="36" creationId="{FEB8ACF5-56C0-4E3E-BEB2-F63621A38D42}"/>
          </ac:grpSpMkLst>
        </pc:grpChg>
        <pc:grpChg chg="mod">
          <ac:chgData name="Alderson, Andrew (aldersaw)" userId="5c0efa53-e59c-49eb-9b21-a6e1c6b2dcf7" providerId="ADAL" clId="{A9487E49-8464-4694-A587-E76A7403F4CC}" dt="2020-06-27T20:06:10.924" v="2734"/>
          <ac:grpSpMkLst>
            <pc:docMk/>
            <pc:sldMk cId="1060687308" sldId="357"/>
            <ac:grpSpMk id="37" creationId="{0ADB1710-1C64-44BE-950B-F35746DFE486}"/>
          </ac:grpSpMkLst>
        </pc:grpChg>
        <pc:grpChg chg="mod">
          <ac:chgData name="Alderson, Andrew (aldersaw)" userId="5c0efa53-e59c-49eb-9b21-a6e1c6b2dcf7" providerId="ADAL" clId="{A9487E49-8464-4694-A587-E76A7403F4CC}" dt="2020-06-27T20:06:10.924" v="2734"/>
          <ac:grpSpMkLst>
            <pc:docMk/>
            <pc:sldMk cId="1060687308" sldId="357"/>
            <ac:grpSpMk id="38" creationId="{2F3DA1B0-8C8A-45A6-808D-8D3653BF2151}"/>
          </ac:grpSpMkLst>
        </pc:grpChg>
        <pc:picChg chg="mod topLvl">
          <ac:chgData name="Alderson, Andrew (aldersaw)" userId="5c0efa53-e59c-49eb-9b21-a6e1c6b2dcf7" providerId="ADAL" clId="{A9487E49-8464-4694-A587-E76A7403F4CC}" dt="2020-06-27T20:04:54.996" v="2710" actId="164"/>
          <ac:picMkLst>
            <pc:docMk/>
            <pc:sldMk cId="1060687308" sldId="357"/>
            <ac:picMk id="17" creationId="{58B2EC5A-20FF-4406-B0EB-B75090427691}"/>
          </ac:picMkLst>
        </pc:picChg>
        <pc:picChg chg="mod topLvl">
          <ac:chgData name="Alderson, Andrew (aldersaw)" userId="5c0efa53-e59c-49eb-9b21-a6e1c6b2dcf7" providerId="ADAL" clId="{A9487E49-8464-4694-A587-E76A7403F4CC}" dt="2020-06-27T20:04:57.696" v="2711" actId="164"/>
          <ac:picMkLst>
            <pc:docMk/>
            <pc:sldMk cId="1060687308" sldId="357"/>
            <ac:picMk id="18" creationId="{2C4C7916-6027-46B6-989F-81082D506E37}"/>
          </ac:picMkLst>
        </pc:picChg>
        <pc:picChg chg="mod topLvl">
          <ac:chgData name="Alderson, Andrew (aldersaw)" userId="5c0efa53-e59c-49eb-9b21-a6e1c6b2dcf7" providerId="ADAL" clId="{A9487E49-8464-4694-A587-E76A7403F4CC}" dt="2020-06-27T20:05:03.226" v="2713" actId="164"/>
          <ac:picMkLst>
            <pc:docMk/>
            <pc:sldMk cId="1060687308" sldId="357"/>
            <ac:picMk id="19" creationId="{23B6FE12-0C28-44BA-9E55-60D30CBBA04B}"/>
          </ac:picMkLst>
        </pc:picChg>
        <pc:picChg chg="mod">
          <ac:chgData name="Alderson, Andrew (aldersaw)" userId="5c0efa53-e59c-49eb-9b21-a6e1c6b2dcf7" providerId="ADAL" clId="{A9487E49-8464-4694-A587-E76A7403F4CC}" dt="2020-06-27T20:06:49.881" v="2742" actId="207"/>
          <ac:picMkLst>
            <pc:docMk/>
            <pc:sldMk cId="1060687308" sldId="357"/>
            <ac:picMk id="44" creationId="{1EDA9E58-F04C-4F66-89F7-68D8F53B109E}"/>
          </ac:picMkLst>
        </pc:picChg>
        <pc:picChg chg="mod">
          <ac:chgData name="Alderson, Andrew (aldersaw)" userId="5c0efa53-e59c-49eb-9b21-a6e1c6b2dcf7" providerId="ADAL" clId="{A9487E49-8464-4694-A587-E76A7403F4CC}" dt="2020-06-27T20:06:45.376" v="2740" actId="207"/>
          <ac:picMkLst>
            <pc:docMk/>
            <pc:sldMk cId="1060687308" sldId="357"/>
            <ac:picMk id="47" creationId="{8EF9914E-6D81-4A37-9487-68CB5EA5201E}"/>
          </ac:picMkLst>
        </pc:picChg>
        <pc:picChg chg="mod">
          <ac:chgData name="Alderson, Andrew (aldersaw)" userId="5c0efa53-e59c-49eb-9b21-a6e1c6b2dcf7" providerId="ADAL" clId="{A9487E49-8464-4694-A587-E76A7403F4CC}" dt="2020-06-27T20:06:42.482" v="2739" actId="207"/>
          <ac:picMkLst>
            <pc:docMk/>
            <pc:sldMk cId="1060687308" sldId="357"/>
            <ac:picMk id="50" creationId="{D4224B1D-4ECA-493C-BBCA-8E8F7869C046}"/>
          </ac:picMkLst>
        </pc:picChg>
      </pc:sldChg>
      <pc:sldChg chg="addSp delSp modSp add">
        <pc:chgData name="Alderson, Andrew (aldersaw)" userId="5c0efa53-e59c-49eb-9b21-a6e1c6b2dcf7" providerId="ADAL" clId="{A9487E49-8464-4694-A587-E76A7403F4CC}" dt="2020-06-27T21:19:12.174" v="2833" actId="478"/>
        <pc:sldMkLst>
          <pc:docMk/>
          <pc:sldMk cId="4106302262" sldId="358"/>
        </pc:sldMkLst>
        <pc:spChg chg="del">
          <ac:chgData name="Alderson, Andrew (aldersaw)" userId="5c0efa53-e59c-49eb-9b21-a6e1c6b2dcf7" providerId="ADAL" clId="{A9487E49-8464-4694-A587-E76A7403F4CC}" dt="2020-06-27T21:15:09.418" v="2796" actId="478"/>
          <ac:spMkLst>
            <pc:docMk/>
            <pc:sldMk cId="4106302262" sldId="358"/>
            <ac:spMk id="2" creationId="{BFDF5DCD-B735-4070-BB8A-D8B2294FE6A6}"/>
          </ac:spMkLst>
        </pc:spChg>
        <pc:spChg chg="del">
          <ac:chgData name="Alderson, Andrew (aldersaw)" userId="5c0efa53-e59c-49eb-9b21-a6e1c6b2dcf7" providerId="ADAL" clId="{A9487E49-8464-4694-A587-E76A7403F4CC}" dt="2020-06-27T21:15:09.418" v="2796" actId="478"/>
          <ac:spMkLst>
            <pc:docMk/>
            <pc:sldMk cId="4106302262" sldId="358"/>
            <ac:spMk id="3" creationId="{9D03A7C7-3CAA-4DBB-B3F0-B6EBFB83B280}"/>
          </ac:spMkLst>
        </pc:spChg>
        <pc:spChg chg="del">
          <ac:chgData name="Alderson, Andrew (aldersaw)" userId="5c0efa53-e59c-49eb-9b21-a6e1c6b2dcf7" providerId="ADAL" clId="{A9487E49-8464-4694-A587-E76A7403F4CC}" dt="2020-06-27T21:18:39.071" v="2827" actId="478"/>
          <ac:spMkLst>
            <pc:docMk/>
            <pc:sldMk cId="4106302262" sldId="358"/>
            <ac:spMk id="24" creationId="{4AF92D42-5D79-4E0B-8718-3BC1329C30D8}"/>
          </ac:spMkLst>
        </pc:spChg>
        <pc:spChg chg="del mod">
          <ac:chgData name="Alderson, Andrew (aldersaw)" userId="5c0efa53-e59c-49eb-9b21-a6e1c6b2dcf7" providerId="ADAL" clId="{A9487E49-8464-4694-A587-E76A7403F4CC}" dt="2020-06-27T21:18:34.705" v="2826" actId="478"/>
          <ac:spMkLst>
            <pc:docMk/>
            <pc:sldMk cId="4106302262" sldId="358"/>
            <ac:spMk id="25" creationId="{9012E5F4-1BA4-47CB-B9BF-3CDE00BE1BF1}"/>
          </ac:spMkLst>
        </pc:spChg>
        <pc:spChg chg="del">
          <ac:chgData name="Alderson, Andrew (aldersaw)" userId="5c0efa53-e59c-49eb-9b21-a6e1c6b2dcf7" providerId="ADAL" clId="{A9487E49-8464-4694-A587-E76A7403F4CC}" dt="2020-06-27T21:18:28.700" v="2823" actId="478"/>
          <ac:spMkLst>
            <pc:docMk/>
            <pc:sldMk cId="4106302262" sldId="358"/>
            <ac:spMk id="26" creationId="{4FBC5B5A-AAC7-4550-AB0C-5964C2039C36}"/>
          </ac:spMkLst>
        </pc:spChg>
        <pc:spChg chg="del mod">
          <ac:chgData name="Alderson, Andrew (aldersaw)" userId="5c0efa53-e59c-49eb-9b21-a6e1c6b2dcf7" providerId="ADAL" clId="{A9487E49-8464-4694-A587-E76A7403F4CC}" dt="2020-06-27T21:18:26.846" v="2822" actId="478"/>
          <ac:spMkLst>
            <pc:docMk/>
            <pc:sldMk cId="4106302262" sldId="358"/>
            <ac:spMk id="27" creationId="{AB9B625D-7CF7-46A9-B164-157B5FDCFBB7}"/>
          </ac:spMkLst>
        </pc:spChg>
        <pc:spChg chg="del">
          <ac:chgData name="Alderson, Andrew (aldersaw)" userId="5c0efa53-e59c-49eb-9b21-a6e1c6b2dcf7" providerId="ADAL" clId="{A9487E49-8464-4694-A587-E76A7403F4CC}" dt="2020-06-27T21:18:32.519" v="2825" actId="478"/>
          <ac:spMkLst>
            <pc:docMk/>
            <pc:sldMk cId="4106302262" sldId="358"/>
            <ac:spMk id="28" creationId="{B8AF639D-27C2-4C7B-BD53-B18913839B1D}"/>
          </ac:spMkLst>
        </pc:spChg>
        <pc:spChg chg="del mod">
          <ac:chgData name="Alderson, Andrew (aldersaw)" userId="5c0efa53-e59c-49eb-9b21-a6e1c6b2dcf7" providerId="ADAL" clId="{A9487E49-8464-4694-A587-E76A7403F4CC}" dt="2020-06-27T21:18:30.830" v="2824" actId="478"/>
          <ac:spMkLst>
            <pc:docMk/>
            <pc:sldMk cId="4106302262" sldId="358"/>
            <ac:spMk id="29" creationId="{DEFBBCC4-45A8-4480-87C1-3C8422BC8395}"/>
          </ac:spMkLst>
        </pc:spChg>
        <pc:spChg chg="del">
          <ac:chgData name="Alderson, Andrew (aldersaw)" userId="5c0efa53-e59c-49eb-9b21-a6e1c6b2dcf7" providerId="ADAL" clId="{A9487E49-8464-4694-A587-E76A7403F4CC}" dt="2020-06-27T21:17:18.332" v="2808" actId="478"/>
          <ac:spMkLst>
            <pc:docMk/>
            <pc:sldMk cId="4106302262" sldId="358"/>
            <ac:spMk id="30" creationId="{29E4CD09-256A-4504-8668-8E5BC1BB5A41}"/>
          </ac:spMkLst>
        </pc:spChg>
        <pc:spChg chg="del">
          <ac:chgData name="Alderson, Andrew (aldersaw)" userId="5c0efa53-e59c-49eb-9b21-a6e1c6b2dcf7" providerId="ADAL" clId="{A9487E49-8464-4694-A587-E76A7403F4CC}" dt="2020-06-27T21:17:14.529" v="2807" actId="478"/>
          <ac:spMkLst>
            <pc:docMk/>
            <pc:sldMk cId="4106302262" sldId="358"/>
            <ac:spMk id="31" creationId="{D38C19D9-DE51-4017-AF7D-AEF620FA2503}"/>
          </ac:spMkLst>
        </pc:spChg>
        <pc:spChg chg="del">
          <ac:chgData name="Alderson, Andrew (aldersaw)" userId="5c0efa53-e59c-49eb-9b21-a6e1c6b2dcf7" providerId="ADAL" clId="{A9487E49-8464-4694-A587-E76A7403F4CC}" dt="2020-06-27T21:18:06.189" v="2815" actId="478"/>
          <ac:spMkLst>
            <pc:docMk/>
            <pc:sldMk cId="4106302262" sldId="358"/>
            <ac:spMk id="32" creationId="{649BE79A-DB70-4E78-91F9-79316FB4732A}"/>
          </ac:spMkLst>
        </pc:spChg>
        <pc:spChg chg="del mod">
          <ac:chgData name="Alderson, Andrew (aldersaw)" userId="5c0efa53-e59c-49eb-9b21-a6e1c6b2dcf7" providerId="ADAL" clId="{A9487E49-8464-4694-A587-E76A7403F4CC}" dt="2020-06-27T21:18:01.870" v="2812" actId="478"/>
          <ac:spMkLst>
            <pc:docMk/>
            <pc:sldMk cId="4106302262" sldId="358"/>
            <ac:spMk id="33" creationId="{FDCB6BBA-B571-4B2C-BB88-2748CE70F16E}"/>
          </ac:spMkLst>
        </pc:spChg>
        <pc:spChg chg="del">
          <ac:chgData name="Alderson, Andrew (aldersaw)" userId="5c0efa53-e59c-49eb-9b21-a6e1c6b2dcf7" providerId="ADAL" clId="{A9487E49-8464-4694-A587-E76A7403F4CC}" dt="2020-06-27T21:18:24.044" v="2821" actId="478"/>
          <ac:spMkLst>
            <pc:docMk/>
            <pc:sldMk cId="4106302262" sldId="358"/>
            <ac:spMk id="34" creationId="{4CC1D067-1CF2-417D-961B-0D7946DB1845}"/>
          </ac:spMkLst>
        </pc:spChg>
        <pc:spChg chg="del mod">
          <ac:chgData name="Alderson, Andrew (aldersaw)" userId="5c0efa53-e59c-49eb-9b21-a6e1c6b2dcf7" providerId="ADAL" clId="{A9487E49-8464-4694-A587-E76A7403F4CC}" dt="2020-06-27T21:18:19.537" v="2820" actId="478"/>
          <ac:spMkLst>
            <pc:docMk/>
            <pc:sldMk cId="4106302262" sldId="358"/>
            <ac:spMk id="35" creationId="{4957880A-BA48-43B6-A43F-D26A58BAC6A1}"/>
          </ac:spMkLst>
        </pc:spChg>
        <pc:spChg chg="del">
          <ac:chgData name="Alderson, Andrew (aldersaw)" userId="5c0efa53-e59c-49eb-9b21-a6e1c6b2dcf7" providerId="ADAL" clId="{A9487E49-8464-4694-A587-E76A7403F4CC}" dt="2020-06-27T21:18:16.567" v="2819" actId="478"/>
          <ac:spMkLst>
            <pc:docMk/>
            <pc:sldMk cId="4106302262" sldId="358"/>
            <ac:spMk id="36" creationId="{796CEA8F-142A-4243-ADAF-F90AD7357B46}"/>
          </ac:spMkLst>
        </pc:spChg>
        <pc:spChg chg="del mod">
          <ac:chgData name="Alderson, Andrew (aldersaw)" userId="5c0efa53-e59c-49eb-9b21-a6e1c6b2dcf7" providerId="ADAL" clId="{A9487E49-8464-4694-A587-E76A7403F4CC}" dt="2020-06-27T21:18:12.719" v="2818" actId="478"/>
          <ac:spMkLst>
            <pc:docMk/>
            <pc:sldMk cId="4106302262" sldId="358"/>
            <ac:spMk id="37" creationId="{CC37DFD2-789F-4B37-95D8-633FE43EB49D}"/>
          </ac:spMkLst>
        </pc:spChg>
        <pc:spChg chg="add del mod">
          <ac:chgData name="Alderson, Andrew (aldersaw)" userId="5c0efa53-e59c-49eb-9b21-a6e1c6b2dcf7" providerId="ADAL" clId="{A9487E49-8464-4694-A587-E76A7403F4CC}" dt="2020-06-27T21:19:12.174" v="2833" actId="478"/>
          <ac:spMkLst>
            <pc:docMk/>
            <pc:sldMk cId="4106302262" sldId="358"/>
            <ac:spMk id="38" creationId="{AE576183-EA66-4560-8A70-1F78EBA5D784}"/>
          </ac:spMkLst>
        </pc:spChg>
        <pc:spChg chg="add del mod">
          <ac:chgData name="Alderson, Andrew (aldersaw)" userId="5c0efa53-e59c-49eb-9b21-a6e1c6b2dcf7" providerId="ADAL" clId="{A9487E49-8464-4694-A587-E76A7403F4CC}" dt="2020-06-27T21:19:11.469" v="2832" actId="478"/>
          <ac:spMkLst>
            <pc:docMk/>
            <pc:sldMk cId="4106302262" sldId="358"/>
            <ac:spMk id="39" creationId="{E3E21BFA-5B1B-41A5-A967-790E568C701B}"/>
          </ac:spMkLst>
        </pc:spChg>
        <pc:spChg chg="del">
          <ac:chgData name="Alderson, Andrew (aldersaw)" userId="5c0efa53-e59c-49eb-9b21-a6e1c6b2dcf7" providerId="ADAL" clId="{A9487E49-8464-4694-A587-E76A7403F4CC}" dt="2020-06-27T21:17:37.660" v="2810" actId="478"/>
          <ac:spMkLst>
            <pc:docMk/>
            <pc:sldMk cId="4106302262" sldId="358"/>
            <ac:spMk id="40" creationId="{34130908-A311-43BB-AE75-72097F3B165F}"/>
          </ac:spMkLst>
        </pc:spChg>
        <pc:spChg chg="del">
          <ac:chgData name="Alderson, Andrew (aldersaw)" userId="5c0efa53-e59c-49eb-9b21-a6e1c6b2dcf7" providerId="ADAL" clId="{A9487E49-8464-4694-A587-E76A7403F4CC}" dt="2020-06-27T21:17:34.922" v="2809" actId="478"/>
          <ac:spMkLst>
            <pc:docMk/>
            <pc:sldMk cId="4106302262" sldId="358"/>
            <ac:spMk id="41" creationId="{3357480F-D4EE-4037-9E79-6F9B8D62474E}"/>
          </ac:spMkLst>
        </pc:spChg>
        <pc:spChg chg="del">
          <ac:chgData name="Alderson, Andrew (aldersaw)" userId="5c0efa53-e59c-49eb-9b21-a6e1c6b2dcf7" providerId="ADAL" clId="{A9487E49-8464-4694-A587-E76A7403F4CC}" dt="2020-06-27T21:18:10.141" v="2817" actId="478"/>
          <ac:spMkLst>
            <pc:docMk/>
            <pc:sldMk cId="4106302262" sldId="358"/>
            <ac:spMk id="42" creationId="{DDE76434-C103-4B16-8D20-F1C6AF48A371}"/>
          </ac:spMkLst>
        </pc:spChg>
        <pc:spChg chg="del">
          <ac:chgData name="Alderson, Andrew (aldersaw)" userId="5c0efa53-e59c-49eb-9b21-a6e1c6b2dcf7" providerId="ADAL" clId="{A9487E49-8464-4694-A587-E76A7403F4CC}" dt="2020-06-27T21:18:08.500" v="2816" actId="478"/>
          <ac:spMkLst>
            <pc:docMk/>
            <pc:sldMk cId="4106302262" sldId="358"/>
            <ac:spMk id="43" creationId="{9D6ADC17-2380-4BDC-8725-B858C0B6DCC0}"/>
          </ac:spMkLst>
        </pc:spChg>
        <pc:grpChg chg="add del mod">
          <ac:chgData name="Alderson, Andrew (aldersaw)" userId="5c0efa53-e59c-49eb-9b21-a6e1c6b2dcf7" providerId="ADAL" clId="{A9487E49-8464-4694-A587-E76A7403F4CC}" dt="2020-06-27T21:18:04.060" v="2814" actId="478"/>
          <ac:grpSpMkLst>
            <pc:docMk/>
            <pc:sldMk cId="4106302262" sldId="358"/>
            <ac:grpSpMk id="4" creationId="{6FD05A41-487A-4CE3-A24E-86ED90ABD97C}"/>
          </ac:grpSpMkLst>
        </pc:grpChg>
        <pc:grpChg chg="del">
          <ac:chgData name="Alderson, Andrew (aldersaw)" userId="5c0efa53-e59c-49eb-9b21-a6e1c6b2dcf7" providerId="ADAL" clId="{A9487E49-8464-4694-A587-E76A7403F4CC}" dt="2020-06-27T21:18:08.500" v="2816" actId="478"/>
          <ac:grpSpMkLst>
            <pc:docMk/>
            <pc:sldMk cId="4106302262" sldId="358"/>
            <ac:grpSpMk id="8" creationId="{F06E4472-8D31-40A5-AA7E-DC133626E47D}"/>
          </ac:grpSpMkLst>
        </pc:grpChg>
        <pc:grpChg chg="del">
          <ac:chgData name="Alderson, Andrew (aldersaw)" userId="5c0efa53-e59c-49eb-9b21-a6e1c6b2dcf7" providerId="ADAL" clId="{A9487E49-8464-4694-A587-E76A7403F4CC}" dt="2020-06-27T21:17:34.922" v="2809" actId="478"/>
          <ac:grpSpMkLst>
            <pc:docMk/>
            <pc:sldMk cId="4106302262" sldId="358"/>
            <ac:grpSpMk id="9" creationId="{CBF0DA57-71FB-40BB-BC1C-E2E85684EB82}"/>
          </ac:grpSpMkLst>
        </pc:grpChg>
        <pc:grpChg chg="add del">
          <ac:chgData name="Alderson, Andrew (aldersaw)" userId="5c0efa53-e59c-49eb-9b21-a6e1c6b2dcf7" providerId="ADAL" clId="{A9487E49-8464-4694-A587-E76A7403F4CC}" dt="2020-06-27T21:19:11.469" v="2832" actId="478"/>
          <ac:grpSpMkLst>
            <pc:docMk/>
            <pc:sldMk cId="4106302262" sldId="358"/>
            <ac:grpSpMk id="10" creationId="{26907E42-D1BE-49A5-BC0E-7EDED1795FBB}"/>
          </ac:grpSpMkLst>
        </pc:grpChg>
        <pc:grpChg chg="del">
          <ac:chgData name="Alderson, Andrew (aldersaw)" userId="5c0efa53-e59c-49eb-9b21-a6e1c6b2dcf7" providerId="ADAL" clId="{A9487E49-8464-4694-A587-E76A7403F4CC}" dt="2020-06-27T21:18:12.719" v="2818" actId="478"/>
          <ac:grpSpMkLst>
            <pc:docMk/>
            <pc:sldMk cId="4106302262" sldId="358"/>
            <ac:grpSpMk id="11" creationId="{C9BF49CE-1FB3-4393-86DB-B4310947B4E8}"/>
          </ac:grpSpMkLst>
        </pc:grpChg>
        <pc:grpChg chg="del">
          <ac:chgData name="Alderson, Andrew (aldersaw)" userId="5c0efa53-e59c-49eb-9b21-a6e1c6b2dcf7" providerId="ADAL" clId="{A9487E49-8464-4694-A587-E76A7403F4CC}" dt="2020-06-27T21:18:19.537" v="2820" actId="478"/>
          <ac:grpSpMkLst>
            <pc:docMk/>
            <pc:sldMk cId="4106302262" sldId="358"/>
            <ac:grpSpMk id="12" creationId="{1CD6EB95-2B6C-4806-A024-622B21536E54}"/>
          </ac:grpSpMkLst>
        </pc:grpChg>
        <pc:grpChg chg="del">
          <ac:chgData name="Alderson, Andrew (aldersaw)" userId="5c0efa53-e59c-49eb-9b21-a6e1c6b2dcf7" providerId="ADAL" clId="{A9487E49-8464-4694-A587-E76A7403F4CC}" dt="2020-06-27T21:18:01.870" v="2812" actId="478"/>
          <ac:grpSpMkLst>
            <pc:docMk/>
            <pc:sldMk cId="4106302262" sldId="358"/>
            <ac:grpSpMk id="13" creationId="{19F2CA75-07FC-4458-8686-C851E80C8F6C}"/>
          </ac:grpSpMkLst>
        </pc:grpChg>
        <pc:grpChg chg="del">
          <ac:chgData name="Alderson, Andrew (aldersaw)" userId="5c0efa53-e59c-49eb-9b21-a6e1c6b2dcf7" providerId="ADAL" clId="{A9487E49-8464-4694-A587-E76A7403F4CC}" dt="2020-06-27T21:17:14.529" v="2807" actId="478"/>
          <ac:grpSpMkLst>
            <pc:docMk/>
            <pc:sldMk cId="4106302262" sldId="358"/>
            <ac:grpSpMk id="14" creationId="{33C7C844-E00E-4F01-BAE7-700C9014EA92}"/>
          </ac:grpSpMkLst>
        </pc:grpChg>
        <pc:grpChg chg="del">
          <ac:chgData name="Alderson, Andrew (aldersaw)" userId="5c0efa53-e59c-49eb-9b21-a6e1c6b2dcf7" providerId="ADAL" clId="{A9487E49-8464-4694-A587-E76A7403F4CC}" dt="2020-06-27T21:18:30.830" v="2824" actId="478"/>
          <ac:grpSpMkLst>
            <pc:docMk/>
            <pc:sldMk cId="4106302262" sldId="358"/>
            <ac:grpSpMk id="15" creationId="{2E75408E-9CA3-46CD-BA71-C9F69B67A6EE}"/>
          </ac:grpSpMkLst>
        </pc:grpChg>
        <pc:grpChg chg="del">
          <ac:chgData name="Alderson, Andrew (aldersaw)" userId="5c0efa53-e59c-49eb-9b21-a6e1c6b2dcf7" providerId="ADAL" clId="{A9487E49-8464-4694-A587-E76A7403F4CC}" dt="2020-06-27T21:18:26.846" v="2822" actId="478"/>
          <ac:grpSpMkLst>
            <pc:docMk/>
            <pc:sldMk cId="4106302262" sldId="358"/>
            <ac:grpSpMk id="16" creationId="{4DA057DD-A3AD-4048-B808-9CB6CF691252}"/>
          </ac:grpSpMkLst>
        </pc:grpChg>
        <pc:grpChg chg="del">
          <ac:chgData name="Alderson, Andrew (aldersaw)" userId="5c0efa53-e59c-49eb-9b21-a6e1c6b2dcf7" providerId="ADAL" clId="{A9487E49-8464-4694-A587-E76A7403F4CC}" dt="2020-06-27T21:18:34.705" v="2826" actId="478"/>
          <ac:grpSpMkLst>
            <pc:docMk/>
            <pc:sldMk cId="4106302262" sldId="358"/>
            <ac:grpSpMk id="17" creationId="{7465AA05-8EAE-453E-A5D9-BAE45FB98243}"/>
          </ac:grpSpMkLst>
        </pc:grpChg>
      </pc:sldChg>
      <pc:sldChg chg="add">
        <pc:chgData name="Alderson, Andrew (aldersaw)" userId="5c0efa53-e59c-49eb-9b21-a6e1c6b2dcf7" providerId="ADAL" clId="{A9487E49-8464-4694-A587-E76A7403F4CC}" dt="2020-06-27T21:17:49.742" v="2811"/>
        <pc:sldMkLst>
          <pc:docMk/>
          <pc:sldMk cId="3173792702" sldId="359"/>
        </pc:sldMkLst>
      </pc:sldChg>
      <pc:sldChg chg="addSp delSp modSp add">
        <pc:chgData name="Alderson, Andrew (aldersaw)" userId="5c0efa53-e59c-49eb-9b21-a6e1c6b2dcf7" providerId="ADAL" clId="{A9487E49-8464-4694-A587-E76A7403F4CC}" dt="2020-06-27T21:38:23.733" v="2960" actId="962"/>
        <pc:sldMkLst>
          <pc:docMk/>
          <pc:sldMk cId="4182863540" sldId="360"/>
        </pc:sldMkLst>
        <pc:spChg chg="del mod">
          <ac:chgData name="Alderson, Andrew (aldersaw)" userId="5c0efa53-e59c-49eb-9b21-a6e1c6b2dcf7" providerId="ADAL" clId="{A9487E49-8464-4694-A587-E76A7403F4CC}" dt="2020-06-27T21:36:28.545" v="2888" actId="478"/>
          <ac:spMkLst>
            <pc:docMk/>
            <pc:sldMk cId="4182863540" sldId="360"/>
            <ac:spMk id="2" creationId="{07854F79-B03F-429A-99D6-FAC9B5BA7758}"/>
          </ac:spMkLst>
        </pc:spChg>
        <pc:spChg chg="del">
          <ac:chgData name="Alderson, Andrew (aldersaw)" userId="5c0efa53-e59c-49eb-9b21-a6e1c6b2dcf7" providerId="ADAL" clId="{A9487E49-8464-4694-A587-E76A7403F4CC}" dt="2020-06-27T21:33:39.908" v="2836" actId="478"/>
          <ac:spMkLst>
            <pc:docMk/>
            <pc:sldMk cId="4182863540" sldId="360"/>
            <ac:spMk id="3" creationId="{3599634D-4B03-4CA2-8053-9825A13A0DD8}"/>
          </ac:spMkLst>
        </pc:spChg>
        <pc:spChg chg="add mod">
          <ac:chgData name="Alderson, Andrew (aldersaw)" userId="5c0efa53-e59c-49eb-9b21-a6e1c6b2dcf7" providerId="ADAL" clId="{A9487E49-8464-4694-A587-E76A7403F4CC}" dt="2020-06-27T21:36:31.652" v="2889" actId="164"/>
          <ac:spMkLst>
            <pc:docMk/>
            <pc:sldMk cId="4182863540" sldId="360"/>
            <ac:spMk id="5" creationId="{66900FB2-4A7F-414B-BBAA-3BE6D1AFEA69}"/>
          </ac:spMkLst>
        </pc:spChg>
        <pc:grpChg chg="add mod">
          <ac:chgData name="Alderson, Andrew (aldersaw)" userId="5c0efa53-e59c-49eb-9b21-a6e1c6b2dcf7" providerId="ADAL" clId="{A9487E49-8464-4694-A587-E76A7403F4CC}" dt="2020-06-27T21:36:49.580" v="2891" actId="1076"/>
          <ac:grpSpMkLst>
            <pc:docMk/>
            <pc:sldMk cId="4182863540" sldId="360"/>
            <ac:grpSpMk id="6" creationId="{55366634-1FA3-409E-9294-4708B3D9BCDC}"/>
          </ac:grpSpMkLst>
        </pc:grpChg>
        <pc:picChg chg="add mod">
          <ac:chgData name="Alderson, Andrew (aldersaw)" userId="5c0efa53-e59c-49eb-9b21-a6e1c6b2dcf7" providerId="ADAL" clId="{A9487E49-8464-4694-A587-E76A7403F4CC}" dt="2020-06-27T21:38:11.888" v="2958" actId="962"/>
          <ac:picMkLst>
            <pc:docMk/>
            <pc:sldMk cId="4182863540" sldId="360"/>
            <ac:picMk id="4" creationId="{C06B8B78-6EE2-41B9-8DA8-63763D5B26AE}"/>
          </ac:picMkLst>
        </pc:picChg>
        <pc:picChg chg="mod">
          <ac:chgData name="Alderson, Andrew (aldersaw)" userId="5c0efa53-e59c-49eb-9b21-a6e1c6b2dcf7" providerId="ADAL" clId="{A9487E49-8464-4694-A587-E76A7403F4CC}" dt="2020-06-27T21:38:23.733" v="2960" actId="962"/>
          <ac:picMkLst>
            <pc:docMk/>
            <pc:sldMk cId="4182863540" sldId="360"/>
            <ac:picMk id="7" creationId="{C1D1322B-0E1B-4BB6-9E7D-E7923068A6A6}"/>
          </ac:picMkLst>
        </pc:picChg>
      </pc:sldChg>
      <pc:sldChg chg="addSp delSp modSp add">
        <pc:chgData name="Alderson, Andrew (aldersaw)" userId="5c0efa53-e59c-49eb-9b21-a6e1c6b2dcf7" providerId="ADAL" clId="{A9487E49-8464-4694-A587-E76A7403F4CC}" dt="2020-06-29T13:45:04.076" v="3021" actId="478"/>
        <pc:sldMkLst>
          <pc:docMk/>
          <pc:sldMk cId="2909842470" sldId="361"/>
        </pc:sldMkLst>
        <pc:spChg chg="del">
          <ac:chgData name="Alderson, Andrew (aldersaw)" userId="5c0efa53-e59c-49eb-9b21-a6e1c6b2dcf7" providerId="ADAL" clId="{A9487E49-8464-4694-A587-E76A7403F4CC}" dt="2020-06-29T13:40:58.300" v="2980" actId="478"/>
          <ac:spMkLst>
            <pc:docMk/>
            <pc:sldMk cId="2909842470" sldId="361"/>
            <ac:spMk id="2" creationId="{FAE4F460-9D54-40C2-9459-4511A5D1C2FD}"/>
          </ac:spMkLst>
        </pc:spChg>
        <pc:spChg chg="del">
          <ac:chgData name="Alderson, Andrew (aldersaw)" userId="5c0efa53-e59c-49eb-9b21-a6e1c6b2dcf7" providerId="ADAL" clId="{A9487E49-8464-4694-A587-E76A7403F4CC}" dt="2020-06-29T13:40:55.969" v="2979" actId="478"/>
          <ac:spMkLst>
            <pc:docMk/>
            <pc:sldMk cId="2909842470" sldId="361"/>
            <ac:spMk id="3" creationId="{31845DBC-08E7-40DB-B77D-18853B4F0F9F}"/>
          </ac:spMkLst>
        </pc:spChg>
        <pc:spChg chg="del mod topLvl">
          <ac:chgData name="Alderson, Andrew (aldersaw)" userId="5c0efa53-e59c-49eb-9b21-a6e1c6b2dcf7" providerId="ADAL" clId="{A9487E49-8464-4694-A587-E76A7403F4CC}" dt="2020-06-29T13:44:38.876" v="3012" actId="478"/>
          <ac:spMkLst>
            <pc:docMk/>
            <pc:sldMk cId="2909842470" sldId="361"/>
            <ac:spMk id="24" creationId="{9091B3C3-7E28-4624-AD4A-FE0C3FFA13E3}"/>
          </ac:spMkLst>
        </pc:spChg>
        <pc:spChg chg="del mod topLvl">
          <ac:chgData name="Alderson, Andrew (aldersaw)" userId="5c0efa53-e59c-49eb-9b21-a6e1c6b2dcf7" providerId="ADAL" clId="{A9487E49-8464-4694-A587-E76A7403F4CC}" dt="2020-06-29T13:44:59.769" v="3020" actId="478"/>
          <ac:spMkLst>
            <pc:docMk/>
            <pc:sldMk cId="2909842470" sldId="361"/>
            <ac:spMk id="25" creationId="{356C255D-A7C3-460D-892B-B52D6930BF28}"/>
          </ac:spMkLst>
        </pc:spChg>
        <pc:grpChg chg="add del mod">
          <ac:chgData name="Alderson, Andrew (aldersaw)" userId="5c0efa53-e59c-49eb-9b21-a6e1c6b2dcf7" providerId="ADAL" clId="{A9487E49-8464-4694-A587-E76A7403F4CC}" dt="2020-06-27T21:54:50.250" v="2964" actId="165"/>
          <ac:grpSpMkLst>
            <pc:docMk/>
            <pc:sldMk cId="2909842470" sldId="361"/>
            <ac:grpSpMk id="4" creationId="{28E997F3-D1D9-44C1-8C45-081ED1C5162B}"/>
          </ac:grpSpMkLst>
        </pc:grpChg>
        <pc:grpChg chg="add mod">
          <ac:chgData name="Alderson, Andrew (aldersaw)" userId="5c0efa53-e59c-49eb-9b21-a6e1c6b2dcf7" providerId="ADAL" clId="{A9487E49-8464-4694-A587-E76A7403F4CC}" dt="2020-06-29T13:42:10.704" v="3006" actId="164"/>
          <ac:grpSpMkLst>
            <pc:docMk/>
            <pc:sldMk cId="2909842470" sldId="361"/>
            <ac:grpSpMk id="4" creationId="{337BFC74-58CB-4C8F-9C8D-00DC5F4672B5}"/>
          </ac:grpSpMkLst>
        </pc:grpChg>
        <pc:grpChg chg="mod topLvl">
          <ac:chgData name="Alderson, Andrew (aldersaw)" userId="5c0efa53-e59c-49eb-9b21-a6e1c6b2dcf7" providerId="ADAL" clId="{A9487E49-8464-4694-A587-E76A7403F4CC}" dt="2020-06-27T21:55:27.257" v="2972" actId="164"/>
          <ac:grpSpMkLst>
            <pc:docMk/>
            <pc:sldMk cId="2909842470" sldId="361"/>
            <ac:grpSpMk id="5" creationId="{50D3082B-41C4-4448-B672-93D4561A53A5}"/>
          </ac:grpSpMkLst>
        </pc:grpChg>
        <pc:grpChg chg="mod topLvl">
          <ac:chgData name="Alderson, Andrew (aldersaw)" userId="5c0efa53-e59c-49eb-9b21-a6e1c6b2dcf7" providerId="ADAL" clId="{A9487E49-8464-4694-A587-E76A7403F4CC}" dt="2020-06-27T21:55:27.257" v="2972" actId="164"/>
          <ac:grpSpMkLst>
            <pc:docMk/>
            <pc:sldMk cId="2909842470" sldId="361"/>
            <ac:grpSpMk id="6" creationId="{54E0CAF9-8FC9-4210-B32F-F55120026497}"/>
          </ac:grpSpMkLst>
        </pc:grpChg>
        <pc:grpChg chg="add mod">
          <ac:chgData name="Alderson, Andrew (aldersaw)" userId="5c0efa53-e59c-49eb-9b21-a6e1c6b2dcf7" providerId="ADAL" clId="{A9487E49-8464-4694-A587-E76A7403F4CC}" dt="2020-06-27T21:55:27.257" v="2972" actId="164"/>
          <ac:grpSpMkLst>
            <pc:docMk/>
            <pc:sldMk cId="2909842470" sldId="361"/>
            <ac:grpSpMk id="11" creationId="{BDEAA207-8310-4B9C-A436-EC6C285976DB}"/>
          </ac:grpSpMkLst>
        </pc:grpChg>
        <pc:grpChg chg="add del mod">
          <ac:chgData name="Alderson, Andrew (aldersaw)" userId="5c0efa53-e59c-49eb-9b21-a6e1c6b2dcf7" providerId="ADAL" clId="{A9487E49-8464-4694-A587-E76A7403F4CC}" dt="2020-06-29T13:41:08.593" v="2983" actId="165"/>
          <ac:grpSpMkLst>
            <pc:docMk/>
            <pc:sldMk cId="2909842470" sldId="361"/>
            <ac:grpSpMk id="12" creationId="{0BD6B0C4-F79D-4C4B-83CF-59FB6FF46452}"/>
          </ac:grpSpMkLst>
        </pc:grpChg>
        <pc:grpChg chg="mod topLvl">
          <ac:chgData name="Alderson, Andrew (aldersaw)" userId="5c0efa53-e59c-49eb-9b21-a6e1c6b2dcf7" providerId="ADAL" clId="{A9487E49-8464-4694-A587-E76A7403F4CC}" dt="2020-06-29T13:42:10.704" v="3006" actId="164"/>
          <ac:grpSpMkLst>
            <pc:docMk/>
            <pc:sldMk cId="2909842470" sldId="361"/>
            <ac:grpSpMk id="13" creationId="{9C3797CB-673C-4BD2-A7BE-8C7EBB713771}"/>
          </ac:grpSpMkLst>
        </pc:grpChg>
        <pc:grpChg chg="mod topLvl">
          <ac:chgData name="Alderson, Andrew (aldersaw)" userId="5c0efa53-e59c-49eb-9b21-a6e1c6b2dcf7" providerId="ADAL" clId="{A9487E49-8464-4694-A587-E76A7403F4CC}" dt="2020-06-29T13:42:10.704" v="3006" actId="164"/>
          <ac:grpSpMkLst>
            <pc:docMk/>
            <pc:sldMk cId="2909842470" sldId="361"/>
            <ac:grpSpMk id="14" creationId="{D629E77E-3522-4E1F-8E78-95EB9A36ED15}"/>
          </ac:grpSpMkLst>
        </pc:grpChg>
        <pc:grpChg chg="add del mod">
          <ac:chgData name="Alderson, Andrew (aldersaw)" userId="5c0efa53-e59c-49eb-9b21-a6e1c6b2dcf7" providerId="ADAL" clId="{A9487E49-8464-4694-A587-E76A7403F4CC}" dt="2020-06-29T13:44:32.403" v="3009" actId="165"/>
          <ac:grpSpMkLst>
            <pc:docMk/>
            <pc:sldMk cId="2909842470" sldId="361"/>
            <ac:grpSpMk id="19" creationId="{361FC584-B2EA-4BDC-B085-8056572F98E6}"/>
          </ac:grpSpMkLst>
        </pc:grpChg>
        <pc:grpChg chg="del mod topLvl">
          <ac:chgData name="Alderson, Andrew (aldersaw)" userId="5c0efa53-e59c-49eb-9b21-a6e1c6b2dcf7" providerId="ADAL" clId="{A9487E49-8464-4694-A587-E76A7403F4CC}" dt="2020-06-29T13:44:36.252" v="3011" actId="165"/>
          <ac:grpSpMkLst>
            <pc:docMk/>
            <pc:sldMk cId="2909842470" sldId="361"/>
            <ac:grpSpMk id="20" creationId="{212D7D71-CBD1-4787-92EF-1B5389939CD0}"/>
          </ac:grpSpMkLst>
        </pc:grpChg>
        <pc:grpChg chg="del mod topLvl">
          <ac:chgData name="Alderson, Andrew (aldersaw)" userId="5c0efa53-e59c-49eb-9b21-a6e1c6b2dcf7" providerId="ADAL" clId="{A9487E49-8464-4694-A587-E76A7403F4CC}" dt="2020-06-29T13:45:04.076" v="3021" actId="478"/>
          <ac:grpSpMkLst>
            <pc:docMk/>
            <pc:sldMk cId="2909842470" sldId="361"/>
            <ac:grpSpMk id="21" creationId="{F91CB681-AD7A-41EA-A333-0FA73BBA113C}"/>
          </ac:grpSpMkLst>
        </pc:grpChg>
      </pc:sldChg>
      <pc:sldChg chg="delSp modSp add">
        <pc:chgData name="Alderson, Andrew (aldersaw)" userId="5c0efa53-e59c-49eb-9b21-a6e1c6b2dcf7" providerId="ADAL" clId="{A9487E49-8464-4694-A587-E76A7403F4CC}" dt="2020-06-29T12:15:09.761" v="2978" actId="478"/>
        <pc:sldMkLst>
          <pc:docMk/>
          <pc:sldMk cId="2169141325" sldId="362"/>
        </pc:sldMkLst>
        <pc:grpChg chg="del">
          <ac:chgData name="Alderson, Andrew (aldersaw)" userId="5c0efa53-e59c-49eb-9b21-a6e1c6b2dcf7" providerId="ADAL" clId="{A9487E49-8464-4694-A587-E76A7403F4CC}" dt="2020-06-29T12:15:04.274" v="2976" actId="478"/>
          <ac:grpSpMkLst>
            <pc:docMk/>
            <pc:sldMk cId="2169141325" sldId="362"/>
            <ac:grpSpMk id="33" creationId="{46D9331C-F7FC-456C-ADAC-F7F34A06C8B1}"/>
          </ac:grpSpMkLst>
        </pc:grpChg>
        <pc:cxnChg chg="del">
          <ac:chgData name="Alderson, Andrew (aldersaw)" userId="5c0efa53-e59c-49eb-9b21-a6e1c6b2dcf7" providerId="ADAL" clId="{A9487E49-8464-4694-A587-E76A7403F4CC}" dt="2020-06-29T12:15:07.260" v="2977" actId="478"/>
          <ac:cxnSpMkLst>
            <pc:docMk/>
            <pc:sldMk cId="2169141325" sldId="362"/>
            <ac:cxnSpMk id="12" creationId="{E0A7A12E-1ED1-45A7-BDA6-8A680214D7A3}"/>
          </ac:cxnSpMkLst>
        </pc:cxnChg>
        <pc:cxnChg chg="del">
          <ac:chgData name="Alderson, Andrew (aldersaw)" userId="5c0efa53-e59c-49eb-9b21-a6e1c6b2dcf7" providerId="ADAL" clId="{A9487E49-8464-4694-A587-E76A7403F4CC}" dt="2020-06-29T12:15:09.761" v="2978" actId="478"/>
          <ac:cxnSpMkLst>
            <pc:docMk/>
            <pc:sldMk cId="2169141325" sldId="362"/>
            <ac:cxnSpMk id="15" creationId="{B8294A77-51E6-42F1-B5CC-6CF1948DBD21}"/>
          </ac:cxnSpMkLst>
        </pc:cxnChg>
        <pc:cxnChg chg="del">
          <ac:chgData name="Alderson, Andrew (aldersaw)" userId="5c0efa53-e59c-49eb-9b21-a6e1c6b2dcf7" providerId="ADAL" clId="{A9487E49-8464-4694-A587-E76A7403F4CC}" dt="2020-06-29T12:15:04.274" v="2976" actId="478"/>
          <ac:cxnSpMkLst>
            <pc:docMk/>
            <pc:sldMk cId="2169141325" sldId="362"/>
            <ac:cxnSpMk id="22" creationId="{94D68086-78FA-4407-9CA0-D3A69E24B578}"/>
          </ac:cxnSpMkLst>
        </pc:cxnChg>
        <pc:cxnChg chg="del mod">
          <ac:chgData name="Alderson, Andrew (aldersaw)" userId="5c0efa53-e59c-49eb-9b21-a6e1c6b2dcf7" providerId="ADAL" clId="{A9487E49-8464-4694-A587-E76A7403F4CC}" dt="2020-06-29T12:15:02.096" v="2975" actId="478"/>
          <ac:cxnSpMkLst>
            <pc:docMk/>
            <pc:sldMk cId="2169141325" sldId="362"/>
            <ac:cxnSpMk id="28" creationId="{72F6356C-A091-4136-87F0-8C924D686217}"/>
          </ac:cxnSpMkLst>
        </pc:cxnChg>
        <pc:cxnChg chg="del">
          <ac:chgData name="Alderson, Andrew (aldersaw)" userId="5c0efa53-e59c-49eb-9b21-a6e1c6b2dcf7" providerId="ADAL" clId="{A9487E49-8464-4694-A587-E76A7403F4CC}" dt="2020-06-29T12:14:59.240" v="2974" actId="478"/>
          <ac:cxnSpMkLst>
            <pc:docMk/>
            <pc:sldMk cId="2169141325" sldId="362"/>
            <ac:cxnSpMk id="29" creationId="{FFEE34DC-FE44-4333-8DCD-8DF93E5F8D8C}"/>
          </ac:cxnSpMkLst>
        </pc:cxnChg>
      </pc:sldChg>
      <pc:sldChg chg="addSp delSp modSp add">
        <pc:chgData name="Alderson, Andrew (aldersaw)" userId="5c0efa53-e59c-49eb-9b21-a6e1c6b2dcf7" providerId="ADAL" clId="{A9487E49-8464-4694-A587-E76A7403F4CC}" dt="2020-07-01T12:17:31.754" v="3231" actId="164"/>
        <pc:sldMkLst>
          <pc:docMk/>
          <pc:sldMk cId="2083398320" sldId="363"/>
        </pc:sldMkLst>
        <pc:spChg chg="del">
          <ac:chgData name="Alderson, Andrew (aldersaw)" userId="5c0efa53-e59c-49eb-9b21-a6e1c6b2dcf7" providerId="ADAL" clId="{A9487E49-8464-4694-A587-E76A7403F4CC}" dt="2020-07-01T11:57:11.445" v="3023" actId="478"/>
          <ac:spMkLst>
            <pc:docMk/>
            <pc:sldMk cId="2083398320" sldId="363"/>
            <ac:spMk id="2" creationId="{0BFDE058-CCEA-4ADB-BDF3-80B1753D83CB}"/>
          </ac:spMkLst>
        </pc:spChg>
        <pc:spChg chg="del">
          <ac:chgData name="Alderson, Andrew (aldersaw)" userId="5c0efa53-e59c-49eb-9b21-a6e1c6b2dcf7" providerId="ADAL" clId="{A9487E49-8464-4694-A587-E76A7403F4CC}" dt="2020-07-01T11:57:11.445" v="3023" actId="478"/>
          <ac:spMkLst>
            <pc:docMk/>
            <pc:sldMk cId="2083398320" sldId="363"/>
            <ac:spMk id="3" creationId="{7835F83C-08EB-4E9E-8BCB-CE9EA5E82277}"/>
          </ac:spMkLst>
        </pc:spChg>
        <pc:spChg chg="add del mod">
          <ac:chgData name="Alderson, Andrew (aldersaw)" userId="5c0efa53-e59c-49eb-9b21-a6e1c6b2dcf7" providerId="ADAL" clId="{A9487E49-8464-4694-A587-E76A7403F4CC}" dt="2020-07-01T11:59:28.400" v="3026" actId="478"/>
          <ac:spMkLst>
            <pc:docMk/>
            <pc:sldMk cId="2083398320" sldId="363"/>
            <ac:spMk id="6" creationId="{A7B02D31-0D00-4256-A85A-D63272CF944B}"/>
          </ac:spMkLst>
        </pc:spChg>
        <pc:spChg chg="add del mod">
          <ac:chgData name="Alderson, Andrew (aldersaw)" userId="5c0efa53-e59c-49eb-9b21-a6e1c6b2dcf7" providerId="ADAL" clId="{A9487E49-8464-4694-A587-E76A7403F4CC}" dt="2020-07-01T12:11:19.622" v="3185" actId="478"/>
          <ac:spMkLst>
            <pc:docMk/>
            <pc:sldMk cId="2083398320" sldId="363"/>
            <ac:spMk id="7" creationId="{CF8577BF-78FF-4806-A277-1E274CE9F74F}"/>
          </ac:spMkLst>
        </pc:spChg>
        <pc:spChg chg="add mod">
          <ac:chgData name="Alderson, Andrew (aldersaw)" userId="5c0efa53-e59c-49eb-9b21-a6e1c6b2dcf7" providerId="ADAL" clId="{A9487E49-8464-4694-A587-E76A7403F4CC}" dt="2020-07-01T12:03:09.339" v="3079" actId="164"/>
          <ac:spMkLst>
            <pc:docMk/>
            <pc:sldMk cId="2083398320" sldId="363"/>
            <ac:spMk id="8" creationId="{99CCA05E-01BA-4A84-B960-E7C1EA334528}"/>
          </ac:spMkLst>
        </pc:spChg>
        <pc:spChg chg="add mod">
          <ac:chgData name="Alderson, Andrew (aldersaw)" userId="5c0efa53-e59c-49eb-9b21-a6e1c6b2dcf7" providerId="ADAL" clId="{A9487E49-8464-4694-A587-E76A7403F4CC}" dt="2020-07-01T12:03:09.339" v="3079" actId="164"/>
          <ac:spMkLst>
            <pc:docMk/>
            <pc:sldMk cId="2083398320" sldId="363"/>
            <ac:spMk id="9" creationId="{19853D52-0B67-43A1-A739-7A72CB806B75}"/>
          </ac:spMkLst>
        </pc:spChg>
        <pc:spChg chg="add mod">
          <ac:chgData name="Alderson, Andrew (aldersaw)" userId="5c0efa53-e59c-49eb-9b21-a6e1c6b2dcf7" providerId="ADAL" clId="{A9487E49-8464-4694-A587-E76A7403F4CC}" dt="2020-07-01T12:03:09.339" v="3079" actId="164"/>
          <ac:spMkLst>
            <pc:docMk/>
            <pc:sldMk cId="2083398320" sldId="363"/>
            <ac:spMk id="10" creationId="{B6F26FF0-ED69-4FDB-B8E8-B5DE337F89D3}"/>
          </ac:spMkLst>
        </pc:spChg>
        <pc:spChg chg="add mod">
          <ac:chgData name="Alderson, Andrew (aldersaw)" userId="5c0efa53-e59c-49eb-9b21-a6e1c6b2dcf7" providerId="ADAL" clId="{A9487E49-8464-4694-A587-E76A7403F4CC}" dt="2020-07-01T12:03:09.339" v="3079" actId="164"/>
          <ac:spMkLst>
            <pc:docMk/>
            <pc:sldMk cId="2083398320" sldId="363"/>
            <ac:spMk id="11" creationId="{721CFB91-BBB2-45D6-86C5-0F416A291F44}"/>
          </ac:spMkLst>
        </pc:spChg>
        <pc:spChg chg="add del mod">
          <ac:chgData name="Alderson, Andrew (aldersaw)" userId="5c0efa53-e59c-49eb-9b21-a6e1c6b2dcf7" providerId="ADAL" clId="{A9487E49-8464-4694-A587-E76A7403F4CC}" dt="2020-07-01T12:08:00.143" v="3150" actId="478"/>
          <ac:spMkLst>
            <pc:docMk/>
            <pc:sldMk cId="2083398320" sldId="363"/>
            <ac:spMk id="12" creationId="{EFE1ED6E-8FD6-4084-92E5-ED479812668D}"/>
          </ac:spMkLst>
        </pc:spChg>
        <pc:spChg chg="add mod topLvl">
          <ac:chgData name="Alderson, Andrew (aldersaw)" userId="5c0efa53-e59c-49eb-9b21-a6e1c6b2dcf7" providerId="ADAL" clId="{A9487E49-8464-4694-A587-E76A7403F4CC}" dt="2020-07-01T12:08:32.997" v="3154" actId="164"/>
          <ac:spMkLst>
            <pc:docMk/>
            <pc:sldMk cId="2083398320" sldId="363"/>
            <ac:spMk id="14" creationId="{23995DE4-42D4-4CE1-AB6E-BC29D1514DE4}"/>
          </ac:spMkLst>
        </pc:spChg>
        <pc:spChg chg="add del mod">
          <ac:chgData name="Alderson, Andrew (aldersaw)" userId="5c0efa53-e59c-49eb-9b21-a6e1c6b2dcf7" providerId="ADAL" clId="{A9487E49-8464-4694-A587-E76A7403F4CC}" dt="2020-07-01T12:06:54.181" v="3141" actId="478"/>
          <ac:spMkLst>
            <pc:docMk/>
            <pc:sldMk cId="2083398320" sldId="363"/>
            <ac:spMk id="15" creationId="{80878583-3E4D-4DED-9C34-E82BD180D3CF}"/>
          </ac:spMkLst>
        </pc:spChg>
        <pc:spChg chg="add del mod">
          <ac:chgData name="Alderson, Andrew (aldersaw)" userId="5c0efa53-e59c-49eb-9b21-a6e1c6b2dcf7" providerId="ADAL" clId="{A9487E49-8464-4694-A587-E76A7403F4CC}" dt="2020-07-01T12:06:58.807" v="3142" actId="478"/>
          <ac:spMkLst>
            <pc:docMk/>
            <pc:sldMk cId="2083398320" sldId="363"/>
            <ac:spMk id="16" creationId="{4A920D99-3522-47E5-BE54-E9C3BC1E6CB2}"/>
          </ac:spMkLst>
        </pc:spChg>
        <pc:spChg chg="add del mod">
          <ac:chgData name="Alderson, Andrew (aldersaw)" userId="5c0efa53-e59c-49eb-9b21-a6e1c6b2dcf7" providerId="ADAL" clId="{A9487E49-8464-4694-A587-E76A7403F4CC}" dt="2020-07-01T12:07:01.439" v="3143" actId="478"/>
          <ac:spMkLst>
            <pc:docMk/>
            <pc:sldMk cId="2083398320" sldId="363"/>
            <ac:spMk id="17" creationId="{EAE08E4E-FDD4-4D3A-95E4-4E0C290149DB}"/>
          </ac:spMkLst>
        </pc:spChg>
        <pc:spChg chg="add mod">
          <ac:chgData name="Alderson, Andrew (aldersaw)" userId="5c0efa53-e59c-49eb-9b21-a6e1c6b2dcf7" providerId="ADAL" clId="{A9487E49-8464-4694-A587-E76A7403F4CC}" dt="2020-07-01T12:05:59.073" v="3117" actId="164"/>
          <ac:spMkLst>
            <pc:docMk/>
            <pc:sldMk cId="2083398320" sldId="363"/>
            <ac:spMk id="18" creationId="{09EAFF2B-9861-465A-AAC1-82CD65EC8760}"/>
          </ac:spMkLst>
        </pc:spChg>
        <pc:spChg chg="add mod">
          <ac:chgData name="Alderson, Andrew (aldersaw)" userId="5c0efa53-e59c-49eb-9b21-a6e1c6b2dcf7" providerId="ADAL" clId="{A9487E49-8464-4694-A587-E76A7403F4CC}" dt="2020-07-01T12:05:59.073" v="3117" actId="164"/>
          <ac:spMkLst>
            <pc:docMk/>
            <pc:sldMk cId="2083398320" sldId="363"/>
            <ac:spMk id="19" creationId="{3708169C-6D8C-4BCD-BD66-4EF8A042E461}"/>
          </ac:spMkLst>
        </pc:spChg>
        <pc:spChg chg="add mod">
          <ac:chgData name="Alderson, Andrew (aldersaw)" userId="5c0efa53-e59c-49eb-9b21-a6e1c6b2dcf7" providerId="ADAL" clId="{A9487E49-8464-4694-A587-E76A7403F4CC}" dt="2020-07-01T12:05:59.073" v="3117" actId="164"/>
          <ac:spMkLst>
            <pc:docMk/>
            <pc:sldMk cId="2083398320" sldId="363"/>
            <ac:spMk id="20" creationId="{B3C34EED-A4C4-447C-990F-2F2D2820A029}"/>
          </ac:spMkLst>
        </pc:spChg>
        <pc:spChg chg="add mod">
          <ac:chgData name="Alderson, Andrew (aldersaw)" userId="5c0efa53-e59c-49eb-9b21-a6e1c6b2dcf7" providerId="ADAL" clId="{A9487E49-8464-4694-A587-E76A7403F4CC}" dt="2020-07-01T12:05:59.073" v="3117" actId="164"/>
          <ac:spMkLst>
            <pc:docMk/>
            <pc:sldMk cId="2083398320" sldId="363"/>
            <ac:spMk id="21" creationId="{318831B8-4B34-420F-B0F2-ABFE2314B4C4}"/>
          </ac:spMkLst>
        </pc:spChg>
        <pc:spChg chg="add mod">
          <ac:chgData name="Alderson, Andrew (aldersaw)" userId="5c0efa53-e59c-49eb-9b21-a6e1c6b2dcf7" providerId="ADAL" clId="{A9487E49-8464-4694-A587-E76A7403F4CC}" dt="2020-07-01T12:05:56.868" v="3116"/>
          <ac:spMkLst>
            <pc:docMk/>
            <pc:sldMk cId="2083398320" sldId="363"/>
            <ac:spMk id="22" creationId="{9EF74372-40D2-4B47-8E8A-292FE84DAABB}"/>
          </ac:spMkLst>
        </pc:spChg>
        <pc:spChg chg="add mod">
          <ac:chgData name="Alderson, Andrew (aldersaw)" userId="5c0efa53-e59c-49eb-9b21-a6e1c6b2dcf7" providerId="ADAL" clId="{A9487E49-8464-4694-A587-E76A7403F4CC}" dt="2020-07-01T12:05:56.868" v="3116"/>
          <ac:spMkLst>
            <pc:docMk/>
            <pc:sldMk cId="2083398320" sldId="363"/>
            <ac:spMk id="23" creationId="{2150D19A-9E6B-44FF-9C06-1DD679B05256}"/>
          </ac:spMkLst>
        </pc:spChg>
        <pc:spChg chg="add mod">
          <ac:chgData name="Alderson, Andrew (aldersaw)" userId="5c0efa53-e59c-49eb-9b21-a6e1c6b2dcf7" providerId="ADAL" clId="{A9487E49-8464-4694-A587-E76A7403F4CC}" dt="2020-07-01T12:05:56.868" v="3116"/>
          <ac:spMkLst>
            <pc:docMk/>
            <pc:sldMk cId="2083398320" sldId="363"/>
            <ac:spMk id="24" creationId="{1CE0AC57-E636-4CB3-A931-4136E92C7E86}"/>
          </ac:spMkLst>
        </pc:spChg>
        <pc:spChg chg="add mod">
          <ac:chgData name="Alderson, Andrew (aldersaw)" userId="5c0efa53-e59c-49eb-9b21-a6e1c6b2dcf7" providerId="ADAL" clId="{A9487E49-8464-4694-A587-E76A7403F4CC}" dt="2020-07-01T12:05:56.868" v="3116"/>
          <ac:spMkLst>
            <pc:docMk/>
            <pc:sldMk cId="2083398320" sldId="363"/>
            <ac:spMk id="25" creationId="{9743829E-950F-47C3-92E0-4FD246E65EED}"/>
          </ac:spMkLst>
        </pc:spChg>
        <pc:spChg chg="add mod">
          <ac:chgData name="Alderson, Andrew (aldersaw)" userId="5c0efa53-e59c-49eb-9b21-a6e1c6b2dcf7" providerId="ADAL" clId="{A9487E49-8464-4694-A587-E76A7403F4CC}" dt="2020-07-01T12:05:56.868" v="3116"/>
          <ac:spMkLst>
            <pc:docMk/>
            <pc:sldMk cId="2083398320" sldId="363"/>
            <ac:spMk id="26" creationId="{0E16BB5C-5DD9-4E62-8B2C-0722E6E50F4A}"/>
          </ac:spMkLst>
        </pc:spChg>
        <pc:spChg chg="add mod">
          <ac:chgData name="Alderson, Andrew (aldersaw)" userId="5c0efa53-e59c-49eb-9b21-a6e1c6b2dcf7" providerId="ADAL" clId="{A9487E49-8464-4694-A587-E76A7403F4CC}" dt="2020-07-01T12:05:56.868" v="3116"/>
          <ac:spMkLst>
            <pc:docMk/>
            <pc:sldMk cId="2083398320" sldId="363"/>
            <ac:spMk id="27" creationId="{C7065774-038E-4ED8-8908-FFA212858147}"/>
          </ac:spMkLst>
        </pc:spChg>
        <pc:spChg chg="add mod">
          <ac:chgData name="Alderson, Andrew (aldersaw)" userId="5c0efa53-e59c-49eb-9b21-a6e1c6b2dcf7" providerId="ADAL" clId="{A9487E49-8464-4694-A587-E76A7403F4CC}" dt="2020-07-01T12:05:56.868" v="3116"/>
          <ac:spMkLst>
            <pc:docMk/>
            <pc:sldMk cId="2083398320" sldId="363"/>
            <ac:spMk id="28" creationId="{CA3C5D61-BC95-4EAC-91D1-239F66F4A5D6}"/>
          </ac:spMkLst>
        </pc:spChg>
        <pc:spChg chg="del">
          <ac:chgData name="Alderson, Andrew (aldersaw)" userId="5c0efa53-e59c-49eb-9b21-a6e1c6b2dcf7" providerId="ADAL" clId="{A9487E49-8464-4694-A587-E76A7403F4CC}" dt="2020-07-01T12:07:03.895" v="3144" actId="478"/>
          <ac:spMkLst>
            <pc:docMk/>
            <pc:sldMk cId="2083398320" sldId="363"/>
            <ac:spMk id="61" creationId="{B4192D1A-913F-448E-9326-41ED58953C27}"/>
          </ac:spMkLst>
        </pc:spChg>
        <pc:spChg chg="add mod">
          <ac:chgData name="Alderson, Andrew (aldersaw)" userId="5c0efa53-e59c-49eb-9b21-a6e1c6b2dcf7" providerId="ADAL" clId="{A9487E49-8464-4694-A587-E76A7403F4CC}" dt="2020-07-01T12:10:28.399" v="3178" actId="164"/>
          <ac:spMkLst>
            <pc:docMk/>
            <pc:sldMk cId="2083398320" sldId="363"/>
            <ac:spMk id="64" creationId="{99FAFE5A-B110-4218-80D2-6602B0931BC2}"/>
          </ac:spMkLst>
        </pc:spChg>
        <pc:spChg chg="add mod ord">
          <ac:chgData name="Alderson, Andrew (aldersaw)" userId="5c0efa53-e59c-49eb-9b21-a6e1c6b2dcf7" providerId="ADAL" clId="{A9487E49-8464-4694-A587-E76A7403F4CC}" dt="2020-07-01T12:12:01.664" v="3193" actId="14861"/>
          <ac:spMkLst>
            <pc:docMk/>
            <pc:sldMk cId="2083398320" sldId="363"/>
            <ac:spMk id="66" creationId="{9064F9E4-8113-4B82-A070-52D6E9BE8EE7}"/>
          </ac:spMkLst>
        </pc:spChg>
        <pc:spChg chg="mod topLvl">
          <ac:chgData name="Alderson, Andrew (aldersaw)" userId="5c0efa53-e59c-49eb-9b21-a6e1c6b2dcf7" providerId="ADAL" clId="{A9487E49-8464-4694-A587-E76A7403F4CC}" dt="2020-07-01T12:17:31.754" v="3231" actId="164"/>
          <ac:spMkLst>
            <pc:docMk/>
            <pc:sldMk cId="2083398320" sldId="363"/>
            <ac:spMk id="69" creationId="{EED2C368-7125-483A-87D3-49D49C03492F}"/>
          </ac:spMkLst>
        </pc:spChg>
        <pc:spChg chg="mod topLvl">
          <ac:chgData name="Alderson, Andrew (aldersaw)" userId="5c0efa53-e59c-49eb-9b21-a6e1c6b2dcf7" providerId="ADAL" clId="{A9487E49-8464-4694-A587-E76A7403F4CC}" dt="2020-07-01T12:17:31.754" v="3231" actId="164"/>
          <ac:spMkLst>
            <pc:docMk/>
            <pc:sldMk cId="2083398320" sldId="363"/>
            <ac:spMk id="73" creationId="{B28A63A7-A095-4FBB-B7C3-CB8B55F8F468}"/>
          </ac:spMkLst>
        </pc:spChg>
        <pc:spChg chg="mod">
          <ac:chgData name="Alderson, Andrew (aldersaw)" userId="5c0efa53-e59c-49eb-9b21-a6e1c6b2dcf7" providerId="ADAL" clId="{A9487E49-8464-4694-A587-E76A7403F4CC}" dt="2020-07-01T12:16:11.532" v="3205" actId="14100"/>
          <ac:spMkLst>
            <pc:docMk/>
            <pc:sldMk cId="2083398320" sldId="363"/>
            <ac:spMk id="112" creationId="{B4CE212C-2457-4424-809F-F0FBE0A44846}"/>
          </ac:spMkLst>
        </pc:spChg>
        <pc:spChg chg="mod">
          <ac:chgData name="Alderson, Andrew (aldersaw)" userId="5c0efa53-e59c-49eb-9b21-a6e1c6b2dcf7" providerId="ADAL" clId="{A9487E49-8464-4694-A587-E76A7403F4CC}" dt="2020-07-01T12:16:09.256" v="3204" actId="14100"/>
          <ac:spMkLst>
            <pc:docMk/>
            <pc:sldMk cId="2083398320" sldId="363"/>
            <ac:spMk id="113" creationId="{15B1423C-3C43-42EB-AB1E-2DB267053F06}"/>
          </ac:spMkLst>
        </pc:spChg>
        <pc:spChg chg="del">
          <ac:chgData name="Alderson, Andrew (aldersaw)" userId="5c0efa53-e59c-49eb-9b21-a6e1c6b2dcf7" providerId="ADAL" clId="{A9487E49-8464-4694-A587-E76A7403F4CC}" dt="2020-07-01T12:16:06.512" v="3203" actId="478"/>
          <ac:spMkLst>
            <pc:docMk/>
            <pc:sldMk cId="2083398320" sldId="363"/>
            <ac:spMk id="114" creationId="{7D949183-AC6E-4FEB-919E-5D7C6B02CF7E}"/>
          </ac:spMkLst>
        </pc:spChg>
        <pc:grpChg chg="add mod">
          <ac:chgData name="Alderson, Andrew (aldersaw)" userId="5c0efa53-e59c-49eb-9b21-a6e1c6b2dcf7" providerId="ADAL" clId="{A9487E49-8464-4694-A587-E76A7403F4CC}" dt="2020-07-01T12:10:28.399" v="3178" actId="164"/>
          <ac:grpSpMkLst>
            <pc:docMk/>
            <pc:sldMk cId="2083398320" sldId="363"/>
            <ac:grpSpMk id="13" creationId="{BE199A86-0931-4500-A2AB-F1942FF156B1}"/>
          </ac:grpSpMkLst>
        </pc:grpChg>
        <pc:grpChg chg="add mod topLvl">
          <ac:chgData name="Alderson, Andrew (aldersaw)" userId="5c0efa53-e59c-49eb-9b21-a6e1c6b2dcf7" providerId="ADAL" clId="{A9487E49-8464-4694-A587-E76A7403F4CC}" dt="2020-07-01T12:08:32.997" v="3154" actId="164"/>
          <ac:grpSpMkLst>
            <pc:docMk/>
            <pc:sldMk cId="2083398320" sldId="363"/>
            <ac:grpSpMk id="29" creationId="{22064D23-6921-4F7E-8464-33AEFC9FB09C}"/>
          </ac:grpSpMkLst>
        </pc:grpChg>
        <pc:grpChg chg="add mod topLvl">
          <ac:chgData name="Alderson, Andrew (aldersaw)" userId="5c0efa53-e59c-49eb-9b21-a6e1c6b2dcf7" providerId="ADAL" clId="{A9487E49-8464-4694-A587-E76A7403F4CC}" dt="2020-07-01T12:08:32.997" v="3154" actId="164"/>
          <ac:grpSpMkLst>
            <pc:docMk/>
            <pc:sldMk cId="2083398320" sldId="363"/>
            <ac:grpSpMk id="30" creationId="{8A08C357-7BB1-4D36-AA3B-70BCD9973E37}"/>
          </ac:grpSpMkLst>
        </pc:grpChg>
        <pc:grpChg chg="add mod topLvl">
          <ac:chgData name="Alderson, Andrew (aldersaw)" userId="5c0efa53-e59c-49eb-9b21-a6e1c6b2dcf7" providerId="ADAL" clId="{A9487E49-8464-4694-A587-E76A7403F4CC}" dt="2020-07-01T12:08:32.997" v="3154" actId="164"/>
          <ac:grpSpMkLst>
            <pc:docMk/>
            <pc:sldMk cId="2083398320" sldId="363"/>
            <ac:grpSpMk id="38" creationId="{61E5BEF2-AF28-4B5D-9B90-7708AFE3400A}"/>
          </ac:grpSpMkLst>
        </pc:grpChg>
        <pc:grpChg chg="add mod topLvl">
          <ac:chgData name="Alderson, Andrew (aldersaw)" userId="5c0efa53-e59c-49eb-9b21-a6e1c6b2dcf7" providerId="ADAL" clId="{A9487E49-8464-4694-A587-E76A7403F4CC}" dt="2020-07-01T12:08:32.997" v="3154" actId="164"/>
          <ac:grpSpMkLst>
            <pc:docMk/>
            <pc:sldMk cId="2083398320" sldId="363"/>
            <ac:grpSpMk id="46" creationId="{AB0686C9-5AF4-4788-BE4B-3B192C9440FD}"/>
          </ac:grpSpMkLst>
        </pc:grpChg>
        <pc:grpChg chg="add mod topLvl">
          <ac:chgData name="Alderson, Andrew (aldersaw)" userId="5c0efa53-e59c-49eb-9b21-a6e1c6b2dcf7" providerId="ADAL" clId="{A9487E49-8464-4694-A587-E76A7403F4CC}" dt="2020-07-01T12:08:32.997" v="3154" actId="164"/>
          <ac:grpSpMkLst>
            <pc:docMk/>
            <pc:sldMk cId="2083398320" sldId="363"/>
            <ac:grpSpMk id="54" creationId="{BE23E242-6ED6-49E8-9C80-58C0C71546F7}"/>
          </ac:grpSpMkLst>
        </pc:grpChg>
        <pc:grpChg chg="add del mod">
          <ac:chgData name="Alderson, Andrew (aldersaw)" userId="5c0efa53-e59c-49eb-9b21-a6e1c6b2dcf7" providerId="ADAL" clId="{A9487E49-8464-4694-A587-E76A7403F4CC}" dt="2020-07-01T12:07:54.102" v="3148" actId="165"/>
          <ac:grpSpMkLst>
            <pc:docMk/>
            <pc:sldMk cId="2083398320" sldId="363"/>
            <ac:grpSpMk id="62" creationId="{1F981E89-252A-4363-A1DE-6617B4823FCC}"/>
          </ac:grpSpMkLst>
        </pc:grpChg>
        <pc:grpChg chg="add mod">
          <ac:chgData name="Alderson, Andrew (aldersaw)" userId="5c0efa53-e59c-49eb-9b21-a6e1c6b2dcf7" providerId="ADAL" clId="{A9487E49-8464-4694-A587-E76A7403F4CC}" dt="2020-07-01T12:10:28.399" v="3178" actId="164"/>
          <ac:grpSpMkLst>
            <pc:docMk/>
            <pc:sldMk cId="2083398320" sldId="363"/>
            <ac:grpSpMk id="63" creationId="{F71FF1FF-2FB9-4DD7-B701-19AABD8B53ED}"/>
          </ac:grpSpMkLst>
        </pc:grpChg>
        <pc:grpChg chg="add mod">
          <ac:chgData name="Alderson, Andrew (aldersaw)" userId="5c0efa53-e59c-49eb-9b21-a6e1c6b2dcf7" providerId="ADAL" clId="{A9487E49-8464-4694-A587-E76A7403F4CC}" dt="2020-07-01T12:11:51.909" v="3192" actId="164"/>
          <ac:grpSpMkLst>
            <pc:docMk/>
            <pc:sldMk cId="2083398320" sldId="363"/>
            <ac:grpSpMk id="65" creationId="{B2855EF8-02AD-46B4-B024-418A4FD60835}"/>
          </ac:grpSpMkLst>
        </pc:grpChg>
        <pc:grpChg chg="add mod">
          <ac:chgData name="Alderson, Andrew (aldersaw)" userId="5c0efa53-e59c-49eb-9b21-a6e1c6b2dcf7" providerId="ADAL" clId="{A9487E49-8464-4694-A587-E76A7403F4CC}" dt="2020-07-01T12:15:34.134" v="3197" actId="1076"/>
          <ac:grpSpMkLst>
            <pc:docMk/>
            <pc:sldMk cId="2083398320" sldId="363"/>
            <ac:grpSpMk id="67" creationId="{0A4432BD-CBE7-4ABB-85B8-73E3EF2C33D9}"/>
          </ac:grpSpMkLst>
        </pc:grpChg>
        <pc:grpChg chg="add del mod">
          <ac:chgData name="Alderson, Andrew (aldersaw)" userId="5c0efa53-e59c-49eb-9b21-a6e1c6b2dcf7" providerId="ADAL" clId="{A9487E49-8464-4694-A587-E76A7403F4CC}" dt="2020-07-01T12:15:52.789" v="3199" actId="165"/>
          <ac:grpSpMkLst>
            <pc:docMk/>
            <pc:sldMk cId="2083398320" sldId="363"/>
            <ac:grpSpMk id="68" creationId="{56C27B98-2BCE-4B27-9EF0-69F929DC7DBE}"/>
          </ac:grpSpMkLst>
        </pc:grpChg>
        <pc:grpChg chg="del mod topLvl">
          <ac:chgData name="Alderson, Andrew (aldersaw)" userId="5c0efa53-e59c-49eb-9b21-a6e1c6b2dcf7" providerId="ADAL" clId="{A9487E49-8464-4694-A587-E76A7403F4CC}" dt="2020-07-01T12:15:54.140" v="3200" actId="165"/>
          <ac:grpSpMkLst>
            <pc:docMk/>
            <pc:sldMk cId="2083398320" sldId="363"/>
            <ac:grpSpMk id="70" creationId="{9A85E835-99C9-422C-8447-077D30C7FAB8}"/>
          </ac:grpSpMkLst>
        </pc:grpChg>
        <pc:grpChg chg="add del mod topLvl">
          <ac:chgData name="Alderson, Andrew (aldersaw)" userId="5c0efa53-e59c-49eb-9b21-a6e1c6b2dcf7" providerId="ADAL" clId="{A9487E49-8464-4694-A587-E76A7403F4CC}" dt="2020-07-01T12:17:31.754" v="3231" actId="164"/>
          <ac:grpSpMkLst>
            <pc:docMk/>
            <pc:sldMk cId="2083398320" sldId="363"/>
            <ac:grpSpMk id="71" creationId="{7591D899-8302-4781-8063-BB455D036A00}"/>
          </ac:grpSpMkLst>
        </pc:grpChg>
        <pc:grpChg chg="del mod topLvl">
          <ac:chgData name="Alderson, Andrew (aldersaw)" userId="5c0efa53-e59c-49eb-9b21-a6e1c6b2dcf7" providerId="ADAL" clId="{A9487E49-8464-4694-A587-E76A7403F4CC}" dt="2020-07-01T12:15:56.348" v="3201" actId="478"/>
          <ac:grpSpMkLst>
            <pc:docMk/>
            <pc:sldMk cId="2083398320" sldId="363"/>
            <ac:grpSpMk id="72" creationId="{FF318746-3AF7-4F79-9A89-5EB150D3567A}"/>
          </ac:grpSpMkLst>
        </pc:grpChg>
        <pc:grpChg chg="mod">
          <ac:chgData name="Alderson, Andrew (aldersaw)" userId="5c0efa53-e59c-49eb-9b21-a6e1c6b2dcf7" providerId="ADAL" clId="{A9487E49-8464-4694-A587-E76A7403F4CC}" dt="2020-07-01T12:15:31.155" v="3195"/>
          <ac:grpSpMkLst>
            <pc:docMk/>
            <pc:sldMk cId="2083398320" sldId="363"/>
            <ac:grpSpMk id="75" creationId="{07D08823-223C-4CC5-B749-2C7F175C2A89}"/>
          </ac:grpSpMkLst>
        </pc:grpChg>
        <pc:grpChg chg="mod">
          <ac:chgData name="Alderson, Andrew (aldersaw)" userId="5c0efa53-e59c-49eb-9b21-a6e1c6b2dcf7" providerId="ADAL" clId="{A9487E49-8464-4694-A587-E76A7403F4CC}" dt="2020-07-01T12:15:31.155" v="3195"/>
          <ac:grpSpMkLst>
            <pc:docMk/>
            <pc:sldMk cId="2083398320" sldId="363"/>
            <ac:grpSpMk id="76" creationId="{56745AF1-E344-4E9D-9ED7-76A66E74923F}"/>
          </ac:grpSpMkLst>
        </pc:grpChg>
        <pc:grpChg chg="mod">
          <ac:chgData name="Alderson, Andrew (aldersaw)" userId="5c0efa53-e59c-49eb-9b21-a6e1c6b2dcf7" providerId="ADAL" clId="{A9487E49-8464-4694-A587-E76A7403F4CC}" dt="2020-07-01T12:15:31.155" v="3195"/>
          <ac:grpSpMkLst>
            <pc:docMk/>
            <pc:sldMk cId="2083398320" sldId="363"/>
            <ac:grpSpMk id="77" creationId="{E67713D0-63C0-4B63-BC43-9FD8A0B7D0E7}"/>
          </ac:grpSpMkLst>
        </pc:grpChg>
        <pc:grpChg chg="mod">
          <ac:chgData name="Alderson, Andrew (aldersaw)" userId="5c0efa53-e59c-49eb-9b21-a6e1c6b2dcf7" providerId="ADAL" clId="{A9487E49-8464-4694-A587-E76A7403F4CC}" dt="2020-07-01T12:15:31.155" v="3195"/>
          <ac:grpSpMkLst>
            <pc:docMk/>
            <pc:sldMk cId="2083398320" sldId="363"/>
            <ac:grpSpMk id="78" creationId="{E84804B7-F3DA-4F9E-B470-E3A317E18782}"/>
          </ac:grpSpMkLst>
        </pc:grpChg>
        <pc:grpChg chg="mod">
          <ac:chgData name="Alderson, Andrew (aldersaw)" userId="5c0efa53-e59c-49eb-9b21-a6e1c6b2dcf7" providerId="ADAL" clId="{A9487E49-8464-4694-A587-E76A7403F4CC}" dt="2020-07-01T12:15:31.155" v="3195"/>
          <ac:grpSpMkLst>
            <pc:docMk/>
            <pc:sldMk cId="2083398320" sldId="363"/>
            <ac:grpSpMk id="79" creationId="{631B5213-9ABB-4584-ADAA-C7B5EC68FC5B}"/>
          </ac:grpSpMkLst>
        </pc:grpChg>
        <pc:grpChg chg="add mod">
          <ac:chgData name="Alderson, Andrew (aldersaw)" userId="5c0efa53-e59c-49eb-9b21-a6e1c6b2dcf7" providerId="ADAL" clId="{A9487E49-8464-4694-A587-E76A7403F4CC}" dt="2020-07-01T12:17:31.754" v="3231" actId="164"/>
          <ac:grpSpMkLst>
            <pc:docMk/>
            <pc:sldMk cId="2083398320" sldId="363"/>
            <ac:grpSpMk id="115" creationId="{4789A86F-3BC7-4C53-84C6-6448E380C91E}"/>
          </ac:grpSpMkLst>
        </pc:grpChg>
        <pc:picChg chg="add del mod">
          <ac:chgData name="Alderson, Andrew (aldersaw)" userId="5c0efa53-e59c-49eb-9b21-a6e1c6b2dcf7" providerId="ADAL" clId="{A9487E49-8464-4694-A587-E76A7403F4CC}" dt="2020-07-01T12:15:26.584" v="3194" actId="478"/>
          <ac:picMkLst>
            <pc:docMk/>
            <pc:sldMk cId="2083398320" sldId="363"/>
            <ac:picMk id="5" creationId="{2AF829D7-1377-438C-A0F0-2F3850EA4195}"/>
          </ac:picMkLst>
        </pc:picChg>
      </pc:sldChg>
      <pc:sldMasterChg chg="addSp modSldLayout">
        <pc:chgData name="Alderson, Andrew (aldersaw)" userId="5c0efa53-e59c-49eb-9b21-a6e1c6b2dcf7" providerId="ADAL" clId="{A9487E49-8464-4694-A587-E76A7403F4CC}" dt="2020-07-01T11:59:49.521" v="3028"/>
        <pc:sldMasterMkLst>
          <pc:docMk/>
          <pc:sldMasterMk cId="3241955962" sldId="2147493467"/>
        </pc:sldMasterMkLst>
        <pc:grpChg chg="add">
          <ac:chgData name="Alderson, Andrew (aldersaw)" userId="5c0efa53-e59c-49eb-9b21-a6e1c6b2dcf7" providerId="ADAL" clId="{A9487E49-8464-4694-A587-E76A7403F4CC}" dt="2020-07-01T11:59:49.521" v="3028"/>
          <ac:grpSpMkLst>
            <pc:docMk/>
            <pc:sldMasterMk cId="3241955962" sldId="2147493467"/>
            <ac:grpSpMk id="8" creationId="{A58DC19A-5AC6-4563-8666-9D0C2133959C}"/>
          </ac:grpSpMkLst>
        </pc:grpChg>
        <pc:sldLayoutChg chg="addSp">
          <pc:chgData name="Alderson, Andrew (aldersaw)" userId="5c0efa53-e59c-49eb-9b21-a6e1c6b2dcf7" providerId="ADAL" clId="{A9487E49-8464-4694-A587-E76A7403F4CC}" dt="2020-07-01T11:59:49.521" v="3028"/>
          <pc:sldLayoutMkLst>
            <pc:docMk/>
            <pc:sldMasterMk cId="3241955962" sldId="2147493467"/>
            <pc:sldLayoutMk cId="1313795894" sldId="2147493468"/>
          </pc:sldLayoutMkLst>
          <pc:spChg chg="add">
            <ac:chgData name="Alderson, Andrew (aldersaw)" userId="5c0efa53-e59c-49eb-9b21-a6e1c6b2dcf7" providerId="ADAL" clId="{A9487E49-8464-4694-A587-E76A7403F4CC}" dt="2020-07-01T11:59:49.521" v="3028"/>
            <ac:spMkLst>
              <pc:docMk/>
              <pc:sldMasterMk cId="3241955962" sldId="2147493467"/>
              <pc:sldLayoutMk cId="1313795894" sldId="2147493468"/>
              <ac:spMk id="12" creationId="{4974CC42-A010-4B8B-8913-37DEE08C8069}"/>
            </ac:spMkLst>
          </pc:spChg>
        </pc:sldLayoutChg>
        <pc:sldLayoutChg chg="addSp">
          <pc:chgData name="Alderson, Andrew (aldersaw)" userId="5c0efa53-e59c-49eb-9b21-a6e1c6b2dcf7" providerId="ADAL" clId="{A9487E49-8464-4694-A587-E76A7403F4CC}" dt="2020-07-01T11:59:49.521" v="3028"/>
          <pc:sldLayoutMkLst>
            <pc:docMk/>
            <pc:sldMasterMk cId="3241955962" sldId="2147493467"/>
            <pc:sldLayoutMk cId="3940619453" sldId="2147493469"/>
          </pc:sldLayoutMkLst>
          <pc:spChg chg="add">
            <ac:chgData name="Alderson, Andrew (aldersaw)" userId="5c0efa53-e59c-49eb-9b21-a6e1c6b2dcf7" providerId="ADAL" clId="{A9487E49-8464-4694-A587-E76A7403F4CC}" dt="2020-07-01T11:59:49.521" v="3028"/>
            <ac:spMkLst>
              <pc:docMk/>
              <pc:sldMasterMk cId="3241955962" sldId="2147493467"/>
              <pc:sldLayoutMk cId="3940619453" sldId="2147493469"/>
              <ac:spMk id="7" creationId="{A26DD08B-69E3-4970-BA11-1C0A404180C0}"/>
            </ac:spMkLst>
          </pc:spChg>
          <pc:spChg chg="add">
            <ac:chgData name="Alderson, Andrew (aldersaw)" userId="5c0efa53-e59c-49eb-9b21-a6e1c6b2dcf7" providerId="ADAL" clId="{A9487E49-8464-4694-A587-E76A7403F4CC}" dt="2020-07-01T11:59:49.521" v="3028"/>
            <ac:spMkLst>
              <pc:docMk/>
              <pc:sldMasterMk cId="3241955962" sldId="2147493467"/>
              <pc:sldLayoutMk cId="3940619453" sldId="2147493469"/>
              <ac:spMk id="8" creationId="{E82BF31F-C063-4E1B-A6AA-1FEB4AFE2650}"/>
            </ac:spMkLst>
          </pc:spChg>
        </pc:sldLayoutChg>
        <pc:sldLayoutChg chg="addSp">
          <pc:chgData name="Alderson, Andrew (aldersaw)" userId="5c0efa53-e59c-49eb-9b21-a6e1c6b2dcf7" providerId="ADAL" clId="{A9487E49-8464-4694-A587-E76A7403F4CC}" dt="2020-07-01T11:59:49.521" v="3028"/>
          <pc:sldLayoutMkLst>
            <pc:docMk/>
            <pc:sldMasterMk cId="3241955962" sldId="2147493467"/>
            <pc:sldLayoutMk cId="1098150459" sldId="2147493471"/>
          </pc:sldLayoutMkLst>
          <pc:spChg chg="add">
            <ac:chgData name="Alderson, Andrew (aldersaw)" userId="5c0efa53-e59c-49eb-9b21-a6e1c6b2dcf7" providerId="ADAL" clId="{A9487E49-8464-4694-A587-E76A7403F4CC}" dt="2020-07-01T11:59:49.521" v="3028"/>
            <ac:spMkLst>
              <pc:docMk/>
              <pc:sldMasterMk cId="3241955962" sldId="2147493467"/>
              <pc:sldLayoutMk cId="1098150459" sldId="2147493471"/>
              <ac:spMk id="8" creationId="{D077CD71-0D8F-4E7B-AF2C-FB4ECDF75B20}"/>
            </ac:spMkLst>
          </pc:spChg>
          <pc:spChg chg="add">
            <ac:chgData name="Alderson, Andrew (aldersaw)" userId="5c0efa53-e59c-49eb-9b21-a6e1c6b2dcf7" providerId="ADAL" clId="{A9487E49-8464-4694-A587-E76A7403F4CC}" dt="2020-07-01T11:59:49.521" v="3028"/>
            <ac:spMkLst>
              <pc:docMk/>
              <pc:sldMasterMk cId="3241955962" sldId="2147493467"/>
              <pc:sldLayoutMk cId="1098150459" sldId="2147493471"/>
              <ac:spMk id="9" creationId="{1ABA55E6-DD45-4178-952C-BC3E147DBC58}"/>
            </ac:spMkLst>
          </pc:spChg>
        </pc:sldLayoutChg>
        <pc:sldLayoutChg chg="addSp">
          <pc:chgData name="Alderson, Andrew (aldersaw)" userId="5c0efa53-e59c-49eb-9b21-a6e1c6b2dcf7" providerId="ADAL" clId="{A9487E49-8464-4694-A587-E76A7403F4CC}" dt="2020-07-01T11:59:49.521" v="3028"/>
          <pc:sldLayoutMkLst>
            <pc:docMk/>
            <pc:sldMasterMk cId="3241955962" sldId="2147493467"/>
            <pc:sldLayoutMk cId="532118196" sldId="2147493472"/>
          </pc:sldLayoutMkLst>
          <pc:spChg chg="add">
            <ac:chgData name="Alderson, Andrew (aldersaw)" userId="5c0efa53-e59c-49eb-9b21-a6e1c6b2dcf7" providerId="ADAL" clId="{A9487E49-8464-4694-A587-E76A7403F4CC}" dt="2020-07-01T11:59:49.521" v="3028"/>
            <ac:spMkLst>
              <pc:docMk/>
              <pc:sldMasterMk cId="3241955962" sldId="2147493467"/>
              <pc:sldLayoutMk cId="532118196" sldId="2147493472"/>
              <ac:spMk id="11" creationId="{5EF6E267-4544-41A5-9AAC-A130CE02236D}"/>
            </ac:spMkLst>
          </pc:spChg>
          <pc:spChg chg="add">
            <ac:chgData name="Alderson, Andrew (aldersaw)" userId="5c0efa53-e59c-49eb-9b21-a6e1c6b2dcf7" providerId="ADAL" clId="{A9487E49-8464-4694-A587-E76A7403F4CC}" dt="2020-07-01T11:59:49.521" v="3028"/>
            <ac:spMkLst>
              <pc:docMk/>
              <pc:sldMasterMk cId="3241955962" sldId="2147493467"/>
              <pc:sldLayoutMk cId="532118196" sldId="2147493472"/>
              <ac:spMk id="12" creationId="{1411C347-EFE9-4AAB-B6A5-B9B8AFB8572F}"/>
            </ac:spMkLst>
          </pc:spChg>
        </pc:sldLayoutChg>
        <pc:sldLayoutChg chg="addSp">
          <pc:chgData name="Alderson, Andrew (aldersaw)" userId="5c0efa53-e59c-49eb-9b21-a6e1c6b2dcf7" providerId="ADAL" clId="{A9487E49-8464-4694-A587-E76A7403F4CC}" dt="2020-07-01T11:59:49.521" v="3028"/>
          <pc:sldLayoutMkLst>
            <pc:docMk/>
            <pc:sldMasterMk cId="3241955962" sldId="2147493467"/>
            <pc:sldLayoutMk cId="2653831262" sldId="2147493473"/>
          </pc:sldLayoutMkLst>
          <pc:spChg chg="add">
            <ac:chgData name="Alderson, Andrew (aldersaw)" userId="5c0efa53-e59c-49eb-9b21-a6e1c6b2dcf7" providerId="ADAL" clId="{A9487E49-8464-4694-A587-E76A7403F4CC}" dt="2020-07-01T11:59:49.521" v="3028"/>
            <ac:spMkLst>
              <pc:docMk/>
              <pc:sldMasterMk cId="3241955962" sldId="2147493467"/>
              <pc:sldLayoutMk cId="2653831262" sldId="2147493473"/>
              <ac:spMk id="6" creationId="{60887B88-5B32-480E-9D1C-E5336F5A6FD6}"/>
            </ac:spMkLst>
          </pc:spChg>
          <pc:spChg chg="add">
            <ac:chgData name="Alderson, Andrew (aldersaw)" userId="5c0efa53-e59c-49eb-9b21-a6e1c6b2dcf7" providerId="ADAL" clId="{A9487E49-8464-4694-A587-E76A7403F4CC}" dt="2020-07-01T11:59:49.521" v="3028"/>
            <ac:spMkLst>
              <pc:docMk/>
              <pc:sldMasterMk cId="3241955962" sldId="2147493467"/>
              <pc:sldLayoutMk cId="2653831262" sldId="2147493473"/>
              <ac:spMk id="7" creationId="{EBFA3F8F-E15A-4049-B024-B6C9A333D4DC}"/>
            </ac:spMkLst>
          </pc:spChg>
        </pc:sldLayoutChg>
        <pc:sldLayoutChg chg="addSp">
          <pc:chgData name="Alderson, Andrew (aldersaw)" userId="5c0efa53-e59c-49eb-9b21-a6e1c6b2dcf7" providerId="ADAL" clId="{A9487E49-8464-4694-A587-E76A7403F4CC}" dt="2020-07-01T11:59:49.521" v="3028"/>
          <pc:sldLayoutMkLst>
            <pc:docMk/>
            <pc:sldMasterMk cId="3241955962" sldId="2147493467"/>
            <pc:sldLayoutMk cId="3886765127" sldId="2147493475"/>
          </pc:sldLayoutMkLst>
          <pc:spChg chg="add">
            <ac:chgData name="Alderson, Andrew (aldersaw)" userId="5c0efa53-e59c-49eb-9b21-a6e1c6b2dcf7" providerId="ADAL" clId="{A9487E49-8464-4694-A587-E76A7403F4CC}" dt="2020-07-01T11:59:49.521" v="3028"/>
            <ac:spMkLst>
              <pc:docMk/>
              <pc:sldMasterMk cId="3241955962" sldId="2147493467"/>
              <pc:sldLayoutMk cId="3886765127" sldId="2147493475"/>
              <ac:spMk id="9" creationId="{48A84B80-0296-40A8-B53C-9829345F00F0}"/>
            </ac:spMkLst>
          </pc:spChg>
        </pc:sldLayoutChg>
      </pc:sldMasterChg>
    </pc:docChg>
  </pc:docChgLst>
  <pc:docChgLst>
    <pc:chgData name="Alderson, Andrew (aldersaw)" userId="5c0efa53-e59c-49eb-9b21-a6e1c6b2dcf7" providerId="ADAL" clId="{61DBE43B-BD54-42E2-A687-4C7FE87B06D5}"/>
    <pc:docChg chg="undo custSel addSld modSld sldOrd">
      <pc:chgData name="Alderson, Andrew (aldersaw)" userId="5c0efa53-e59c-49eb-9b21-a6e1c6b2dcf7" providerId="ADAL" clId="{61DBE43B-BD54-42E2-A687-4C7FE87B06D5}" dt="2020-08-18T20:10:31.739" v="359" actId="1076"/>
      <pc:docMkLst>
        <pc:docMk/>
      </pc:docMkLst>
      <pc:sldChg chg="addSp delSp modSp">
        <pc:chgData name="Alderson, Andrew (aldersaw)" userId="5c0efa53-e59c-49eb-9b21-a6e1c6b2dcf7" providerId="ADAL" clId="{61DBE43B-BD54-42E2-A687-4C7FE87B06D5}" dt="2020-08-18T19:42:32.815" v="336" actId="478"/>
        <pc:sldMkLst>
          <pc:docMk/>
          <pc:sldMk cId="216796662" sldId="263"/>
        </pc:sldMkLst>
        <pc:spChg chg="del">
          <ac:chgData name="Alderson, Andrew (aldersaw)" userId="5c0efa53-e59c-49eb-9b21-a6e1c6b2dcf7" providerId="ADAL" clId="{61DBE43B-BD54-42E2-A687-4C7FE87B06D5}" dt="2020-08-18T19:42:32.815" v="336" actId="478"/>
          <ac:spMkLst>
            <pc:docMk/>
            <pc:sldMk cId="216796662" sldId="263"/>
            <ac:spMk id="2" creationId="{1F8812EE-8665-4AE9-9FC3-B1AAFC115FD9}"/>
          </ac:spMkLst>
        </pc:spChg>
        <pc:spChg chg="add mod">
          <ac:chgData name="Alderson, Andrew (aldersaw)" userId="5c0efa53-e59c-49eb-9b21-a6e1c6b2dcf7" providerId="ADAL" clId="{61DBE43B-BD54-42E2-A687-4C7FE87B06D5}" dt="2020-08-18T19:42:32.815" v="336" actId="478"/>
          <ac:spMkLst>
            <pc:docMk/>
            <pc:sldMk cId="216796662" sldId="263"/>
            <ac:spMk id="7" creationId="{84FE86DB-C0FD-4501-B61C-3BF7EDCC1F9E}"/>
          </ac:spMkLst>
        </pc:spChg>
        <pc:picChg chg="add">
          <ac:chgData name="Alderson, Andrew (aldersaw)" userId="5c0efa53-e59c-49eb-9b21-a6e1c6b2dcf7" providerId="ADAL" clId="{61DBE43B-BD54-42E2-A687-4C7FE87B06D5}" dt="2020-08-18T19:42:28.275" v="335"/>
          <ac:picMkLst>
            <pc:docMk/>
            <pc:sldMk cId="216796662" sldId="263"/>
            <ac:picMk id="5" creationId="{301EA240-16C7-42C9-99A0-BC05D5EF7E24}"/>
          </ac:picMkLst>
        </pc:picChg>
      </pc:sldChg>
      <pc:sldChg chg="addSp delSp modSp">
        <pc:chgData name="Alderson, Andrew (aldersaw)" userId="5c0efa53-e59c-49eb-9b21-a6e1c6b2dcf7" providerId="ADAL" clId="{61DBE43B-BD54-42E2-A687-4C7FE87B06D5}" dt="2020-08-18T20:10:31.739" v="359" actId="1076"/>
        <pc:sldMkLst>
          <pc:docMk/>
          <pc:sldMk cId="872905720" sldId="322"/>
        </pc:sldMkLst>
        <pc:spChg chg="add del mod">
          <ac:chgData name="Alderson, Andrew (aldersaw)" userId="5c0efa53-e59c-49eb-9b21-a6e1c6b2dcf7" providerId="ADAL" clId="{61DBE43B-BD54-42E2-A687-4C7FE87B06D5}" dt="2020-08-18T18:44:38.856" v="92" actId="478"/>
          <ac:spMkLst>
            <pc:docMk/>
            <pc:sldMk cId="872905720" sldId="322"/>
            <ac:spMk id="6" creationId="{C5327866-132F-4E7F-858B-A124C79570C8}"/>
          </ac:spMkLst>
        </pc:spChg>
        <pc:grpChg chg="mod">
          <ac:chgData name="Alderson, Andrew (aldersaw)" userId="5c0efa53-e59c-49eb-9b21-a6e1c6b2dcf7" providerId="ADAL" clId="{61DBE43B-BD54-42E2-A687-4C7FE87B06D5}" dt="2020-08-18T20:04:40.857" v="338" actId="1076"/>
          <ac:grpSpMkLst>
            <pc:docMk/>
            <pc:sldMk cId="872905720" sldId="322"/>
            <ac:grpSpMk id="10" creationId="{A88F5121-C4BE-4485-A2D5-B0F55DF38514}"/>
          </ac:grpSpMkLst>
        </pc:grpChg>
        <pc:grpChg chg="add del mod">
          <ac:chgData name="Alderson, Andrew (aldersaw)" userId="5c0efa53-e59c-49eb-9b21-a6e1c6b2dcf7" providerId="ADAL" clId="{61DBE43B-BD54-42E2-A687-4C7FE87B06D5}" dt="2020-08-18T20:04:44.260" v="343" actId="478"/>
          <ac:grpSpMkLst>
            <pc:docMk/>
            <pc:sldMk cId="872905720" sldId="322"/>
            <ac:grpSpMk id="12" creationId="{800DEF21-D39A-43F7-BB5D-EE4F47798FDE}"/>
          </ac:grpSpMkLst>
        </pc:grpChg>
        <pc:picChg chg="add mod">
          <ac:chgData name="Alderson, Andrew (aldersaw)" userId="5c0efa53-e59c-49eb-9b21-a6e1c6b2dcf7" providerId="ADAL" clId="{61DBE43B-BD54-42E2-A687-4C7FE87B06D5}" dt="2020-08-18T18:47:26.505" v="176" actId="962"/>
          <ac:picMkLst>
            <pc:docMk/>
            <pc:sldMk cId="872905720" sldId="322"/>
            <ac:picMk id="4" creationId="{B4269322-4165-4BE8-A599-928FC7F53BE5}"/>
          </ac:picMkLst>
        </pc:picChg>
        <pc:picChg chg="del mod">
          <ac:chgData name="Alderson, Andrew (aldersaw)" userId="5c0efa53-e59c-49eb-9b21-a6e1c6b2dcf7" providerId="ADAL" clId="{61DBE43B-BD54-42E2-A687-4C7FE87B06D5}" dt="2020-08-18T20:04:42.404" v="340" actId="478"/>
          <ac:picMkLst>
            <pc:docMk/>
            <pc:sldMk cId="872905720" sldId="322"/>
            <ac:picMk id="8" creationId="{925B1CF4-9E54-44C0-9283-22F4789CF115}"/>
          </ac:picMkLst>
        </pc:picChg>
        <pc:picChg chg="add mod">
          <ac:chgData name="Alderson, Andrew (aldersaw)" userId="5c0efa53-e59c-49eb-9b21-a6e1c6b2dcf7" providerId="ADAL" clId="{61DBE43B-BD54-42E2-A687-4C7FE87B06D5}" dt="2020-08-18T20:04:48.888" v="345" actId="1076"/>
          <ac:picMkLst>
            <pc:docMk/>
            <pc:sldMk cId="872905720" sldId="322"/>
            <ac:picMk id="17" creationId="{309D12EC-B40A-4A81-85BA-E19306A6217A}"/>
          </ac:picMkLst>
        </pc:picChg>
        <pc:picChg chg="add del mod">
          <ac:chgData name="Alderson, Andrew (aldersaw)" userId="5c0efa53-e59c-49eb-9b21-a6e1c6b2dcf7" providerId="ADAL" clId="{61DBE43B-BD54-42E2-A687-4C7FE87B06D5}" dt="2020-08-18T18:47:05.690" v="126"/>
          <ac:picMkLst>
            <pc:docMk/>
            <pc:sldMk cId="872905720" sldId="322"/>
            <ac:picMk id="22" creationId="{A78D7C50-3F1E-4766-952E-203D9B1D4A57}"/>
          </ac:picMkLst>
        </pc:picChg>
        <pc:picChg chg="add mod">
          <ac:chgData name="Alderson, Andrew (aldersaw)" userId="5c0efa53-e59c-49eb-9b21-a6e1c6b2dcf7" providerId="ADAL" clId="{61DBE43B-BD54-42E2-A687-4C7FE87B06D5}" dt="2020-08-18T18:47:48.195" v="228" actId="962"/>
          <ac:picMkLst>
            <pc:docMk/>
            <pc:sldMk cId="872905720" sldId="322"/>
            <ac:picMk id="23" creationId="{FDD86D51-3760-474B-80CA-738A9184EFB9}"/>
          </ac:picMkLst>
        </pc:picChg>
        <pc:picChg chg="add del mod">
          <ac:chgData name="Alderson, Andrew (aldersaw)" userId="5c0efa53-e59c-49eb-9b21-a6e1c6b2dcf7" providerId="ADAL" clId="{61DBE43B-BD54-42E2-A687-4C7FE87B06D5}" dt="2020-08-18T18:47:51.610" v="229" actId="478"/>
          <ac:picMkLst>
            <pc:docMk/>
            <pc:sldMk cId="872905720" sldId="322"/>
            <ac:picMk id="24" creationId="{140961BD-8FC1-4E56-AF08-FFCCA38B9123}"/>
          </ac:picMkLst>
        </pc:picChg>
        <pc:picChg chg="add mod">
          <ac:chgData name="Alderson, Andrew (aldersaw)" userId="5c0efa53-e59c-49eb-9b21-a6e1c6b2dcf7" providerId="ADAL" clId="{61DBE43B-BD54-42E2-A687-4C7FE87B06D5}" dt="2020-08-18T20:05:16.487" v="357" actId="962"/>
          <ac:picMkLst>
            <pc:docMk/>
            <pc:sldMk cId="872905720" sldId="322"/>
            <ac:picMk id="24" creationId="{FA76F167-A6F0-4508-A373-E5463067B6CE}"/>
          </ac:picMkLst>
        </pc:picChg>
        <pc:picChg chg="add del mod">
          <ac:chgData name="Alderson, Andrew (aldersaw)" userId="5c0efa53-e59c-49eb-9b21-a6e1c6b2dcf7" providerId="ADAL" clId="{61DBE43B-BD54-42E2-A687-4C7FE87B06D5}" dt="2020-08-18T18:47:52.411" v="230" actId="478"/>
          <ac:picMkLst>
            <pc:docMk/>
            <pc:sldMk cId="872905720" sldId="322"/>
            <ac:picMk id="25" creationId="{55608ED1-38A8-415E-98EA-922817361408}"/>
          </ac:picMkLst>
        </pc:picChg>
        <pc:picChg chg="add mod">
          <ac:chgData name="Alderson, Andrew (aldersaw)" userId="5c0efa53-e59c-49eb-9b21-a6e1c6b2dcf7" providerId="ADAL" clId="{61DBE43B-BD54-42E2-A687-4C7FE87B06D5}" dt="2020-08-18T20:10:31.739" v="359" actId="1076"/>
          <ac:picMkLst>
            <pc:docMk/>
            <pc:sldMk cId="872905720" sldId="322"/>
            <ac:picMk id="25" creationId="{BA9AD5CC-371B-4D8A-8726-2394DF6F66F0}"/>
          </ac:picMkLst>
        </pc:picChg>
        <pc:picChg chg="add mod">
          <ac:chgData name="Alderson, Andrew (aldersaw)" userId="5c0efa53-e59c-49eb-9b21-a6e1c6b2dcf7" providerId="ADAL" clId="{61DBE43B-BD54-42E2-A687-4C7FE87B06D5}" dt="2020-08-18T20:10:31.739" v="359" actId="1076"/>
          <ac:picMkLst>
            <pc:docMk/>
            <pc:sldMk cId="872905720" sldId="322"/>
            <ac:picMk id="26" creationId="{2E6A469D-AAD6-4935-8ED6-C2184FD38785}"/>
          </ac:picMkLst>
        </pc:picChg>
        <pc:picChg chg="add del mod">
          <ac:chgData name="Alderson, Andrew (aldersaw)" userId="5c0efa53-e59c-49eb-9b21-a6e1c6b2dcf7" providerId="ADAL" clId="{61DBE43B-BD54-42E2-A687-4C7FE87B06D5}" dt="2020-08-18T18:47:53.027" v="231" actId="478"/>
          <ac:picMkLst>
            <pc:docMk/>
            <pc:sldMk cId="872905720" sldId="322"/>
            <ac:picMk id="26" creationId="{60EB5ABF-89F5-4012-8BD1-25D1234E1E95}"/>
          </ac:picMkLst>
        </pc:picChg>
        <pc:picChg chg="add del mod">
          <ac:chgData name="Alderson, Andrew (aldersaw)" userId="5c0efa53-e59c-49eb-9b21-a6e1c6b2dcf7" providerId="ADAL" clId="{61DBE43B-BD54-42E2-A687-4C7FE87B06D5}" dt="2020-08-18T18:47:53.607" v="232" actId="478"/>
          <ac:picMkLst>
            <pc:docMk/>
            <pc:sldMk cId="872905720" sldId="322"/>
            <ac:picMk id="27" creationId="{1D696DA2-C89D-47DB-B588-CE1829707BA0}"/>
          </ac:picMkLst>
        </pc:picChg>
        <pc:picChg chg="add mod">
          <ac:chgData name="Alderson, Andrew (aldersaw)" userId="5c0efa53-e59c-49eb-9b21-a6e1c6b2dcf7" providerId="ADAL" clId="{61DBE43B-BD54-42E2-A687-4C7FE87B06D5}" dt="2020-08-18T20:10:31.739" v="359" actId="1076"/>
          <ac:picMkLst>
            <pc:docMk/>
            <pc:sldMk cId="872905720" sldId="322"/>
            <ac:picMk id="27" creationId="{E18AC521-78F1-424A-8E36-E3A30FB58075}"/>
          </ac:picMkLst>
        </pc:picChg>
        <pc:picChg chg="add mod">
          <ac:chgData name="Alderson, Andrew (aldersaw)" userId="5c0efa53-e59c-49eb-9b21-a6e1c6b2dcf7" providerId="ADAL" clId="{61DBE43B-BD54-42E2-A687-4C7FE87B06D5}" dt="2020-08-18T18:48:33.087" v="250"/>
          <ac:picMkLst>
            <pc:docMk/>
            <pc:sldMk cId="872905720" sldId="322"/>
            <ac:picMk id="28" creationId="{BA5F4906-CC27-4AC0-B344-401B0A2083D2}"/>
          </ac:picMkLst>
        </pc:picChg>
        <pc:picChg chg="add mod">
          <ac:chgData name="Alderson, Andrew (aldersaw)" userId="5c0efa53-e59c-49eb-9b21-a6e1c6b2dcf7" providerId="ADAL" clId="{61DBE43B-BD54-42E2-A687-4C7FE87B06D5}" dt="2020-08-18T18:47:56.238" v="235" actId="1076"/>
          <ac:picMkLst>
            <pc:docMk/>
            <pc:sldMk cId="872905720" sldId="322"/>
            <ac:picMk id="29" creationId="{AEB760CE-3DA6-4047-85AB-0C76B5F53CB0}"/>
          </ac:picMkLst>
        </pc:picChg>
        <pc:picChg chg="add mod">
          <ac:chgData name="Alderson, Andrew (aldersaw)" userId="5c0efa53-e59c-49eb-9b21-a6e1c6b2dcf7" providerId="ADAL" clId="{61DBE43B-BD54-42E2-A687-4C7FE87B06D5}" dt="2020-08-18T20:04:50.405" v="346" actId="1076"/>
          <ac:picMkLst>
            <pc:docMk/>
            <pc:sldMk cId="872905720" sldId="322"/>
            <ac:picMk id="30" creationId="{FC9B8305-D40D-45E4-875C-572F0F4DB404}"/>
          </ac:picMkLst>
        </pc:picChg>
        <pc:picChg chg="add mod">
          <ac:chgData name="Alderson, Andrew (aldersaw)" userId="5c0efa53-e59c-49eb-9b21-a6e1c6b2dcf7" providerId="ADAL" clId="{61DBE43B-BD54-42E2-A687-4C7FE87B06D5}" dt="2020-08-18T18:48:38.001" v="253" actId="1076"/>
          <ac:picMkLst>
            <pc:docMk/>
            <pc:sldMk cId="872905720" sldId="322"/>
            <ac:picMk id="31" creationId="{28098E89-37F2-488A-B619-F91C445CACF3}"/>
          </ac:picMkLst>
        </pc:picChg>
        <pc:picChg chg="add mod">
          <ac:chgData name="Alderson, Andrew (aldersaw)" userId="5c0efa53-e59c-49eb-9b21-a6e1c6b2dcf7" providerId="ADAL" clId="{61DBE43B-BD54-42E2-A687-4C7FE87B06D5}" dt="2020-08-18T20:10:31.739" v="359" actId="1076"/>
          <ac:picMkLst>
            <pc:docMk/>
            <pc:sldMk cId="872905720" sldId="322"/>
            <ac:picMk id="32" creationId="{39F8FCBF-527A-41E0-B6EA-3D05AEE53345}"/>
          </ac:picMkLst>
        </pc:picChg>
        <pc:picChg chg="add mod">
          <ac:chgData name="Alderson, Andrew (aldersaw)" userId="5c0efa53-e59c-49eb-9b21-a6e1c6b2dcf7" providerId="ADAL" clId="{61DBE43B-BD54-42E2-A687-4C7FE87B06D5}" dt="2020-08-18T20:10:31.739" v="359" actId="1076"/>
          <ac:picMkLst>
            <pc:docMk/>
            <pc:sldMk cId="872905720" sldId="322"/>
            <ac:picMk id="33" creationId="{9A1A916B-32B3-4D08-963C-D019F5D7C0B6}"/>
          </ac:picMkLst>
        </pc:picChg>
      </pc:sldChg>
      <pc:sldChg chg="ord">
        <pc:chgData name="Alderson, Andrew (aldersaw)" userId="5c0efa53-e59c-49eb-9b21-a6e1c6b2dcf7" providerId="ADAL" clId="{61DBE43B-BD54-42E2-A687-4C7FE87B06D5}" dt="2020-08-11T16:51:23.814" v="0"/>
        <pc:sldMkLst>
          <pc:docMk/>
          <pc:sldMk cId="2083398320" sldId="363"/>
        </pc:sldMkLst>
      </pc:sldChg>
      <pc:sldChg chg="addSp delSp modSp add">
        <pc:chgData name="Alderson, Andrew (aldersaw)" userId="5c0efa53-e59c-49eb-9b21-a6e1c6b2dcf7" providerId="ADAL" clId="{61DBE43B-BD54-42E2-A687-4C7FE87B06D5}" dt="2020-08-11T18:03:28.638" v="80" actId="164"/>
        <pc:sldMkLst>
          <pc:docMk/>
          <pc:sldMk cId="764402550" sldId="364"/>
        </pc:sldMkLst>
        <pc:spChg chg="add mod">
          <ac:chgData name="Alderson, Andrew (aldersaw)" userId="5c0efa53-e59c-49eb-9b21-a6e1c6b2dcf7" providerId="ADAL" clId="{61DBE43B-BD54-42E2-A687-4C7FE87B06D5}" dt="2020-08-11T18:03:28.638" v="80" actId="164"/>
          <ac:spMkLst>
            <pc:docMk/>
            <pc:sldMk cId="764402550" sldId="364"/>
            <ac:spMk id="2" creationId="{24649A1C-A4C0-4106-8F63-CBD10D88E516}"/>
          </ac:spMkLst>
        </pc:spChg>
        <pc:spChg chg="add del mod">
          <ac:chgData name="Alderson, Andrew (aldersaw)" userId="5c0efa53-e59c-49eb-9b21-a6e1c6b2dcf7" providerId="ADAL" clId="{61DBE43B-BD54-42E2-A687-4C7FE87B06D5}" dt="2020-08-11T18:02:14.216" v="64" actId="478"/>
          <ac:spMkLst>
            <pc:docMk/>
            <pc:sldMk cId="764402550" sldId="364"/>
            <ac:spMk id="3" creationId="{132B667C-BC69-4BF8-BEA9-E55518A77E85}"/>
          </ac:spMkLst>
        </pc:spChg>
        <pc:spChg chg="add mod">
          <ac:chgData name="Alderson, Andrew (aldersaw)" userId="5c0efa53-e59c-49eb-9b21-a6e1c6b2dcf7" providerId="ADAL" clId="{61DBE43B-BD54-42E2-A687-4C7FE87B06D5}" dt="2020-08-11T18:03:28.638" v="80" actId="164"/>
          <ac:spMkLst>
            <pc:docMk/>
            <pc:sldMk cId="764402550" sldId="364"/>
            <ac:spMk id="4" creationId="{F1B219F8-0F0A-456C-B23F-F46C9F201CFC}"/>
          </ac:spMkLst>
        </pc:spChg>
        <pc:spChg chg="add mod">
          <ac:chgData name="Alderson, Andrew (aldersaw)" userId="5c0efa53-e59c-49eb-9b21-a6e1c6b2dcf7" providerId="ADAL" clId="{61DBE43B-BD54-42E2-A687-4C7FE87B06D5}" dt="2020-08-11T18:02:53.351" v="69" actId="164"/>
          <ac:spMkLst>
            <pc:docMk/>
            <pc:sldMk cId="764402550" sldId="364"/>
            <ac:spMk id="61" creationId="{89CE78A9-58D7-4CD1-AA80-315CADC43B72}"/>
          </ac:spMkLst>
        </pc:spChg>
        <pc:spChg chg="add mod">
          <ac:chgData name="Alderson, Andrew (aldersaw)" userId="5c0efa53-e59c-49eb-9b21-a6e1c6b2dcf7" providerId="ADAL" clId="{61DBE43B-BD54-42E2-A687-4C7FE87B06D5}" dt="2020-08-11T18:02:53.351" v="69" actId="164"/>
          <ac:spMkLst>
            <pc:docMk/>
            <pc:sldMk cId="764402550" sldId="364"/>
            <ac:spMk id="62" creationId="{3BB82309-BE1B-4C4E-B6D6-3C72E1D7A9EB}"/>
          </ac:spMkLst>
        </pc:spChg>
        <pc:grpChg chg="add mod">
          <ac:chgData name="Alderson, Andrew (aldersaw)" userId="5c0efa53-e59c-49eb-9b21-a6e1c6b2dcf7" providerId="ADAL" clId="{61DBE43B-BD54-42E2-A687-4C7FE87B06D5}" dt="2020-08-11T18:03:28.638" v="80" actId="164"/>
          <ac:grpSpMkLst>
            <pc:docMk/>
            <pc:sldMk cId="764402550" sldId="364"/>
            <ac:grpSpMk id="5" creationId="{CC4C7A48-CE71-4837-8F79-9C263F88EE23}"/>
          </ac:grpSpMkLst>
        </pc:grpChg>
        <pc:grpChg chg="add mod">
          <ac:chgData name="Alderson, Andrew (aldersaw)" userId="5c0efa53-e59c-49eb-9b21-a6e1c6b2dcf7" providerId="ADAL" clId="{61DBE43B-BD54-42E2-A687-4C7FE87B06D5}" dt="2020-08-11T18:03:28.638" v="80" actId="164"/>
          <ac:grpSpMkLst>
            <pc:docMk/>
            <pc:sldMk cId="764402550" sldId="364"/>
            <ac:grpSpMk id="6" creationId="{9108A230-1F83-40D0-AC84-CFFE3D47FDB4}"/>
          </ac:grpSpMkLst>
        </pc:grpChg>
        <pc:grpChg chg="del mod">
          <ac:chgData name="Alderson, Andrew (aldersaw)" userId="5c0efa53-e59c-49eb-9b21-a6e1c6b2dcf7" providerId="ADAL" clId="{61DBE43B-BD54-42E2-A687-4C7FE87B06D5}" dt="2020-08-11T17:57:59.203" v="4" actId="478"/>
          <ac:grpSpMkLst>
            <pc:docMk/>
            <pc:sldMk cId="764402550" sldId="364"/>
            <ac:grpSpMk id="67" creationId="{0A4432BD-CBE7-4ABB-85B8-73E3EF2C33D9}"/>
          </ac:grpSpMkLst>
        </pc:grpChg>
        <pc:grpChg chg="mod ord">
          <ac:chgData name="Alderson, Andrew (aldersaw)" userId="5c0efa53-e59c-49eb-9b21-a6e1c6b2dcf7" providerId="ADAL" clId="{61DBE43B-BD54-42E2-A687-4C7FE87B06D5}" dt="2020-08-11T18:03:24.165" v="79" actId="1076"/>
          <ac:grpSpMkLst>
            <pc:docMk/>
            <pc:sldMk cId="764402550" sldId="364"/>
            <ac:grpSpMk id="115" creationId="{4789A86F-3BC7-4C53-84C6-6448E380C91E}"/>
          </ac:grpSpMkLst>
        </pc:grpChg>
      </pc:sldChg>
    </pc:docChg>
  </pc:docChgLst>
  <pc:docChgLst>
    <pc:chgData name="Alderson, Andrew (aldersaw)" userId="5c0efa53-e59c-49eb-9b21-a6e1c6b2dcf7" providerId="ADAL" clId="{0871D8A8-46E3-4F6A-BA44-DB4CBE202817}"/>
    <pc:docChg chg="undo custSel addSld modSld">
      <pc:chgData name="Alderson, Andrew (aldersaw)" userId="5c0efa53-e59c-49eb-9b21-a6e1c6b2dcf7" providerId="ADAL" clId="{0871D8A8-46E3-4F6A-BA44-DB4CBE202817}" dt="2021-04-01T19:49:17.274" v="28"/>
      <pc:docMkLst>
        <pc:docMk/>
      </pc:docMkLst>
      <pc:sldChg chg="addSp delSp modSp add mod">
        <pc:chgData name="Alderson, Andrew (aldersaw)" userId="5c0efa53-e59c-49eb-9b21-a6e1c6b2dcf7" providerId="ADAL" clId="{0871D8A8-46E3-4F6A-BA44-DB4CBE202817}" dt="2021-04-01T19:49:17.274" v="28"/>
        <pc:sldMkLst>
          <pc:docMk/>
          <pc:sldMk cId="3379485574" sldId="389"/>
        </pc:sldMkLst>
        <pc:spChg chg="mod topLvl">
          <ac:chgData name="Alderson, Andrew (aldersaw)" userId="5c0efa53-e59c-49eb-9b21-a6e1c6b2dcf7" providerId="ADAL" clId="{0871D8A8-46E3-4F6A-BA44-DB4CBE202817}" dt="2021-04-01T19:44:27.050" v="18" actId="165"/>
          <ac:spMkLst>
            <pc:docMk/>
            <pc:sldMk cId="3379485574" sldId="389"/>
            <ac:spMk id="2" creationId="{CE627885-0911-4E74-A715-63E9AA6FBC48}"/>
          </ac:spMkLst>
        </pc:spChg>
        <pc:spChg chg="mod topLvl">
          <ac:chgData name="Alderson, Andrew (aldersaw)" userId="5c0efa53-e59c-49eb-9b21-a6e1c6b2dcf7" providerId="ADAL" clId="{0871D8A8-46E3-4F6A-BA44-DB4CBE202817}" dt="2021-04-01T19:44:32.149" v="19" actId="164"/>
          <ac:spMkLst>
            <pc:docMk/>
            <pc:sldMk cId="3379485574" sldId="389"/>
            <ac:spMk id="4" creationId="{92CB9C3D-3FB6-407F-8C6B-010294317532}"/>
          </ac:spMkLst>
        </pc:spChg>
        <pc:spChg chg="mod topLvl">
          <ac:chgData name="Alderson, Andrew (aldersaw)" userId="5c0efa53-e59c-49eb-9b21-a6e1c6b2dcf7" providerId="ADAL" clId="{0871D8A8-46E3-4F6A-BA44-DB4CBE202817}" dt="2021-04-01T19:44:32.149" v="19" actId="164"/>
          <ac:spMkLst>
            <pc:docMk/>
            <pc:sldMk cId="3379485574" sldId="389"/>
            <ac:spMk id="6" creationId="{A3A7A495-E818-422A-9E1C-39748793C2DB}"/>
          </ac:spMkLst>
        </pc:spChg>
        <pc:spChg chg="del mod">
          <ac:chgData name="Alderson, Andrew (aldersaw)" userId="5c0efa53-e59c-49eb-9b21-a6e1c6b2dcf7" providerId="ADAL" clId="{0871D8A8-46E3-4F6A-BA44-DB4CBE202817}" dt="2021-04-01T19:43:42.555" v="3" actId="478"/>
          <ac:spMkLst>
            <pc:docMk/>
            <pc:sldMk cId="3379485574" sldId="389"/>
            <ac:spMk id="12" creationId="{FCF3536A-1441-43DC-B7EB-7BD057D4E45C}"/>
          </ac:spMkLst>
        </pc:spChg>
        <pc:spChg chg="mod topLvl">
          <ac:chgData name="Alderson, Andrew (aldersaw)" userId="5c0efa53-e59c-49eb-9b21-a6e1c6b2dcf7" providerId="ADAL" clId="{0871D8A8-46E3-4F6A-BA44-DB4CBE202817}" dt="2021-04-01T19:45:47.792" v="22" actId="207"/>
          <ac:spMkLst>
            <pc:docMk/>
            <pc:sldMk cId="3379485574" sldId="389"/>
            <ac:spMk id="13" creationId="{37A5B937-52E8-4BC9-977F-A4D990A7B1FB}"/>
          </ac:spMkLst>
        </pc:spChg>
        <pc:spChg chg="mod topLvl">
          <ac:chgData name="Alderson, Andrew (aldersaw)" userId="5c0efa53-e59c-49eb-9b21-a6e1c6b2dcf7" providerId="ADAL" clId="{0871D8A8-46E3-4F6A-BA44-DB4CBE202817}" dt="2021-04-01T19:44:27.050" v="18" actId="165"/>
          <ac:spMkLst>
            <pc:docMk/>
            <pc:sldMk cId="3379485574" sldId="389"/>
            <ac:spMk id="15" creationId="{13D4259A-649E-4BE3-B46B-E270629C29C5}"/>
          </ac:spMkLst>
        </pc:spChg>
        <pc:spChg chg="mod topLvl">
          <ac:chgData name="Alderson, Andrew (aldersaw)" userId="5c0efa53-e59c-49eb-9b21-a6e1c6b2dcf7" providerId="ADAL" clId="{0871D8A8-46E3-4F6A-BA44-DB4CBE202817}" dt="2021-04-01T19:49:09.898" v="24"/>
          <ac:spMkLst>
            <pc:docMk/>
            <pc:sldMk cId="3379485574" sldId="389"/>
            <ac:spMk id="18" creationId="{CDBE1CE6-543D-4083-AD97-B3340AF5CC16}"/>
          </ac:spMkLst>
        </pc:spChg>
        <pc:spChg chg="mod topLvl">
          <ac:chgData name="Alderson, Andrew (aldersaw)" userId="5c0efa53-e59c-49eb-9b21-a6e1c6b2dcf7" providerId="ADAL" clId="{0871D8A8-46E3-4F6A-BA44-DB4CBE202817}" dt="2021-04-01T19:49:17.274" v="28"/>
          <ac:spMkLst>
            <pc:docMk/>
            <pc:sldMk cId="3379485574" sldId="389"/>
            <ac:spMk id="19" creationId="{63BCB9CD-FA70-4D3C-A939-88D2CA11BE58}"/>
          </ac:spMkLst>
        </pc:spChg>
        <pc:spChg chg="mod topLvl">
          <ac:chgData name="Alderson, Andrew (aldersaw)" userId="5c0efa53-e59c-49eb-9b21-a6e1c6b2dcf7" providerId="ADAL" clId="{0871D8A8-46E3-4F6A-BA44-DB4CBE202817}" dt="2021-04-01T19:44:27.050" v="18" actId="165"/>
          <ac:spMkLst>
            <pc:docMk/>
            <pc:sldMk cId="3379485574" sldId="389"/>
            <ac:spMk id="20" creationId="{5F275942-E510-40EA-806B-5625EA8956FD}"/>
          </ac:spMkLst>
        </pc:spChg>
        <pc:spChg chg="mod topLvl">
          <ac:chgData name="Alderson, Andrew (aldersaw)" userId="5c0efa53-e59c-49eb-9b21-a6e1c6b2dcf7" providerId="ADAL" clId="{0871D8A8-46E3-4F6A-BA44-DB4CBE202817}" dt="2021-04-01T19:44:27.050" v="18" actId="165"/>
          <ac:spMkLst>
            <pc:docMk/>
            <pc:sldMk cId="3379485574" sldId="389"/>
            <ac:spMk id="21" creationId="{28D34E3D-D6AC-4981-87B5-5E4C73B40AC2}"/>
          </ac:spMkLst>
        </pc:spChg>
        <pc:spChg chg="mod topLvl">
          <ac:chgData name="Alderson, Andrew (aldersaw)" userId="5c0efa53-e59c-49eb-9b21-a6e1c6b2dcf7" providerId="ADAL" clId="{0871D8A8-46E3-4F6A-BA44-DB4CBE202817}" dt="2021-04-01T19:44:34.874" v="20" actId="164"/>
          <ac:spMkLst>
            <pc:docMk/>
            <pc:sldMk cId="3379485574" sldId="389"/>
            <ac:spMk id="22" creationId="{02B22634-D594-4180-8659-121B400E9905}"/>
          </ac:spMkLst>
        </pc:spChg>
        <pc:spChg chg="mod topLvl">
          <ac:chgData name="Alderson, Andrew (aldersaw)" userId="5c0efa53-e59c-49eb-9b21-a6e1c6b2dcf7" providerId="ADAL" clId="{0871D8A8-46E3-4F6A-BA44-DB4CBE202817}" dt="2021-04-01T19:44:37.929" v="21" actId="164"/>
          <ac:spMkLst>
            <pc:docMk/>
            <pc:sldMk cId="3379485574" sldId="389"/>
            <ac:spMk id="23" creationId="{75E81330-AE30-4279-8BF8-A92E8F50A293}"/>
          </ac:spMkLst>
        </pc:spChg>
        <pc:spChg chg="mod topLvl">
          <ac:chgData name="Alderson, Andrew (aldersaw)" userId="5c0efa53-e59c-49eb-9b21-a6e1c6b2dcf7" providerId="ADAL" clId="{0871D8A8-46E3-4F6A-BA44-DB4CBE202817}" dt="2021-04-01T19:44:27.050" v="18" actId="165"/>
          <ac:spMkLst>
            <pc:docMk/>
            <pc:sldMk cId="3379485574" sldId="389"/>
            <ac:spMk id="24" creationId="{03B19421-D136-4924-9088-E78D07ACAC0C}"/>
          </ac:spMkLst>
        </pc:spChg>
        <pc:spChg chg="mod topLvl">
          <ac:chgData name="Alderson, Andrew (aldersaw)" userId="5c0efa53-e59c-49eb-9b21-a6e1c6b2dcf7" providerId="ADAL" clId="{0871D8A8-46E3-4F6A-BA44-DB4CBE202817}" dt="2021-04-01T19:44:27.050" v="18" actId="165"/>
          <ac:spMkLst>
            <pc:docMk/>
            <pc:sldMk cId="3379485574" sldId="389"/>
            <ac:spMk id="25" creationId="{3268D4B6-6BAD-43CE-9CE3-B5673E0BAB85}"/>
          </ac:spMkLst>
        </pc:spChg>
        <pc:spChg chg="mod topLvl">
          <ac:chgData name="Alderson, Andrew (aldersaw)" userId="5c0efa53-e59c-49eb-9b21-a6e1c6b2dcf7" providerId="ADAL" clId="{0871D8A8-46E3-4F6A-BA44-DB4CBE202817}" dt="2021-04-01T19:44:27.050" v="18" actId="165"/>
          <ac:spMkLst>
            <pc:docMk/>
            <pc:sldMk cId="3379485574" sldId="389"/>
            <ac:spMk id="26" creationId="{D0B68E24-DC80-4FC3-89E2-1CB94E48D3DB}"/>
          </ac:spMkLst>
        </pc:spChg>
        <pc:spChg chg="mod topLvl">
          <ac:chgData name="Alderson, Andrew (aldersaw)" userId="5c0efa53-e59c-49eb-9b21-a6e1c6b2dcf7" providerId="ADAL" clId="{0871D8A8-46E3-4F6A-BA44-DB4CBE202817}" dt="2021-04-01T19:44:27.050" v="18" actId="165"/>
          <ac:spMkLst>
            <pc:docMk/>
            <pc:sldMk cId="3379485574" sldId="389"/>
            <ac:spMk id="34" creationId="{DF6FA03E-30AA-4517-93EE-6ADE58BB9BE5}"/>
          </ac:spMkLst>
        </pc:spChg>
        <pc:grpChg chg="add del">
          <ac:chgData name="Alderson, Andrew (aldersaw)" userId="5c0efa53-e59c-49eb-9b21-a6e1c6b2dcf7" providerId="ADAL" clId="{0871D8A8-46E3-4F6A-BA44-DB4CBE202817}" dt="2021-04-01T19:44:27.050" v="18" actId="165"/>
          <ac:grpSpMkLst>
            <pc:docMk/>
            <pc:sldMk cId="3379485574" sldId="389"/>
            <ac:grpSpMk id="3" creationId="{1ECB921A-BBCF-46F8-9351-EFC4FB6D14FE}"/>
          </ac:grpSpMkLst>
        </pc:grpChg>
        <pc:grpChg chg="add mod">
          <ac:chgData name="Alderson, Andrew (aldersaw)" userId="5c0efa53-e59c-49eb-9b21-a6e1c6b2dcf7" providerId="ADAL" clId="{0871D8A8-46E3-4F6A-BA44-DB4CBE202817}" dt="2021-04-01T19:44:32.149" v="19" actId="164"/>
          <ac:grpSpMkLst>
            <pc:docMk/>
            <pc:sldMk cId="3379485574" sldId="389"/>
            <ac:grpSpMk id="5" creationId="{63D610C7-8259-4AE5-AF11-87A4CFD453A0}"/>
          </ac:grpSpMkLst>
        </pc:grpChg>
        <pc:grpChg chg="add mod">
          <ac:chgData name="Alderson, Andrew (aldersaw)" userId="5c0efa53-e59c-49eb-9b21-a6e1c6b2dcf7" providerId="ADAL" clId="{0871D8A8-46E3-4F6A-BA44-DB4CBE202817}" dt="2021-04-01T19:44:34.874" v="20" actId="164"/>
          <ac:grpSpMkLst>
            <pc:docMk/>
            <pc:sldMk cId="3379485574" sldId="389"/>
            <ac:grpSpMk id="7" creationId="{E511DB5E-C09A-4010-95DC-0B91A86F9BBC}"/>
          </ac:grpSpMkLst>
        </pc:grpChg>
        <pc:grpChg chg="add mod">
          <ac:chgData name="Alderson, Andrew (aldersaw)" userId="5c0efa53-e59c-49eb-9b21-a6e1c6b2dcf7" providerId="ADAL" clId="{0871D8A8-46E3-4F6A-BA44-DB4CBE202817}" dt="2021-04-01T19:44:37.929" v="21" actId="164"/>
          <ac:grpSpMkLst>
            <pc:docMk/>
            <pc:sldMk cId="3379485574" sldId="389"/>
            <ac:grpSpMk id="8" creationId="{6E8EF91E-B137-4F5F-BCF7-8FEB228E3615}"/>
          </ac:grpSpMkLst>
        </pc:grpChg>
        <pc:picChg chg="mod topLvl">
          <ac:chgData name="Alderson, Andrew (aldersaw)" userId="5c0efa53-e59c-49eb-9b21-a6e1c6b2dcf7" providerId="ADAL" clId="{0871D8A8-46E3-4F6A-BA44-DB4CBE202817}" dt="2021-04-01T19:44:34.874" v="20" actId="164"/>
          <ac:picMkLst>
            <pc:docMk/>
            <pc:sldMk cId="3379485574" sldId="389"/>
            <ac:picMk id="10" creationId="{F559F8CF-539E-4A62-9627-8B2E67BB342E}"/>
          </ac:picMkLst>
        </pc:picChg>
        <pc:picChg chg="mod topLvl">
          <ac:chgData name="Alderson, Andrew (aldersaw)" userId="5c0efa53-e59c-49eb-9b21-a6e1c6b2dcf7" providerId="ADAL" clId="{0871D8A8-46E3-4F6A-BA44-DB4CBE202817}" dt="2021-04-01T19:44:37.929" v="21" actId="164"/>
          <ac:picMkLst>
            <pc:docMk/>
            <pc:sldMk cId="3379485574" sldId="389"/>
            <ac:picMk id="17" creationId="{799999CF-3193-44C0-817A-EC6C472CD59E}"/>
          </ac:picMkLst>
        </pc:picChg>
        <pc:picChg chg="mod topLvl">
          <ac:chgData name="Alderson, Andrew (aldersaw)" userId="5c0efa53-e59c-49eb-9b21-a6e1c6b2dcf7" providerId="ADAL" clId="{0871D8A8-46E3-4F6A-BA44-DB4CBE202817}" dt="2021-04-01T19:44:27.050" v="18" actId="165"/>
          <ac:picMkLst>
            <pc:docMk/>
            <pc:sldMk cId="3379485574" sldId="389"/>
            <ac:picMk id="29" creationId="{C0353085-7BFD-4C6C-8503-17504B5514C7}"/>
          </ac:picMkLst>
        </pc:picChg>
      </pc:sldChg>
    </pc:docChg>
  </pc:docChgLst>
  <pc:docChgLst>
    <pc:chgData name="Alderson, Andrew (aldersaw)" userId="5c0efa53-e59c-49eb-9b21-a6e1c6b2dcf7" providerId="ADAL" clId="{ADC665C5-E9FA-4CBB-A49F-55AE833BB0CF}"/>
    <pc:docChg chg="undo redo custSel addSld delSld modSld modMainMaster">
      <pc:chgData name="Alderson, Andrew (aldersaw)" userId="5c0efa53-e59c-49eb-9b21-a6e1c6b2dcf7" providerId="ADAL" clId="{ADC665C5-E9FA-4CBB-A49F-55AE833BB0CF}" dt="2020-06-26T12:22:52.480" v="3153"/>
      <pc:docMkLst>
        <pc:docMk/>
      </pc:docMkLst>
      <pc:sldChg chg="addSp delSp modSp del">
        <pc:chgData name="Alderson, Andrew (aldersaw)" userId="5c0efa53-e59c-49eb-9b21-a6e1c6b2dcf7" providerId="ADAL" clId="{ADC665C5-E9FA-4CBB-A49F-55AE833BB0CF}" dt="2020-06-21T12:39:28.598" v="160" actId="2696"/>
        <pc:sldMkLst>
          <pc:docMk/>
          <pc:sldMk cId="1323747461" sldId="256"/>
        </pc:sldMkLst>
        <pc:spChg chg="del mod">
          <ac:chgData name="Alderson, Andrew (aldersaw)" userId="5c0efa53-e59c-49eb-9b21-a6e1c6b2dcf7" providerId="ADAL" clId="{ADC665C5-E9FA-4CBB-A49F-55AE833BB0CF}" dt="2020-06-21T12:38:59.688" v="156"/>
          <ac:spMkLst>
            <pc:docMk/>
            <pc:sldMk cId="1323747461" sldId="256"/>
            <ac:spMk id="2" creationId="{00000000-0000-0000-0000-000000000000}"/>
          </ac:spMkLst>
        </pc:spChg>
        <pc:spChg chg="del">
          <ac:chgData name="Alderson, Andrew (aldersaw)" userId="5c0efa53-e59c-49eb-9b21-a6e1c6b2dcf7" providerId="ADAL" clId="{ADC665C5-E9FA-4CBB-A49F-55AE833BB0CF}" dt="2020-06-21T12:38:59.688" v="156"/>
          <ac:spMkLst>
            <pc:docMk/>
            <pc:sldMk cId="1323747461" sldId="256"/>
            <ac:spMk id="3" creationId="{00000000-0000-0000-0000-000000000000}"/>
          </ac:spMkLst>
        </pc:spChg>
        <pc:spChg chg="add del">
          <ac:chgData name="Alderson, Andrew (aldersaw)" userId="5c0efa53-e59c-49eb-9b21-a6e1c6b2dcf7" providerId="ADAL" clId="{ADC665C5-E9FA-4CBB-A49F-55AE833BB0CF}" dt="2020-06-21T12:39:05.462" v="158" actId="478"/>
          <ac:spMkLst>
            <pc:docMk/>
            <pc:sldMk cId="1323747461" sldId="256"/>
            <ac:spMk id="4" creationId="{0BF62B16-4705-4978-8491-392831ACF197}"/>
          </ac:spMkLst>
        </pc:spChg>
        <pc:spChg chg="add del mod">
          <ac:chgData name="Alderson, Andrew (aldersaw)" userId="5c0efa53-e59c-49eb-9b21-a6e1c6b2dcf7" providerId="ADAL" clId="{ADC665C5-E9FA-4CBB-A49F-55AE833BB0CF}" dt="2020-06-21T12:38:59.688" v="156"/>
          <ac:spMkLst>
            <pc:docMk/>
            <pc:sldMk cId="1323747461" sldId="256"/>
            <ac:spMk id="6" creationId="{DBB9138A-84D4-47DA-B49E-EC69F428D1ED}"/>
          </ac:spMkLst>
        </pc:spChg>
        <pc:spChg chg="add del mod">
          <ac:chgData name="Alderson, Andrew (aldersaw)" userId="5c0efa53-e59c-49eb-9b21-a6e1c6b2dcf7" providerId="ADAL" clId="{ADC665C5-E9FA-4CBB-A49F-55AE833BB0CF}" dt="2020-06-21T12:38:59.688" v="156"/>
          <ac:spMkLst>
            <pc:docMk/>
            <pc:sldMk cId="1323747461" sldId="256"/>
            <ac:spMk id="7" creationId="{1C8E99BD-E4E1-4E7A-8EE4-F6365E2D9385}"/>
          </ac:spMkLst>
        </pc:spChg>
        <pc:spChg chg="add mod">
          <ac:chgData name="Alderson, Andrew (aldersaw)" userId="5c0efa53-e59c-49eb-9b21-a6e1c6b2dcf7" providerId="ADAL" clId="{ADC665C5-E9FA-4CBB-A49F-55AE833BB0CF}" dt="2020-06-21T12:38:59.688" v="156"/>
          <ac:spMkLst>
            <pc:docMk/>
            <pc:sldMk cId="1323747461" sldId="256"/>
            <ac:spMk id="8" creationId="{B2A8E8AE-F867-488E-A3AF-39478779FBC6}"/>
          </ac:spMkLst>
        </pc:spChg>
        <pc:spChg chg="add mod">
          <ac:chgData name="Alderson, Andrew (aldersaw)" userId="5c0efa53-e59c-49eb-9b21-a6e1c6b2dcf7" providerId="ADAL" clId="{ADC665C5-E9FA-4CBB-A49F-55AE833BB0CF}" dt="2020-06-21T12:38:59.688" v="156"/>
          <ac:spMkLst>
            <pc:docMk/>
            <pc:sldMk cId="1323747461" sldId="256"/>
            <ac:spMk id="9" creationId="{C5A1DD24-E6E4-4546-859D-7C9B20380C01}"/>
          </ac:spMkLst>
        </pc:spChg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2620885053" sldId="256"/>
        </pc:sldMkLst>
      </pc:sldChg>
      <pc:sldChg chg="addSp delSp modSp add del">
        <pc:chgData name="Alderson, Andrew (aldersaw)" userId="5c0efa53-e59c-49eb-9b21-a6e1c6b2dcf7" providerId="ADAL" clId="{ADC665C5-E9FA-4CBB-A49F-55AE833BB0CF}" dt="2020-06-22T15:28:10.180" v="2212" actId="2696"/>
        <pc:sldMkLst>
          <pc:docMk/>
          <pc:sldMk cId="2996343782" sldId="256"/>
        </pc:sldMkLst>
        <pc:spChg chg="add del mod">
          <ac:chgData name="Alderson, Andrew (aldersaw)" userId="5c0efa53-e59c-49eb-9b21-a6e1c6b2dcf7" providerId="ADAL" clId="{ADC665C5-E9FA-4CBB-A49F-55AE833BB0CF}" dt="2020-06-22T15:18:46.465" v="2154" actId="478"/>
          <ac:spMkLst>
            <pc:docMk/>
            <pc:sldMk cId="2996343782" sldId="256"/>
            <ac:spMk id="2" creationId="{47EB148E-3B0D-46D2-8E47-B1715678DE1A}"/>
          </ac:spMkLst>
        </pc:spChg>
        <pc:spChg chg="add del mod">
          <ac:chgData name="Alderson, Andrew (aldersaw)" userId="5c0efa53-e59c-49eb-9b21-a6e1c6b2dcf7" providerId="ADAL" clId="{ADC665C5-E9FA-4CBB-A49F-55AE833BB0CF}" dt="2020-06-22T15:18:50.063" v="2156" actId="478"/>
          <ac:spMkLst>
            <pc:docMk/>
            <pc:sldMk cId="2996343782" sldId="256"/>
            <ac:spMk id="3" creationId="{93A58E34-566E-45D1-9C7E-1028C8B25F28}"/>
          </ac:spMkLst>
        </pc:spChg>
        <pc:spChg chg="del mod">
          <ac:chgData name="Alderson, Andrew (aldersaw)" userId="5c0efa53-e59c-49eb-9b21-a6e1c6b2dcf7" providerId="ADAL" clId="{ADC665C5-E9FA-4CBB-A49F-55AE833BB0CF}" dt="2020-06-22T12:19:25.396" v="501" actId="478"/>
          <ac:spMkLst>
            <pc:docMk/>
            <pc:sldMk cId="2996343782" sldId="256"/>
            <ac:spMk id="4" creationId="{6343F6FC-80FA-4741-9D85-FF004560DEB9}"/>
          </ac:spMkLst>
        </pc:spChg>
        <pc:spChg chg="add del mod">
          <ac:chgData name="Alderson, Andrew (aldersaw)" userId="5c0efa53-e59c-49eb-9b21-a6e1c6b2dcf7" providerId="ADAL" clId="{ADC665C5-E9FA-4CBB-A49F-55AE833BB0CF}" dt="2020-06-22T12:18:50.174" v="498"/>
          <ac:spMkLst>
            <pc:docMk/>
            <pc:sldMk cId="2996343782" sldId="256"/>
            <ac:spMk id="6" creationId="{6DEABB58-CB19-49D5-9164-DBFAA34B0604}"/>
          </ac:spMkLst>
        </pc:spChg>
        <pc:spChg chg="add del mod">
          <ac:chgData name="Alderson, Andrew (aldersaw)" userId="5c0efa53-e59c-49eb-9b21-a6e1c6b2dcf7" providerId="ADAL" clId="{ADC665C5-E9FA-4CBB-A49F-55AE833BB0CF}" dt="2020-06-22T12:18:50.174" v="498"/>
          <ac:spMkLst>
            <pc:docMk/>
            <pc:sldMk cId="2996343782" sldId="256"/>
            <ac:spMk id="7" creationId="{5FA47B58-5CCA-4EAB-8786-30ACE0975733}"/>
          </ac:spMkLst>
        </pc:spChg>
        <pc:spChg chg="add del mod">
          <ac:chgData name="Alderson, Andrew (aldersaw)" userId="5c0efa53-e59c-49eb-9b21-a6e1c6b2dcf7" providerId="ADAL" clId="{ADC665C5-E9FA-4CBB-A49F-55AE833BB0CF}" dt="2020-06-22T12:18:50.174" v="498"/>
          <ac:spMkLst>
            <pc:docMk/>
            <pc:sldMk cId="2996343782" sldId="256"/>
            <ac:spMk id="8" creationId="{0DB70D81-F12C-4908-881A-3EDB6D836948}"/>
          </ac:spMkLst>
        </pc:spChg>
        <pc:spChg chg="add del mod">
          <ac:chgData name="Alderson, Andrew (aldersaw)" userId="5c0efa53-e59c-49eb-9b21-a6e1c6b2dcf7" providerId="ADAL" clId="{ADC665C5-E9FA-4CBB-A49F-55AE833BB0CF}" dt="2020-06-22T12:22:12.986" v="519"/>
          <ac:spMkLst>
            <pc:docMk/>
            <pc:sldMk cId="2996343782" sldId="256"/>
            <ac:spMk id="9" creationId="{8D95E868-3751-4E56-AC15-97229EEAAA2C}"/>
          </ac:spMkLst>
        </pc:spChg>
        <pc:spChg chg="add del mod">
          <ac:chgData name="Alderson, Andrew (aldersaw)" userId="5c0efa53-e59c-49eb-9b21-a6e1c6b2dcf7" providerId="ADAL" clId="{ADC665C5-E9FA-4CBB-A49F-55AE833BB0CF}" dt="2020-06-22T12:22:12.986" v="519"/>
          <ac:spMkLst>
            <pc:docMk/>
            <pc:sldMk cId="2996343782" sldId="256"/>
            <ac:spMk id="10" creationId="{56CB18D1-E150-48B3-8EAE-1CFBB4D8BA24}"/>
          </ac:spMkLst>
        </pc:spChg>
        <pc:spChg chg="add del mod">
          <ac:chgData name="Alderson, Andrew (aldersaw)" userId="5c0efa53-e59c-49eb-9b21-a6e1c6b2dcf7" providerId="ADAL" clId="{ADC665C5-E9FA-4CBB-A49F-55AE833BB0CF}" dt="2020-06-22T12:34:49.329" v="810"/>
          <ac:spMkLst>
            <pc:docMk/>
            <pc:sldMk cId="2996343782" sldId="256"/>
            <ac:spMk id="11" creationId="{C337B8FA-0746-49DC-9A07-ED78D40DB4A4}"/>
          </ac:spMkLst>
        </pc:spChg>
        <pc:spChg chg="add del mod">
          <ac:chgData name="Alderson, Andrew (aldersaw)" userId="5c0efa53-e59c-49eb-9b21-a6e1c6b2dcf7" providerId="ADAL" clId="{ADC665C5-E9FA-4CBB-A49F-55AE833BB0CF}" dt="2020-06-22T12:34:49.329" v="810"/>
          <ac:spMkLst>
            <pc:docMk/>
            <pc:sldMk cId="2996343782" sldId="256"/>
            <ac:spMk id="12" creationId="{EE02B6FA-F6E3-441D-8F53-B522F89D8475}"/>
          </ac:spMkLst>
        </pc:spChg>
        <pc:spChg chg="add del mod ord">
          <ac:chgData name="Alderson, Andrew (aldersaw)" userId="5c0efa53-e59c-49eb-9b21-a6e1c6b2dcf7" providerId="ADAL" clId="{ADC665C5-E9FA-4CBB-A49F-55AE833BB0CF}" dt="2020-06-22T13:51:01.939" v="1661" actId="478"/>
          <ac:spMkLst>
            <pc:docMk/>
            <pc:sldMk cId="2996343782" sldId="256"/>
            <ac:spMk id="13" creationId="{6E75E138-1B54-49ED-B9A2-4B679DF8A444}"/>
          </ac:spMkLst>
        </pc:spChg>
        <pc:spChg chg="add del mod">
          <ac:chgData name="Alderson, Andrew (aldersaw)" userId="5c0efa53-e59c-49eb-9b21-a6e1c6b2dcf7" providerId="ADAL" clId="{ADC665C5-E9FA-4CBB-A49F-55AE833BB0CF}" dt="2020-06-22T13:56:37.914" v="2010" actId="478"/>
          <ac:spMkLst>
            <pc:docMk/>
            <pc:sldMk cId="2996343782" sldId="256"/>
            <ac:spMk id="24" creationId="{09FAD613-A2B5-4803-8587-777F1A078BB2}"/>
          </ac:spMkLst>
        </pc:spChg>
        <pc:spChg chg="add del mod">
          <ac:chgData name="Alderson, Andrew (aldersaw)" userId="5c0efa53-e59c-49eb-9b21-a6e1c6b2dcf7" providerId="ADAL" clId="{ADC665C5-E9FA-4CBB-A49F-55AE833BB0CF}" dt="2020-06-22T14:07:28.678" v="2024" actId="478"/>
          <ac:spMkLst>
            <pc:docMk/>
            <pc:sldMk cId="2996343782" sldId="256"/>
            <ac:spMk id="25" creationId="{48FD2619-19B3-4D41-BA3E-51D96D3FA284}"/>
          </ac:spMkLst>
        </pc:spChg>
        <pc:spChg chg="add del mod">
          <ac:chgData name="Alderson, Andrew (aldersaw)" userId="5c0efa53-e59c-49eb-9b21-a6e1c6b2dcf7" providerId="ADAL" clId="{ADC665C5-E9FA-4CBB-A49F-55AE833BB0CF}" dt="2020-06-22T14:14:47.795" v="2076"/>
          <ac:spMkLst>
            <pc:docMk/>
            <pc:sldMk cId="2996343782" sldId="256"/>
            <ac:spMk id="26" creationId="{2E94B854-B907-4D8D-8D68-EEB0C09F4B83}"/>
          </ac:spMkLst>
        </pc:spChg>
        <pc:spChg chg="add del mod">
          <ac:chgData name="Alderson, Andrew (aldersaw)" userId="5c0efa53-e59c-49eb-9b21-a6e1c6b2dcf7" providerId="ADAL" clId="{ADC665C5-E9FA-4CBB-A49F-55AE833BB0CF}" dt="2020-06-22T14:14:47.795" v="2076"/>
          <ac:spMkLst>
            <pc:docMk/>
            <pc:sldMk cId="2996343782" sldId="256"/>
            <ac:spMk id="27" creationId="{A4B6EFB4-4FF9-470D-84BE-F1E2ED262136}"/>
          </ac:spMkLst>
        </pc:spChg>
        <pc:spChg chg="add del mod">
          <ac:chgData name="Alderson, Andrew (aldersaw)" userId="5c0efa53-e59c-49eb-9b21-a6e1c6b2dcf7" providerId="ADAL" clId="{ADC665C5-E9FA-4CBB-A49F-55AE833BB0CF}" dt="2020-06-22T14:16:08.991" v="2080"/>
          <ac:spMkLst>
            <pc:docMk/>
            <pc:sldMk cId="2996343782" sldId="256"/>
            <ac:spMk id="28" creationId="{7E4B99A1-AAB0-40D2-BA18-FA4F260988AC}"/>
          </ac:spMkLst>
        </pc:spChg>
        <pc:spChg chg="add del mod">
          <ac:chgData name="Alderson, Andrew (aldersaw)" userId="5c0efa53-e59c-49eb-9b21-a6e1c6b2dcf7" providerId="ADAL" clId="{ADC665C5-E9FA-4CBB-A49F-55AE833BB0CF}" dt="2020-06-22T14:16:08.991" v="2080"/>
          <ac:spMkLst>
            <pc:docMk/>
            <pc:sldMk cId="2996343782" sldId="256"/>
            <ac:spMk id="29" creationId="{86F29DBE-4FDE-4163-B3C4-2EF37CBFAB4C}"/>
          </ac:spMkLst>
        </pc:spChg>
        <pc:spChg chg="add del mod">
          <ac:chgData name="Alderson, Andrew (aldersaw)" userId="5c0efa53-e59c-49eb-9b21-a6e1c6b2dcf7" providerId="ADAL" clId="{ADC665C5-E9FA-4CBB-A49F-55AE833BB0CF}" dt="2020-06-22T15:18:46.465" v="2154" actId="478"/>
          <ac:spMkLst>
            <pc:docMk/>
            <pc:sldMk cId="2996343782" sldId="256"/>
            <ac:spMk id="31" creationId="{594F3A15-15B5-4383-A5B5-BF42139023EC}"/>
          </ac:spMkLst>
        </pc:spChg>
        <pc:spChg chg="add del mod">
          <ac:chgData name="Alderson, Andrew (aldersaw)" userId="5c0efa53-e59c-49eb-9b21-a6e1c6b2dcf7" providerId="ADAL" clId="{ADC665C5-E9FA-4CBB-A49F-55AE833BB0CF}" dt="2020-06-22T15:18:50.063" v="2156" actId="478"/>
          <ac:spMkLst>
            <pc:docMk/>
            <pc:sldMk cId="2996343782" sldId="256"/>
            <ac:spMk id="33" creationId="{2CAED2CE-D9C9-4C92-8B53-6ED659A29971}"/>
          </ac:spMkLst>
        </pc:spChg>
        <pc:spChg chg="add del mod">
          <ac:chgData name="Alderson, Andrew (aldersaw)" userId="5c0efa53-e59c-49eb-9b21-a6e1c6b2dcf7" providerId="ADAL" clId="{ADC665C5-E9FA-4CBB-A49F-55AE833BB0CF}" dt="2020-06-22T15:24:52.061" v="2195" actId="478"/>
          <ac:spMkLst>
            <pc:docMk/>
            <pc:sldMk cId="2996343782" sldId="256"/>
            <ac:spMk id="34" creationId="{E4CBCF0C-6281-41C0-8F5A-0171D599032D}"/>
          </ac:spMkLst>
        </pc:spChg>
        <pc:spChg chg="add del mod">
          <ac:chgData name="Alderson, Andrew (aldersaw)" userId="5c0efa53-e59c-49eb-9b21-a6e1c6b2dcf7" providerId="ADAL" clId="{ADC665C5-E9FA-4CBB-A49F-55AE833BB0CF}" dt="2020-06-22T15:24:52.061" v="2195" actId="478"/>
          <ac:spMkLst>
            <pc:docMk/>
            <pc:sldMk cId="2996343782" sldId="256"/>
            <ac:spMk id="35" creationId="{6E20A7F3-F341-418E-965D-3EEB1C0685E6}"/>
          </ac:spMkLst>
        </pc:spChg>
        <pc:spChg chg="add del mod">
          <ac:chgData name="Alderson, Andrew (aldersaw)" userId="5c0efa53-e59c-49eb-9b21-a6e1c6b2dcf7" providerId="ADAL" clId="{ADC665C5-E9FA-4CBB-A49F-55AE833BB0CF}" dt="2020-06-22T15:22:26.476" v="2166"/>
          <ac:spMkLst>
            <pc:docMk/>
            <pc:sldMk cId="2996343782" sldId="256"/>
            <ac:spMk id="36" creationId="{D6DBBEB4-1E7C-40A9-89CE-A6D14683452D}"/>
          </ac:spMkLst>
        </pc:spChg>
        <pc:grpChg chg="add del mod">
          <ac:chgData name="Alderson, Andrew (aldersaw)" userId="5c0efa53-e59c-49eb-9b21-a6e1c6b2dcf7" providerId="ADAL" clId="{ADC665C5-E9FA-4CBB-A49F-55AE833BB0CF}" dt="2020-06-22T13:48:06.979" v="1647" actId="478"/>
          <ac:grpSpMkLst>
            <pc:docMk/>
            <pc:sldMk cId="2996343782" sldId="256"/>
            <ac:grpSpMk id="14" creationId="{20362B8C-737B-4C67-B5A9-C11084BBAF6B}"/>
          </ac:grpSpMkLst>
        </pc:grpChg>
        <pc:picChg chg="mod">
          <ac:chgData name="Alderson, Andrew (aldersaw)" userId="5c0efa53-e59c-49eb-9b21-a6e1c6b2dcf7" providerId="ADAL" clId="{ADC665C5-E9FA-4CBB-A49F-55AE833BB0CF}" dt="2020-06-22T15:22:19.807" v="2164" actId="1076"/>
          <ac:picMkLst>
            <pc:docMk/>
            <pc:sldMk cId="2996343782" sldId="256"/>
            <ac:picMk id="5" creationId="{78398FAE-0D53-42E5-B825-EF622FF6BC8D}"/>
          </ac:picMkLst>
        </pc:picChg>
      </pc:sldChg>
      <pc:sldChg chg="modSp add del">
        <pc:chgData name="Alderson, Andrew (aldersaw)" userId="5c0efa53-e59c-49eb-9b21-a6e1c6b2dcf7" providerId="ADAL" clId="{ADC665C5-E9FA-4CBB-A49F-55AE833BB0CF}" dt="2020-06-21T12:44:22.604" v="181" actId="2696"/>
        <pc:sldMkLst>
          <pc:docMk/>
          <pc:sldMk cId="789891255" sldId="257"/>
        </pc:sldMkLst>
        <pc:spChg chg="mod">
          <ac:chgData name="Alderson, Andrew (aldersaw)" userId="5c0efa53-e59c-49eb-9b21-a6e1c6b2dcf7" providerId="ADAL" clId="{ADC665C5-E9FA-4CBB-A49F-55AE833BB0CF}" dt="2020-06-21T12:40:10.241" v="165" actId="1076"/>
          <ac:spMkLst>
            <pc:docMk/>
            <pc:sldMk cId="789891255" sldId="257"/>
            <ac:spMk id="4" creationId="{44B16395-10B9-49DD-816B-248CBA26956C}"/>
          </ac:spMkLst>
        </pc:spChg>
        <pc:spChg chg="mod">
          <ac:chgData name="Alderson, Andrew (aldersaw)" userId="5c0efa53-e59c-49eb-9b21-a6e1c6b2dcf7" providerId="ADAL" clId="{ADC665C5-E9FA-4CBB-A49F-55AE833BB0CF}" dt="2020-06-21T12:39:49.640" v="162" actId="12789"/>
          <ac:spMkLst>
            <pc:docMk/>
            <pc:sldMk cId="789891255" sldId="257"/>
            <ac:spMk id="5" creationId="{CF31FFD4-4948-4622-9483-A14CF3C18C6A}"/>
          </ac:spMkLst>
        </pc:spChg>
      </pc:sldChg>
      <pc:sldChg chg="addSp delSp modSp add">
        <pc:chgData name="Alderson, Andrew (aldersaw)" userId="5c0efa53-e59c-49eb-9b21-a6e1c6b2dcf7" providerId="ADAL" clId="{ADC665C5-E9FA-4CBB-A49F-55AE833BB0CF}" dt="2020-06-22T15:49:16.833" v="2312" actId="20577"/>
        <pc:sldMkLst>
          <pc:docMk/>
          <pc:sldMk cId="922206772" sldId="257"/>
        </pc:sldMkLst>
        <pc:spChg chg="mod">
          <ac:chgData name="Alderson, Andrew (aldersaw)" userId="5c0efa53-e59c-49eb-9b21-a6e1c6b2dcf7" providerId="ADAL" clId="{ADC665C5-E9FA-4CBB-A49F-55AE833BB0CF}" dt="2020-06-22T15:36:29.716" v="2231" actId="20577"/>
          <ac:spMkLst>
            <pc:docMk/>
            <pc:sldMk cId="922206772" sldId="257"/>
            <ac:spMk id="2" creationId="{D6B8E1D2-FA3A-4B07-9457-1ECC2D984C10}"/>
          </ac:spMkLst>
        </pc:spChg>
        <pc:spChg chg="del">
          <ac:chgData name="Alderson, Andrew (aldersaw)" userId="5c0efa53-e59c-49eb-9b21-a6e1c6b2dcf7" providerId="ADAL" clId="{ADC665C5-E9FA-4CBB-A49F-55AE833BB0CF}" dt="2020-06-22T13:46:23.557" v="1641"/>
          <ac:spMkLst>
            <pc:docMk/>
            <pc:sldMk cId="922206772" sldId="257"/>
            <ac:spMk id="3" creationId="{F224CE54-9C25-47CA-92B3-BA27968C666E}"/>
          </ac:spMkLst>
        </pc:spChg>
        <pc:spChg chg="del mod">
          <ac:chgData name="Alderson, Andrew (aldersaw)" userId="5c0efa53-e59c-49eb-9b21-a6e1c6b2dcf7" providerId="ADAL" clId="{ADC665C5-E9FA-4CBB-A49F-55AE833BB0CF}" dt="2020-06-22T12:51:15.647" v="1103" actId="478"/>
          <ac:spMkLst>
            <pc:docMk/>
            <pc:sldMk cId="922206772" sldId="257"/>
            <ac:spMk id="4" creationId="{20179A6F-2EB9-4BA5-A1C3-C98250316DF4}"/>
          </ac:spMkLst>
        </pc:spChg>
        <pc:spChg chg="add del mod ord">
          <ac:chgData name="Alderson, Andrew (aldersaw)" userId="5c0efa53-e59c-49eb-9b21-a6e1c6b2dcf7" providerId="ADAL" clId="{ADC665C5-E9FA-4CBB-A49F-55AE833BB0CF}" dt="2020-06-22T12:49:49.040" v="1092" actId="478"/>
          <ac:spMkLst>
            <pc:docMk/>
            <pc:sldMk cId="922206772" sldId="257"/>
            <ac:spMk id="5" creationId="{289DAAA4-1D7E-4CF6-8E9C-AF0A84463C1F}"/>
          </ac:spMkLst>
        </pc:spChg>
        <pc:spChg chg="add del mod">
          <ac:chgData name="Alderson, Andrew (aldersaw)" userId="5c0efa53-e59c-49eb-9b21-a6e1c6b2dcf7" providerId="ADAL" clId="{ADC665C5-E9FA-4CBB-A49F-55AE833BB0CF}" dt="2020-06-22T13:41:12.275" v="1565" actId="478"/>
          <ac:spMkLst>
            <pc:docMk/>
            <pc:sldMk cId="922206772" sldId="257"/>
            <ac:spMk id="6" creationId="{52318E41-AA71-4F2F-A809-13F93D732BDA}"/>
          </ac:spMkLst>
        </pc:spChg>
        <pc:spChg chg="add del mod">
          <ac:chgData name="Alderson, Andrew (aldersaw)" userId="5c0efa53-e59c-49eb-9b21-a6e1c6b2dcf7" providerId="ADAL" clId="{ADC665C5-E9FA-4CBB-A49F-55AE833BB0CF}" dt="2020-06-22T12:52:13.655" v="1115"/>
          <ac:spMkLst>
            <pc:docMk/>
            <pc:sldMk cId="922206772" sldId="257"/>
            <ac:spMk id="7" creationId="{0752F97F-7FBD-45EF-AC81-3472783BCE00}"/>
          </ac:spMkLst>
        </pc:spChg>
        <pc:spChg chg="add mod ord">
          <ac:chgData name="Alderson, Andrew (aldersaw)" userId="5c0efa53-e59c-49eb-9b21-a6e1c6b2dcf7" providerId="ADAL" clId="{ADC665C5-E9FA-4CBB-A49F-55AE833BB0CF}" dt="2020-06-22T13:20:07.467" v="1190" actId="164"/>
          <ac:spMkLst>
            <pc:docMk/>
            <pc:sldMk cId="922206772" sldId="257"/>
            <ac:spMk id="9" creationId="{933D48CA-88E5-4902-813F-F27437A89D4C}"/>
          </ac:spMkLst>
        </pc:spChg>
        <pc:spChg chg="add mod">
          <ac:chgData name="Alderson, Andrew (aldersaw)" userId="5c0efa53-e59c-49eb-9b21-a6e1c6b2dcf7" providerId="ADAL" clId="{ADC665C5-E9FA-4CBB-A49F-55AE833BB0CF}" dt="2020-06-22T13:20:07.467" v="1190" actId="164"/>
          <ac:spMkLst>
            <pc:docMk/>
            <pc:sldMk cId="922206772" sldId="257"/>
            <ac:spMk id="10" creationId="{26F6FFF9-6B3B-43D2-BD03-5C3E84B62924}"/>
          </ac:spMkLst>
        </pc:spChg>
        <pc:spChg chg="add del mod">
          <ac:chgData name="Alderson, Andrew (aldersaw)" userId="5c0efa53-e59c-49eb-9b21-a6e1c6b2dcf7" providerId="ADAL" clId="{ADC665C5-E9FA-4CBB-A49F-55AE833BB0CF}" dt="2020-06-22T13:14:32.099" v="1138" actId="478"/>
          <ac:spMkLst>
            <pc:docMk/>
            <pc:sldMk cId="922206772" sldId="257"/>
            <ac:spMk id="11" creationId="{9D83FD57-C18A-4C3A-B5B5-C1E93F76ED93}"/>
          </ac:spMkLst>
        </pc:spChg>
        <pc:spChg chg="add mod ord">
          <ac:chgData name="Alderson, Andrew (aldersaw)" userId="5c0efa53-e59c-49eb-9b21-a6e1c6b2dcf7" providerId="ADAL" clId="{ADC665C5-E9FA-4CBB-A49F-55AE833BB0CF}" dt="2020-06-22T13:20:07.467" v="1190" actId="164"/>
          <ac:spMkLst>
            <pc:docMk/>
            <pc:sldMk cId="922206772" sldId="257"/>
            <ac:spMk id="12" creationId="{DFD9A537-B976-4B7A-BC07-F2D4DD1E6E7C}"/>
          </ac:spMkLst>
        </pc:spChg>
        <pc:spChg chg="add mod ord">
          <ac:chgData name="Alderson, Andrew (aldersaw)" userId="5c0efa53-e59c-49eb-9b21-a6e1c6b2dcf7" providerId="ADAL" clId="{ADC665C5-E9FA-4CBB-A49F-55AE833BB0CF}" dt="2020-06-22T13:20:07.467" v="1190" actId="164"/>
          <ac:spMkLst>
            <pc:docMk/>
            <pc:sldMk cId="922206772" sldId="257"/>
            <ac:spMk id="13" creationId="{B1295EAC-CF08-40EB-BB1C-00DFA539B0C3}"/>
          </ac:spMkLst>
        </pc:spChg>
        <pc:spChg chg="add mod">
          <ac:chgData name="Alderson, Andrew (aldersaw)" userId="5c0efa53-e59c-49eb-9b21-a6e1c6b2dcf7" providerId="ADAL" clId="{ADC665C5-E9FA-4CBB-A49F-55AE833BB0CF}" dt="2020-06-22T13:20:07.467" v="1190" actId="164"/>
          <ac:spMkLst>
            <pc:docMk/>
            <pc:sldMk cId="922206772" sldId="257"/>
            <ac:spMk id="14" creationId="{218F100F-BD8E-40C8-AF7C-3F8B3F31B444}"/>
          </ac:spMkLst>
        </pc:spChg>
        <pc:spChg chg="add mod">
          <ac:chgData name="Alderson, Andrew (aldersaw)" userId="5c0efa53-e59c-49eb-9b21-a6e1c6b2dcf7" providerId="ADAL" clId="{ADC665C5-E9FA-4CBB-A49F-55AE833BB0CF}" dt="2020-06-22T13:20:07.467" v="1190" actId="164"/>
          <ac:spMkLst>
            <pc:docMk/>
            <pc:sldMk cId="922206772" sldId="257"/>
            <ac:spMk id="15" creationId="{6FDDEC9B-6011-422B-94DA-2FE97827EAB0}"/>
          </ac:spMkLst>
        </pc:spChg>
        <pc:spChg chg="add mod">
          <ac:chgData name="Alderson, Andrew (aldersaw)" userId="5c0efa53-e59c-49eb-9b21-a6e1c6b2dcf7" providerId="ADAL" clId="{ADC665C5-E9FA-4CBB-A49F-55AE833BB0CF}" dt="2020-06-22T13:20:07.467" v="1190" actId="164"/>
          <ac:spMkLst>
            <pc:docMk/>
            <pc:sldMk cId="922206772" sldId="257"/>
            <ac:spMk id="16" creationId="{DE4060B3-89AC-4908-8774-330DCE0647ED}"/>
          </ac:spMkLst>
        </pc:spChg>
        <pc:spChg chg="add del mod">
          <ac:chgData name="Alderson, Andrew (aldersaw)" userId="5c0efa53-e59c-49eb-9b21-a6e1c6b2dcf7" providerId="ADAL" clId="{ADC665C5-E9FA-4CBB-A49F-55AE833BB0CF}" dt="2020-06-22T13:29:28.004" v="1201" actId="478"/>
          <ac:spMkLst>
            <pc:docMk/>
            <pc:sldMk cId="922206772" sldId="257"/>
            <ac:spMk id="17" creationId="{80D9CBF6-AC66-4C4B-8479-9880968587F6}"/>
          </ac:spMkLst>
        </pc:spChg>
        <pc:spChg chg="add del mod">
          <ac:chgData name="Alderson, Andrew (aldersaw)" userId="5c0efa53-e59c-49eb-9b21-a6e1c6b2dcf7" providerId="ADAL" clId="{ADC665C5-E9FA-4CBB-A49F-55AE833BB0CF}" dt="2020-06-22T13:17:35.122" v="1171" actId="478"/>
          <ac:spMkLst>
            <pc:docMk/>
            <pc:sldMk cId="922206772" sldId="257"/>
            <ac:spMk id="18" creationId="{10978581-772B-4CF9-A1F6-F669992C2991}"/>
          </ac:spMkLst>
        </pc:spChg>
        <pc:spChg chg="add del mod">
          <ac:chgData name="Alderson, Andrew (aldersaw)" userId="5c0efa53-e59c-49eb-9b21-a6e1c6b2dcf7" providerId="ADAL" clId="{ADC665C5-E9FA-4CBB-A49F-55AE833BB0CF}" dt="2020-06-22T13:18:54.259" v="1179" actId="478"/>
          <ac:spMkLst>
            <pc:docMk/>
            <pc:sldMk cId="922206772" sldId="257"/>
            <ac:spMk id="19" creationId="{5F24CEAF-EA87-4007-98DB-0F509425C1ED}"/>
          </ac:spMkLst>
        </pc:spChg>
        <pc:spChg chg="add mod ord">
          <ac:chgData name="Alderson, Andrew (aldersaw)" userId="5c0efa53-e59c-49eb-9b21-a6e1c6b2dcf7" providerId="ADAL" clId="{ADC665C5-E9FA-4CBB-A49F-55AE833BB0CF}" dt="2020-06-22T13:20:07.467" v="1190" actId="164"/>
          <ac:spMkLst>
            <pc:docMk/>
            <pc:sldMk cId="922206772" sldId="257"/>
            <ac:spMk id="20" creationId="{60F5BD7F-A7F2-4F04-8CBD-4CC41ACC1E84}"/>
          </ac:spMkLst>
        </pc:spChg>
        <pc:spChg chg="add del mod">
          <ac:chgData name="Alderson, Andrew (aldersaw)" userId="5c0efa53-e59c-49eb-9b21-a6e1c6b2dcf7" providerId="ADAL" clId="{ADC665C5-E9FA-4CBB-A49F-55AE833BB0CF}" dt="2020-06-22T13:33:06.228" v="1259" actId="478"/>
          <ac:spMkLst>
            <pc:docMk/>
            <pc:sldMk cId="922206772" sldId="257"/>
            <ac:spMk id="32" creationId="{DC1529C6-DD72-4070-B2C8-DA82C7F6A6A4}"/>
          </ac:spMkLst>
        </pc:spChg>
        <pc:spChg chg="add del mod">
          <ac:chgData name="Alderson, Andrew (aldersaw)" userId="5c0efa53-e59c-49eb-9b21-a6e1c6b2dcf7" providerId="ADAL" clId="{ADC665C5-E9FA-4CBB-A49F-55AE833BB0CF}" dt="2020-06-22T14:07:19.089" v="2022" actId="478"/>
          <ac:spMkLst>
            <pc:docMk/>
            <pc:sldMk cId="922206772" sldId="257"/>
            <ac:spMk id="33" creationId="{C5F6DCA8-2A35-4657-AB19-20BA61C62482}"/>
          </ac:spMkLst>
        </pc:spChg>
        <pc:spChg chg="add del mod">
          <ac:chgData name="Alderson, Andrew (aldersaw)" userId="5c0efa53-e59c-49eb-9b21-a6e1c6b2dcf7" providerId="ADAL" clId="{ADC665C5-E9FA-4CBB-A49F-55AE833BB0CF}" dt="2020-06-22T13:46:33.941" v="1642" actId="478"/>
          <ac:spMkLst>
            <pc:docMk/>
            <pc:sldMk cId="922206772" sldId="257"/>
            <ac:spMk id="34" creationId="{BA445307-03E9-4F08-BFE4-BEC26A55F233}"/>
          </ac:spMkLst>
        </pc:spChg>
        <pc:spChg chg="add del mod">
          <ac:chgData name="Alderson, Andrew (aldersaw)" userId="5c0efa53-e59c-49eb-9b21-a6e1c6b2dcf7" providerId="ADAL" clId="{ADC665C5-E9FA-4CBB-A49F-55AE833BB0CF}" dt="2020-06-22T13:46:23.557" v="1641"/>
          <ac:spMkLst>
            <pc:docMk/>
            <pc:sldMk cId="922206772" sldId="257"/>
            <ac:spMk id="35" creationId="{C2E26410-EC57-48B7-A169-086D7A21063F}"/>
          </ac:spMkLst>
        </pc:spChg>
        <pc:spChg chg="add mod">
          <ac:chgData name="Alderson, Andrew (aldersaw)" userId="5c0efa53-e59c-49eb-9b21-a6e1c6b2dcf7" providerId="ADAL" clId="{ADC665C5-E9FA-4CBB-A49F-55AE833BB0CF}" dt="2020-06-22T15:49:16.833" v="2312" actId="20577"/>
          <ac:spMkLst>
            <pc:docMk/>
            <pc:sldMk cId="922206772" sldId="257"/>
            <ac:spMk id="36" creationId="{8EB09CF6-CCA0-499D-ABED-56511DAA8D53}"/>
          </ac:spMkLst>
        </pc:spChg>
        <pc:spChg chg="add del mod ord">
          <ac:chgData name="Alderson, Andrew (aldersaw)" userId="5c0efa53-e59c-49eb-9b21-a6e1c6b2dcf7" providerId="ADAL" clId="{ADC665C5-E9FA-4CBB-A49F-55AE833BB0CF}" dt="2020-06-22T14:07:23.802" v="2023" actId="478"/>
          <ac:spMkLst>
            <pc:docMk/>
            <pc:sldMk cId="922206772" sldId="257"/>
            <ac:spMk id="37" creationId="{38D211C6-2994-47D6-9B96-2A9A496CDFF3}"/>
          </ac:spMkLst>
        </pc:spChg>
        <pc:grpChg chg="add del mod">
          <ac:chgData name="Alderson, Andrew (aldersaw)" userId="5c0efa53-e59c-49eb-9b21-a6e1c6b2dcf7" providerId="ADAL" clId="{ADC665C5-E9FA-4CBB-A49F-55AE833BB0CF}" dt="2020-06-22T13:29:29.763" v="1203" actId="478"/>
          <ac:grpSpMkLst>
            <pc:docMk/>
            <pc:sldMk cId="922206772" sldId="257"/>
            <ac:grpSpMk id="21" creationId="{4F15DA70-5D62-43B5-A005-5583DFFF375E}"/>
          </ac:grpSpMkLst>
        </pc:grpChg>
        <pc:grpChg chg="add del mod">
          <ac:chgData name="Alderson, Andrew (aldersaw)" userId="5c0efa53-e59c-49eb-9b21-a6e1c6b2dcf7" providerId="ADAL" clId="{ADC665C5-E9FA-4CBB-A49F-55AE833BB0CF}" dt="2020-06-22T13:30:20.037" v="1216"/>
          <ac:grpSpMkLst>
            <pc:docMk/>
            <pc:sldMk cId="922206772" sldId="257"/>
            <ac:grpSpMk id="22" creationId="{8C968056-BD3F-44DD-B328-7050400EF28D}"/>
          </ac:grpSpMkLst>
        </pc:grpChg>
        <pc:picChg chg="add del mod">
          <ac:chgData name="Alderson, Andrew (aldersaw)" userId="5c0efa53-e59c-49eb-9b21-a6e1c6b2dcf7" providerId="ADAL" clId="{ADC665C5-E9FA-4CBB-A49F-55AE833BB0CF}" dt="2020-06-22T13:29:29.108" v="1202" actId="478"/>
          <ac:picMkLst>
            <pc:docMk/>
            <pc:sldMk cId="922206772" sldId="257"/>
            <ac:picMk id="8" creationId="{38B44348-ED00-4E17-9213-C589CA197EF6}"/>
          </ac:picMkLst>
        </pc:picChg>
      </pc:sldChg>
      <pc:sldChg chg="addSp delSp modSp add del">
        <pc:chgData name="Alderson, Andrew (aldersaw)" userId="5c0efa53-e59c-49eb-9b21-a6e1c6b2dcf7" providerId="ADAL" clId="{ADC665C5-E9FA-4CBB-A49F-55AE833BB0CF}" dt="2020-06-22T15:28:51.182" v="2214" actId="2696"/>
        <pc:sldMkLst>
          <pc:docMk/>
          <pc:sldMk cId="2399689866" sldId="258"/>
        </pc:sldMkLst>
        <pc:grpChg chg="add del mod">
          <ac:chgData name="Alderson, Andrew (aldersaw)" userId="5c0efa53-e59c-49eb-9b21-a6e1c6b2dcf7" providerId="ADAL" clId="{ADC665C5-E9FA-4CBB-A49F-55AE833BB0CF}" dt="2020-06-22T14:11:28.223" v="2047" actId="478"/>
          <ac:grpSpMkLst>
            <pc:docMk/>
            <pc:sldMk cId="2399689866" sldId="258"/>
            <ac:grpSpMk id="4" creationId="{5C3EEA7E-A80C-4589-8939-8E476449D9DE}"/>
          </ac:grpSpMkLst>
        </pc:grpChg>
      </pc:sldChg>
      <pc:sldChg chg="add del">
        <pc:chgData name="Alderson, Andrew (aldersaw)" userId="5c0efa53-e59c-49eb-9b21-a6e1c6b2dcf7" providerId="ADAL" clId="{ADC665C5-E9FA-4CBB-A49F-55AE833BB0CF}" dt="2020-06-21T12:44:22.604" v="182" actId="2696"/>
        <pc:sldMkLst>
          <pc:docMk/>
          <pc:sldMk cId="3284726239" sldId="258"/>
        </pc:sldMkLst>
      </pc:sldChg>
      <pc:sldChg chg="addSp delSp modSp add del">
        <pc:chgData name="Alderson, Andrew (aldersaw)" userId="5c0efa53-e59c-49eb-9b21-a6e1c6b2dcf7" providerId="ADAL" clId="{ADC665C5-E9FA-4CBB-A49F-55AE833BB0CF}" dt="2020-06-22T15:28:49.846" v="2213" actId="2696"/>
        <pc:sldMkLst>
          <pc:docMk/>
          <pc:sldMk cId="3921074589" sldId="259"/>
        </pc:sldMkLst>
        <pc:spChg chg="mod">
          <ac:chgData name="Alderson, Andrew (aldersaw)" userId="5c0efa53-e59c-49eb-9b21-a6e1c6b2dcf7" providerId="ADAL" clId="{ADC665C5-E9FA-4CBB-A49F-55AE833BB0CF}" dt="2020-06-22T13:46:17.256" v="1640" actId="120"/>
          <ac:spMkLst>
            <pc:docMk/>
            <pc:sldMk cId="3921074589" sldId="259"/>
            <ac:spMk id="2" creationId="{D6B8E1D2-FA3A-4B07-9457-1ECC2D984C10}"/>
          </ac:spMkLst>
        </pc:spChg>
        <pc:spChg chg="mod">
          <ac:chgData name="Alderson, Andrew (aldersaw)" userId="5c0efa53-e59c-49eb-9b21-a6e1c6b2dcf7" providerId="ADAL" clId="{ADC665C5-E9FA-4CBB-A49F-55AE833BB0CF}" dt="2020-06-22T13:44:44.165" v="1595" actId="20577"/>
          <ac:spMkLst>
            <pc:docMk/>
            <pc:sldMk cId="3921074589" sldId="259"/>
            <ac:spMk id="3" creationId="{F224CE54-9C25-47CA-92B3-BA27968C666E}"/>
          </ac:spMkLst>
        </pc:spChg>
        <pc:spChg chg="add del mod">
          <ac:chgData name="Alderson, Andrew (aldersaw)" userId="5c0efa53-e59c-49eb-9b21-a6e1c6b2dcf7" providerId="ADAL" clId="{ADC665C5-E9FA-4CBB-A49F-55AE833BB0CF}" dt="2020-06-22T13:46:07.291" v="1637"/>
          <ac:spMkLst>
            <pc:docMk/>
            <pc:sldMk cId="3921074589" sldId="259"/>
            <ac:spMk id="4" creationId="{5D33413D-B317-4256-87E1-6F127C9DDBE9}"/>
          </ac:spMkLst>
        </pc:spChg>
        <pc:spChg chg="add del mod">
          <ac:chgData name="Alderson, Andrew (aldersaw)" userId="5c0efa53-e59c-49eb-9b21-a6e1c6b2dcf7" providerId="ADAL" clId="{ADC665C5-E9FA-4CBB-A49F-55AE833BB0CF}" dt="2020-06-22T13:46:07.291" v="1637"/>
          <ac:spMkLst>
            <pc:docMk/>
            <pc:sldMk cId="3921074589" sldId="259"/>
            <ac:spMk id="5" creationId="{24FF6F74-5D44-4DA0-9F3E-00C727A7C007}"/>
          </ac:spMkLst>
        </pc:spChg>
        <pc:spChg chg="add del mod ord">
          <ac:chgData name="Alderson, Andrew (aldersaw)" userId="5c0efa53-e59c-49eb-9b21-a6e1c6b2dcf7" providerId="ADAL" clId="{ADC665C5-E9FA-4CBB-A49F-55AE833BB0CF}" dt="2020-06-22T14:11:19.559" v="2044" actId="478"/>
          <ac:spMkLst>
            <pc:docMk/>
            <pc:sldMk cId="3921074589" sldId="259"/>
            <ac:spMk id="6" creationId="{4664E829-6259-4DFC-9FB2-9747C0EAE368}"/>
          </ac:spMkLst>
        </pc:spChg>
        <pc:spChg chg="add del mod">
          <ac:chgData name="Alderson, Andrew (aldersaw)" userId="5c0efa53-e59c-49eb-9b21-a6e1c6b2dcf7" providerId="ADAL" clId="{ADC665C5-E9FA-4CBB-A49F-55AE833BB0CF}" dt="2020-06-22T14:11:24.209" v="2046"/>
          <ac:spMkLst>
            <pc:docMk/>
            <pc:sldMk cId="3921074589" sldId="259"/>
            <ac:spMk id="7" creationId="{A88B622D-7660-4FAA-9344-0E5A42EB2EBD}"/>
          </ac:spMkLst>
        </pc:spChg>
        <pc:spChg chg="add del mod">
          <ac:chgData name="Alderson, Andrew (aldersaw)" userId="5c0efa53-e59c-49eb-9b21-a6e1c6b2dcf7" providerId="ADAL" clId="{ADC665C5-E9FA-4CBB-A49F-55AE833BB0CF}" dt="2020-06-22T14:11:24.209" v="2046"/>
          <ac:spMkLst>
            <pc:docMk/>
            <pc:sldMk cId="3921074589" sldId="259"/>
            <ac:spMk id="8" creationId="{47B0DCA5-F5FD-440E-864B-433E8CECB2C5}"/>
          </ac:spMkLst>
        </pc:spChg>
        <pc:spChg chg="del">
          <ac:chgData name="Alderson, Andrew (aldersaw)" userId="5c0efa53-e59c-49eb-9b21-a6e1c6b2dcf7" providerId="ADAL" clId="{ADC665C5-E9FA-4CBB-A49F-55AE833BB0CF}" dt="2020-06-22T13:44:26.755" v="1590" actId="478"/>
          <ac:spMkLst>
            <pc:docMk/>
            <pc:sldMk cId="3921074589" sldId="259"/>
            <ac:spMk id="33" creationId="{C5F6DCA8-2A35-4657-AB19-20BA61C62482}"/>
          </ac:spMkLst>
        </pc:spChg>
        <pc:spChg chg="del mod">
          <ac:chgData name="Alderson, Andrew (aldersaw)" userId="5c0efa53-e59c-49eb-9b21-a6e1c6b2dcf7" providerId="ADAL" clId="{ADC665C5-E9FA-4CBB-A49F-55AE833BB0CF}" dt="2020-06-22T14:11:21.884" v="2045" actId="478"/>
          <ac:spMkLst>
            <pc:docMk/>
            <pc:sldMk cId="3921074589" sldId="259"/>
            <ac:spMk id="34" creationId="{BA445307-03E9-4F08-BFE4-BEC26A55F233}"/>
          </ac:spMkLst>
        </pc:spChg>
      </pc:sldChg>
      <pc:sldChg chg="addSp delSp modSp add">
        <pc:chgData name="Alderson, Andrew (aldersaw)" userId="5c0efa53-e59c-49eb-9b21-a6e1c6b2dcf7" providerId="ADAL" clId="{ADC665C5-E9FA-4CBB-A49F-55AE833BB0CF}" dt="2020-06-24T13:59:38.968" v="3152" actId="14861"/>
        <pc:sldMkLst>
          <pc:docMk/>
          <pc:sldMk cId="419120821" sldId="260"/>
        </pc:sldMkLst>
        <pc:spChg chg="mod">
          <ac:chgData name="Alderson, Andrew (aldersaw)" userId="5c0efa53-e59c-49eb-9b21-a6e1c6b2dcf7" providerId="ADAL" clId="{ADC665C5-E9FA-4CBB-A49F-55AE833BB0CF}" dt="2020-06-22T15:27:59.751" v="2211" actId="1038"/>
          <ac:spMkLst>
            <pc:docMk/>
            <pc:sldMk cId="419120821" sldId="260"/>
            <ac:spMk id="2" creationId="{8F5DBE84-F6E6-4FC5-B762-CB6DCBE8A9EE}"/>
          </ac:spMkLst>
        </pc:spChg>
        <pc:spChg chg="del">
          <ac:chgData name="Alderson, Andrew (aldersaw)" userId="5c0efa53-e59c-49eb-9b21-a6e1c6b2dcf7" providerId="ADAL" clId="{ADC665C5-E9FA-4CBB-A49F-55AE833BB0CF}" dt="2020-06-22T15:23:14.275" v="2171"/>
          <ac:spMkLst>
            <pc:docMk/>
            <pc:sldMk cId="419120821" sldId="260"/>
            <ac:spMk id="3" creationId="{F035475E-9C6C-4D67-A174-BC6F41869D61}"/>
          </ac:spMkLst>
        </pc:spChg>
        <pc:spChg chg="mod">
          <ac:chgData name="Alderson, Andrew (aldersaw)" userId="5c0efa53-e59c-49eb-9b21-a6e1c6b2dcf7" providerId="ADAL" clId="{ADC665C5-E9FA-4CBB-A49F-55AE833BB0CF}" dt="2020-06-22T15:27:59.751" v="2211" actId="1038"/>
          <ac:spMkLst>
            <pc:docMk/>
            <pc:sldMk cId="419120821" sldId="260"/>
            <ac:spMk id="4" creationId="{E2F81CAE-94EF-4431-8E80-35EEB3106277}"/>
          </ac:spMkLst>
        </pc:spChg>
        <pc:spChg chg="add del mod">
          <ac:chgData name="Alderson, Andrew (aldersaw)" userId="5c0efa53-e59c-49eb-9b21-a6e1c6b2dcf7" providerId="ADAL" clId="{ADC665C5-E9FA-4CBB-A49F-55AE833BB0CF}" dt="2020-06-23T19:00:30.995" v="3116"/>
          <ac:spMkLst>
            <pc:docMk/>
            <pc:sldMk cId="419120821" sldId="260"/>
            <ac:spMk id="6" creationId="{78F80391-946C-4EE7-A2B2-C1E0C0809885}"/>
          </ac:spMkLst>
        </pc:spChg>
        <pc:spChg chg="add del mod">
          <ac:chgData name="Alderson, Andrew (aldersaw)" userId="5c0efa53-e59c-49eb-9b21-a6e1c6b2dcf7" providerId="ADAL" clId="{ADC665C5-E9FA-4CBB-A49F-55AE833BB0CF}" dt="2020-06-23T19:00:43.425" v="3120"/>
          <ac:spMkLst>
            <pc:docMk/>
            <pc:sldMk cId="419120821" sldId="260"/>
            <ac:spMk id="10" creationId="{7C2F541B-9AFA-4DCF-94ED-54E9EC1E32D0}"/>
          </ac:spMkLst>
        </pc:spChg>
        <pc:picChg chg="add del mod">
          <ac:chgData name="Alderson, Andrew (aldersaw)" userId="5c0efa53-e59c-49eb-9b21-a6e1c6b2dcf7" providerId="ADAL" clId="{ADC665C5-E9FA-4CBB-A49F-55AE833BB0CF}" dt="2020-06-23T19:00:21.231" v="3113" actId="478"/>
          <ac:picMkLst>
            <pc:docMk/>
            <pc:sldMk cId="419120821" sldId="260"/>
            <ac:picMk id="5" creationId="{FA15284A-F84E-412F-8AF6-9F40E330391E}"/>
          </ac:picMkLst>
        </pc:picChg>
        <pc:picChg chg="add del">
          <ac:chgData name="Alderson, Andrew (aldersaw)" userId="5c0efa53-e59c-49eb-9b21-a6e1c6b2dcf7" providerId="ADAL" clId="{ADC665C5-E9FA-4CBB-A49F-55AE833BB0CF}" dt="2020-06-23T19:00:23.759" v="3115"/>
          <ac:picMkLst>
            <pc:docMk/>
            <pc:sldMk cId="419120821" sldId="260"/>
            <ac:picMk id="7" creationId="{BA2857F2-D596-47FE-B58B-BAD884A75F84}"/>
          </ac:picMkLst>
        </pc:picChg>
        <pc:picChg chg="add del mod">
          <ac:chgData name="Alderson, Andrew (aldersaw)" userId="5c0efa53-e59c-49eb-9b21-a6e1c6b2dcf7" providerId="ADAL" clId="{ADC665C5-E9FA-4CBB-A49F-55AE833BB0CF}" dt="2020-06-23T19:00:38.021" v="3119" actId="478"/>
          <ac:picMkLst>
            <pc:docMk/>
            <pc:sldMk cId="419120821" sldId="260"/>
            <ac:picMk id="8" creationId="{150EE1E4-B404-4F9A-9BF2-CE1B76162236}"/>
          </ac:picMkLst>
        </pc:picChg>
        <pc:picChg chg="add mod">
          <ac:chgData name="Alderson, Andrew (aldersaw)" userId="5c0efa53-e59c-49eb-9b21-a6e1c6b2dcf7" providerId="ADAL" clId="{ADC665C5-E9FA-4CBB-A49F-55AE833BB0CF}" dt="2020-06-24T13:59:38.968" v="3152" actId="14861"/>
          <ac:picMkLst>
            <pc:docMk/>
            <pc:sldMk cId="419120821" sldId="260"/>
            <ac:picMk id="11" creationId="{CEEDA008-78B6-4729-ADFC-2842B5CE2D8E}"/>
          </ac:picMkLst>
        </pc:picChg>
        <pc:picChg chg="add del mod">
          <ac:chgData name="Alderson, Andrew (aldersaw)" userId="5c0efa53-e59c-49eb-9b21-a6e1c6b2dcf7" providerId="ADAL" clId="{ADC665C5-E9FA-4CBB-A49F-55AE833BB0CF}" dt="2020-06-23T19:01:19.220" v="3128" actId="478"/>
          <ac:picMkLst>
            <pc:docMk/>
            <pc:sldMk cId="419120821" sldId="260"/>
            <ac:picMk id="12" creationId="{5813984C-D830-4CF1-8123-C4E38367EF17}"/>
          </ac:picMkLst>
        </pc:picChg>
      </pc:sldChg>
      <pc:sldChg chg="modSp add">
        <pc:chgData name="Alderson, Andrew (aldersaw)" userId="5c0efa53-e59c-49eb-9b21-a6e1c6b2dcf7" providerId="ADAL" clId="{ADC665C5-E9FA-4CBB-A49F-55AE833BB0CF}" dt="2020-06-22T15:55:57.298" v="3054" actId="20577"/>
        <pc:sldMkLst>
          <pc:docMk/>
          <pc:sldMk cId="1422741301" sldId="261"/>
        </pc:sldMkLst>
        <pc:spChg chg="mod">
          <ac:chgData name="Alderson, Andrew (aldersaw)" userId="5c0efa53-e59c-49eb-9b21-a6e1c6b2dcf7" providerId="ADAL" clId="{ADC665C5-E9FA-4CBB-A49F-55AE833BB0CF}" dt="2020-06-22T15:49:57.973" v="2418" actId="20577"/>
          <ac:spMkLst>
            <pc:docMk/>
            <pc:sldMk cId="1422741301" sldId="261"/>
            <ac:spMk id="2" creationId="{71856E40-2DD8-48F8-8469-5FC139872F9D}"/>
          </ac:spMkLst>
        </pc:spChg>
        <pc:spChg chg="mod">
          <ac:chgData name="Alderson, Andrew (aldersaw)" userId="5c0efa53-e59c-49eb-9b21-a6e1c6b2dcf7" providerId="ADAL" clId="{ADC665C5-E9FA-4CBB-A49F-55AE833BB0CF}" dt="2020-06-22T15:55:57.298" v="3054" actId="20577"/>
          <ac:spMkLst>
            <pc:docMk/>
            <pc:sldMk cId="1422741301" sldId="261"/>
            <ac:spMk id="3" creationId="{CA393925-2D58-4655-9617-8306DC54FABA}"/>
          </ac:spMkLst>
        </pc:spChg>
      </pc:sldChg>
      <pc:sldChg chg="addSp modSp add">
        <pc:chgData name="Alderson, Andrew (aldersaw)" userId="5c0efa53-e59c-49eb-9b21-a6e1c6b2dcf7" providerId="ADAL" clId="{ADC665C5-E9FA-4CBB-A49F-55AE833BB0CF}" dt="2020-06-24T13:59:11.525" v="3133" actId="27636"/>
        <pc:sldMkLst>
          <pc:docMk/>
          <pc:sldMk cId="722553304" sldId="262"/>
        </pc:sldMkLst>
        <pc:spChg chg="mod">
          <ac:chgData name="Alderson, Andrew (aldersaw)" userId="5c0efa53-e59c-49eb-9b21-a6e1c6b2dcf7" providerId="ADAL" clId="{ADC665C5-E9FA-4CBB-A49F-55AE833BB0CF}" dt="2020-06-22T15:57:10.970" v="3077" actId="20577"/>
          <ac:spMkLst>
            <pc:docMk/>
            <pc:sldMk cId="722553304" sldId="262"/>
            <ac:spMk id="2" creationId="{7B8E117C-AD02-4456-834A-D33937DA6F59}"/>
          </ac:spMkLst>
        </pc:spChg>
        <pc:spChg chg="mod">
          <ac:chgData name="Alderson, Andrew (aldersaw)" userId="5c0efa53-e59c-49eb-9b21-a6e1c6b2dcf7" providerId="ADAL" clId="{ADC665C5-E9FA-4CBB-A49F-55AE833BB0CF}" dt="2020-06-24T13:59:11.513" v="3132" actId="27636"/>
          <ac:spMkLst>
            <pc:docMk/>
            <pc:sldMk cId="722553304" sldId="262"/>
            <ac:spMk id="3" creationId="{B13DF7C1-6997-4469-8B0E-7943AC5DE3A5}"/>
          </ac:spMkLst>
        </pc:spChg>
        <pc:spChg chg="add mod">
          <ac:chgData name="Alderson, Andrew (aldersaw)" userId="5c0efa53-e59c-49eb-9b21-a6e1c6b2dcf7" providerId="ADAL" clId="{ADC665C5-E9FA-4CBB-A49F-55AE833BB0CF}" dt="2020-06-24T13:59:11.525" v="3133" actId="27636"/>
          <ac:spMkLst>
            <pc:docMk/>
            <pc:sldMk cId="722553304" sldId="262"/>
            <ac:spMk id="4" creationId="{A69AF30F-764B-477E-924E-43115CEFDC19}"/>
          </ac:spMkLst>
        </pc:spChg>
      </pc:sldChg>
      <pc:sldChg chg="modSp add del">
        <pc:chgData name="Alderson, Andrew (aldersaw)" userId="5c0efa53-e59c-49eb-9b21-a6e1c6b2dcf7" providerId="ADAL" clId="{ADC665C5-E9FA-4CBB-A49F-55AE833BB0CF}" dt="2020-06-22T15:49:25.670" v="2329" actId="2696"/>
        <pc:sldMkLst>
          <pc:docMk/>
          <pc:sldMk cId="2682558171" sldId="262"/>
        </pc:sldMkLst>
        <pc:spChg chg="mod">
          <ac:chgData name="Alderson, Andrew (aldersaw)" userId="5c0efa53-e59c-49eb-9b21-a6e1c6b2dcf7" providerId="ADAL" clId="{ADC665C5-E9FA-4CBB-A49F-55AE833BB0CF}" dt="2020-06-22T15:49:25.200" v="2328"/>
          <ac:spMkLst>
            <pc:docMk/>
            <pc:sldMk cId="2682558171" sldId="262"/>
            <ac:spMk id="2" creationId="{0A2C20EC-C18D-4F99-84A6-38F8F87049ED}"/>
          </ac:spMkLst>
        </pc:spChg>
      </pc:sldChg>
      <pc:sldChg chg="modSp add">
        <pc:chgData name="Alderson, Andrew (aldersaw)" userId="5c0efa53-e59c-49eb-9b21-a6e1c6b2dcf7" providerId="ADAL" clId="{ADC665C5-E9FA-4CBB-A49F-55AE833BB0CF}" dt="2020-06-22T15:57:35.346" v="3110"/>
        <pc:sldMkLst>
          <pc:docMk/>
          <pc:sldMk cId="216796662" sldId="263"/>
        </pc:sldMkLst>
        <pc:spChg chg="mod">
          <ac:chgData name="Alderson, Andrew (aldersaw)" userId="5c0efa53-e59c-49eb-9b21-a6e1c6b2dcf7" providerId="ADAL" clId="{ADC665C5-E9FA-4CBB-A49F-55AE833BB0CF}" dt="2020-06-22T15:57:32.519" v="3107" actId="20577"/>
          <ac:spMkLst>
            <pc:docMk/>
            <pc:sldMk cId="216796662" sldId="263"/>
            <ac:spMk id="2" creationId="{1F8812EE-8665-4AE9-9FC3-B1AAFC115FD9}"/>
          </ac:spMkLst>
        </pc:spChg>
        <pc:spChg chg="mod">
          <ac:chgData name="Alderson, Andrew (aldersaw)" userId="5c0efa53-e59c-49eb-9b21-a6e1c6b2dcf7" providerId="ADAL" clId="{ADC665C5-E9FA-4CBB-A49F-55AE833BB0CF}" dt="2020-06-22T15:57:35.346" v="3110"/>
          <ac:spMkLst>
            <pc:docMk/>
            <pc:sldMk cId="216796662" sldId="263"/>
            <ac:spMk id="3" creationId="{669BA055-6160-4560-938C-EE6E0CB697A4}"/>
          </ac:spMkLst>
        </pc:spChg>
      </pc:sldChg>
      <pc:sldChg chg="modSp add del">
        <pc:chgData name="Alderson, Andrew (aldersaw)" userId="5c0efa53-e59c-49eb-9b21-a6e1c6b2dcf7" providerId="ADAL" clId="{ADC665C5-E9FA-4CBB-A49F-55AE833BB0CF}" dt="2020-06-22T15:56:18.378" v="3060" actId="2696"/>
        <pc:sldMkLst>
          <pc:docMk/>
          <pc:sldMk cId="1107579298" sldId="263"/>
        </pc:sldMkLst>
        <pc:spChg chg="mod">
          <ac:chgData name="Alderson, Andrew (aldersaw)" userId="5c0efa53-e59c-49eb-9b21-a6e1c6b2dcf7" providerId="ADAL" clId="{ADC665C5-E9FA-4CBB-A49F-55AE833BB0CF}" dt="2020-06-22T15:56:03.222" v="3059" actId="27636"/>
          <ac:spMkLst>
            <pc:docMk/>
            <pc:sldMk cId="1107579298" sldId="263"/>
            <ac:spMk id="2" creationId="{4CFA00F2-7AF2-4763-9CB4-E633D74AB2B2}"/>
          </ac:spMkLst>
        </pc:spChg>
      </pc:sldChg>
      <pc:sldChg chg="modSp add del">
        <pc:chgData name="Alderson, Andrew (aldersaw)" userId="5c0efa53-e59c-49eb-9b21-a6e1c6b2dcf7" providerId="ADAL" clId="{ADC665C5-E9FA-4CBB-A49F-55AE833BB0CF}" dt="2020-06-22T15:57:35.324" v="3109" actId="2696"/>
        <pc:sldMkLst>
          <pc:docMk/>
          <pc:sldMk cId="1178580229" sldId="264"/>
        </pc:sldMkLst>
        <pc:spChg chg="mod">
          <ac:chgData name="Alderson, Andrew (aldersaw)" userId="5c0efa53-e59c-49eb-9b21-a6e1c6b2dcf7" providerId="ADAL" clId="{ADC665C5-E9FA-4CBB-A49F-55AE833BB0CF}" dt="2020-06-22T15:57:35.108" v="3108"/>
          <ac:spMkLst>
            <pc:docMk/>
            <pc:sldMk cId="1178580229" sldId="264"/>
            <ac:spMk id="2" creationId="{FEEAEB9A-FAC5-4971-8DF7-977FA543BD76}"/>
          </ac:spMkLst>
        </pc:spChg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3379923755" sldId="264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2517255434" sldId="317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1430621763" sldId="319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3467658965" sldId="320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1798730112" sldId="321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872905720" sldId="322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2320689857" sldId="323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2641066624" sldId="324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1048749694" sldId="325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978819370" sldId="326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908902367" sldId="327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914113710" sldId="328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1232533528" sldId="329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1940686776" sldId="331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3589010774" sldId="332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605181875" sldId="333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1463470031" sldId="334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3599531639" sldId="335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4197139003" sldId="336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4198854541" sldId="337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294280204" sldId="338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1830389990" sldId="339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2271604121" sldId="340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68555459" sldId="341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2197986434" sldId="342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3533044067" sldId="343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3842525248" sldId="344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2409753390" sldId="345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2495277644" sldId="346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2478376974" sldId="347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1899452087" sldId="348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2542167294" sldId="349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2864916534" sldId="350"/>
        </pc:sldMkLst>
      </pc:sldChg>
      <pc:sldChg chg="add">
        <pc:chgData name="Alderson, Andrew (aldersaw)" userId="5c0efa53-e59c-49eb-9b21-a6e1c6b2dcf7" providerId="ADAL" clId="{ADC665C5-E9FA-4CBB-A49F-55AE833BB0CF}" dt="2020-06-26T12:22:52.480" v="3153"/>
        <pc:sldMkLst>
          <pc:docMk/>
          <pc:sldMk cId="1324663351" sldId="351"/>
        </pc:sldMkLst>
      </pc:sldChg>
      <pc:sldMasterChg chg="addSp delSp modSp modSldLayout">
        <pc:chgData name="Alderson, Andrew (aldersaw)" userId="5c0efa53-e59c-49eb-9b21-a6e1c6b2dcf7" providerId="ADAL" clId="{ADC665C5-E9FA-4CBB-A49F-55AE833BB0CF}" dt="2020-06-24T13:59:15.032" v="3151" actId="1035"/>
        <pc:sldMasterMkLst>
          <pc:docMk/>
          <pc:sldMasterMk cId="3693843513" sldId="2147493455"/>
        </pc:sldMasterMkLst>
        <pc:spChg chg="mod">
          <ac:chgData name="Alderson, Andrew (aldersaw)" userId="5c0efa53-e59c-49eb-9b21-a6e1c6b2dcf7" providerId="ADAL" clId="{ADC665C5-E9FA-4CBB-A49F-55AE833BB0CF}" dt="2020-06-22T15:29:41.851" v="2217" actId="207"/>
          <ac:spMkLst>
            <pc:docMk/>
            <pc:sldMasterMk cId="3693843513" sldId="2147493455"/>
            <ac:spMk id="2" creationId="{00000000-0000-0000-0000-000000000000}"/>
          </ac:spMkLst>
        </pc:spChg>
        <pc:spChg chg="mod">
          <ac:chgData name="Alderson, Andrew (aldersaw)" userId="5c0efa53-e59c-49eb-9b21-a6e1c6b2dcf7" providerId="ADAL" clId="{ADC665C5-E9FA-4CBB-A49F-55AE833BB0CF}" dt="2020-06-24T13:58:59.985" v="3130" actId="404"/>
          <ac:spMkLst>
            <pc:docMk/>
            <pc:sldMasterMk cId="3693843513" sldId="2147493455"/>
            <ac:spMk id="3" creationId="{00000000-0000-0000-0000-000000000000}"/>
          </ac:spMkLst>
        </pc:spChg>
        <pc:spChg chg="mod">
          <ac:chgData name="Alderson, Andrew (aldersaw)" userId="5c0efa53-e59c-49eb-9b21-a6e1c6b2dcf7" providerId="ADAL" clId="{ADC665C5-E9FA-4CBB-A49F-55AE833BB0CF}" dt="2020-06-21T12:37:23.506" v="127" actId="14100"/>
          <ac:spMkLst>
            <pc:docMk/>
            <pc:sldMasterMk cId="3693843513" sldId="2147493455"/>
            <ac:spMk id="4" creationId="{00000000-0000-0000-0000-000000000000}"/>
          </ac:spMkLst>
        </pc:spChg>
        <pc:spChg chg="add del mod">
          <ac:chgData name="Alderson, Andrew (aldersaw)" userId="5c0efa53-e59c-49eb-9b21-a6e1c6b2dcf7" providerId="ADAL" clId="{ADC665C5-E9FA-4CBB-A49F-55AE833BB0CF}" dt="2020-06-22T12:33:05.109" v="788" actId="478"/>
          <ac:spMkLst>
            <pc:docMk/>
            <pc:sldMasterMk cId="3693843513" sldId="2147493455"/>
            <ac:spMk id="5" creationId="{00000000-0000-0000-0000-000000000000}"/>
          </ac:spMkLst>
        </pc:spChg>
        <pc:spChg chg="add del mod">
          <ac:chgData name="Alderson, Andrew (aldersaw)" userId="5c0efa53-e59c-49eb-9b21-a6e1c6b2dcf7" providerId="ADAL" clId="{ADC665C5-E9FA-4CBB-A49F-55AE833BB0CF}" dt="2020-06-22T12:33:26.103" v="796" actId="478"/>
          <ac:spMkLst>
            <pc:docMk/>
            <pc:sldMasterMk cId="3693843513" sldId="2147493455"/>
            <ac:spMk id="6" creationId="{00000000-0000-0000-0000-000000000000}"/>
          </ac:spMkLst>
        </pc:spChg>
        <pc:spChg chg="add del mod">
          <ac:chgData name="Alderson, Andrew (aldersaw)" userId="5c0efa53-e59c-49eb-9b21-a6e1c6b2dcf7" providerId="ADAL" clId="{ADC665C5-E9FA-4CBB-A49F-55AE833BB0CF}" dt="2020-06-22T12:14:07.061" v="472" actId="478"/>
          <ac:spMkLst>
            <pc:docMk/>
            <pc:sldMasterMk cId="3693843513" sldId="2147493455"/>
            <ac:spMk id="7" creationId="{64562C0B-A7F3-4D25-898B-A37610FC2C22}"/>
          </ac:spMkLst>
        </pc:spChg>
        <pc:spChg chg="add del mod">
          <ac:chgData name="Alderson, Andrew (aldersaw)" userId="5c0efa53-e59c-49eb-9b21-a6e1c6b2dcf7" providerId="ADAL" clId="{ADC665C5-E9FA-4CBB-A49F-55AE833BB0CF}" dt="2020-06-22T12:31:31.645" v="787" actId="478"/>
          <ac:spMkLst>
            <pc:docMk/>
            <pc:sldMasterMk cId="3693843513" sldId="2147493455"/>
            <ac:spMk id="8" creationId="{27BAC524-3A57-431F-B15D-77259D144449}"/>
          </ac:spMkLst>
        </pc:spChg>
        <pc:spChg chg="add del mod">
          <ac:chgData name="Alderson, Andrew (aldersaw)" userId="5c0efa53-e59c-49eb-9b21-a6e1c6b2dcf7" providerId="ADAL" clId="{ADC665C5-E9FA-4CBB-A49F-55AE833BB0CF}" dt="2020-06-23T18:59:52.636" v="3111" actId="478"/>
          <ac:spMkLst>
            <pc:docMk/>
            <pc:sldMasterMk cId="3693843513" sldId="2147493455"/>
            <ac:spMk id="9" creationId="{158D642F-2430-4B93-B9DA-F7EB1F064B69}"/>
          </ac:spMkLst>
        </pc:spChg>
        <pc:spChg chg="add del mod">
          <ac:chgData name="Alderson, Andrew (aldersaw)" userId="5c0efa53-e59c-49eb-9b21-a6e1c6b2dcf7" providerId="ADAL" clId="{ADC665C5-E9FA-4CBB-A49F-55AE833BB0CF}" dt="2020-06-23T18:59:52.636" v="3111" actId="478"/>
          <ac:spMkLst>
            <pc:docMk/>
            <pc:sldMasterMk cId="3693843513" sldId="2147493455"/>
            <ac:spMk id="10" creationId="{9B7908B0-A729-4C42-9CF8-BDA6F0BB0031}"/>
          </ac:spMkLst>
        </pc:spChg>
        <pc:spChg chg="add del mod">
          <ac:chgData name="Alderson, Andrew (aldersaw)" userId="5c0efa53-e59c-49eb-9b21-a6e1c6b2dcf7" providerId="ADAL" clId="{ADC665C5-E9FA-4CBB-A49F-55AE833BB0CF}" dt="2020-06-22T12:33:30.764" v="798" actId="478"/>
          <ac:spMkLst>
            <pc:docMk/>
            <pc:sldMasterMk cId="3693843513" sldId="2147493455"/>
            <ac:spMk id="11" creationId="{2CACAFCC-4C4E-4DC5-B8BD-D1EE8D6E90F3}"/>
          </ac:spMkLst>
        </pc:spChg>
        <pc:spChg chg="add del mod">
          <ac:chgData name="Alderson, Andrew (aldersaw)" userId="5c0efa53-e59c-49eb-9b21-a6e1c6b2dcf7" providerId="ADAL" clId="{ADC665C5-E9FA-4CBB-A49F-55AE833BB0CF}" dt="2020-06-22T13:49:26.836" v="1654" actId="478"/>
          <ac:spMkLst>
            <pc:docMk/>
            <pc:sldMasterMk cId="3693843513" sldId="2147493455"/>
            <ac:spMk id="12" creationId="{1624EB38-6FC6-426C-B2B2-ED871C9B3D7F}"/>
          </ac:spMkLst>
        </pc:spChg>
        <pc:spChg chg="add del mod">
          <ac:chgData name="Alderson, Andrew (aldersaw)" userId="5c0efa53-e59c-49eb-9b21-a6e1c6b2dcf7" providerId="ADAL" clId="{ADC665C5-E9FA-4CBB-A49F-55AE833BB0CF}" dt="2020-06-22T14:10:11.317" v="2037"/>
          <ac:spMkLst>
            <pc:docMk/>
            <pc:sldMasterMk cId="3693843513" sldId="2147493455"/>
            <ac:spMk id="13" creationId="{4F1B4A40-0C44-4718-81DA-DF214F1E6599}"/>
          </ac:spMkLst>
        </pc:spChg>
        <pc:spChg chg="add del mod">
          <ac:chgData name="Alderson, Andrew (aldersaw)" userId="5c0efa53-e59c-49eb-9b21-a6e1c6b2dcf7" providerId="ADAL" clId="{ADC665C5-E9FA-4CBB-A49F-55AE833BB0CF}" dt="2020-06-22T14:10:11.317" v="2037"/>
          <ac:spMkLst>
            <pc:docMk/>
            <pc:sldMasterMk cId="3693843513" sldId="2147493455"/>
            <ac:spMk id="14" creationId="{12348061-667F-4CA5-845B-E7FD3EDA755B}"/>
          </ac:spMkLst>
        </pc:spChg>
        <pc:grpChg chg="add">
          <ac:chgData name="Alderson, Andrew (aldersaw)" userId="5c0efa53-e59c-49eb-9b21-a6e1c6b2dcf7" providerId="ADAL" clId="{ADC665C5-E9FA-4CBB-A49F-55AE833BB0CF}" dt="2020-06-23T19:00:04.746" v="3112"/>
          <ac:grpSpMkLst>
            <pc:docMk/>
            <pc:sldMasterMk cId="3693843513" sldId="2147493455"/>
            <ac:grpSpMk id="8" creationId="{1D0E3367-1A09-456E-9274-D73C81831AEC}"/>
          </ac:grpSpMkLst>
        </pc:grpChg>
        <pc:sldLayoutChg chg="addSp delSp modSp">
          <pc:chgData name="Alderson, Andrew (aldersaw)" userId="5c0efa53-e59c-49eb-9b21-a6e1c6b2dcf7" providerId="ADAL" clId="{ADC665C5-E9FA-4CBB-A49F-55AE833BB0CF}" dt="2020-06-22T14:24:36.964" v="2116"/>
          <pc:sldLayoutMkLst>
            <pc:docMk/>
            <pc:sldMasterMk cId="3693843513" sldId="2147493455"/>
            <pc:sldLayoutMk cId="1728351486" sldId="2147493456"/>
          </pc:sldLayoutMkLst>
          <pc:spChg chg="mod">
            <ac:chgData name="Alderson, Andrew (aldersaw)" userId="5c0efa53-e59c-49eb-9b21-a6e1c6b2dcf7" providerId="ADAL" clId="{ADC665C5-E9FA-4CBB-A49F-55AE833BB0CF}" dt="2020-06-22T14:15:59.566" v="2079" actId="552"/>
            <ac:spMkLst>
              <pc:docMk/>
              <pc:sldMasterMk cId="3693843513" sldId="2147493455"/>
              <pc:sldLayoutMk cId="1728351486" sldId="2147493456"/>
              <ac:spMk id="2" creationId="{00000000-0000-0000-0000-000000000000}"/>
            </ac:spMkLst>
          </pc:spChg>
          <pc:spChg chg="mod">
            <ac:chgData name="Alderson, Andrew (aldersaw)" userId="5c0efa53-e59c-49eb-9b21-a6e1c6b2dcf7" providerId="ADAL" clId="{ADC665C5-E9FA-4CBB-A49F-55AE833BB0CF}" dt="2020-06-22T14:15:59.566" v="2079" actId="552"/>
            <ac:spMkLst>
              <pc:docMk/>
              <pc:sldMasterMk cId="3693843513" sldId="2147493455"/>
              <pc:sldLayoutMk cId="1728351486" sldId="2147493456"/>
              <ac:spMk id="3" creationId="{00000000-0000-0000-0000-000000000000}"/>
            </ac:spMkLst>
          </pc:spChg>
          <pc:spChg chg="del mod">
            <ac:chgData name="Alderson, Andrew (aldersaw)" userId="5c0efa53-e59c-49eb-9b21-a6e1c6b2dcf7" providerId="ADAL" clId="{ADC665C5-E9FA-4CBB-A49F-55AE833BB0CF}" dt="2020-06-21T12:43:10.093" v="176" actId="478"/>
            <ac:spMkLst>
              <pc:docMk/>
              <pc:sldMasterMk cId="3693843513" sldId="2147493455"/>
              <pc:sldLayoutMk cId="1728351486" sldId="2147493456"/>
              <ac:spMk id="5" creationId="{00000000-0000-0000-0000-000000000000}"/>
            </ac:spMkLst>
          </pc:spChg>
          <pc:spChg chg="add del mod ord">
            <ac:chgData name="Alderson, Andrew (aldersaw)" userId="5c0efa53-e59c-49eb-9b21-a6e1c6b2dcf7" providerId="ADAL" clId="{ADC665C5-E9FA-4CBB-A49F-55AE833BB0CF}" dt="2020-06-22T14:10:05.805" v="2036" actId="478"/>
            <ac:spMkLst>
              <pc:docMk/>
              <pc:sldMasterMk cId="3693843513" sldId="2147493455"/>
              <pc:sldLayoutMk cId="1728351486" sldId="2147493456"/>
              <ac:spMk id="5" creationId="{8BA2434E-ACFA-4F02-BE85-5A711E7E3258}"/>
            </ac:spMkLst>
          </pc:spChg>
          <pc:spChg chg="del">
            <ac:chgData name="Alderson, Andrew (aldersaw)" userId="5c0efa53-e59c-49eb-9b21-a6e1c6b2dcf7" providerId="ADAL" clId="{ADC665C5-E9FA-4CBB-A49F-55AE833BB0CF}" dt="2020-06-22T12:31:08.953" v="786" actId="478"/>
            <ac:spMkLst>
              <pc:docMk/>
              <pc:sldMasterMk cId="3693843513" sldId="2147493455"/>
              <pc:sldLayoutMk cId="1728351486" sldId="2147493456"/>
              <ac:spMk id="6" creationId="{00000000-0000-0000-0000-000000000000}"/>
            </ac:spMkLst>
          </pc:spChg>
          <pc:spChg chg="add del">
            <ac:chgData name="Alderson, Andrew (aldersaw)" userId="5c0efa53-e59c-49eb-9b21-a6e1c6b2dcf7" providerId="ADAL" clId="{ADC665C5-E9FA-4CBB-A49F-55AE833BB0CF}" dt="2020-06-22T12:31:02.710" v="785" actId="478"/>
            <ac:spMkLst>
              <pc:docMk/>
              <pc:sldMasterMk cId="3693843513" sldId="2147493455"/>
              <pc:sldLayoutMk cId="1728351486" sldId="2147493456"/>
              <ac:spMk id="7" creationId="{A7EE75CA-CA23-4E8B-84DB-234210D750D2}"/>
            </ac:spMkLst>
          </pc:spChg>
          <pc:spChg chg="add del">
            <ac:chgData name="Alderson, Andrew (aldersaw)" userId="5c0efa53-e59c-49eb-9b21-a6e1c6b2dcf7" providerId="ADAL" clId="{ADC665C5-E9FA-4CBB-A49F-55AE833BB0CF}" dt="2020-06-22T14:24:36.413" v="2115" actId="478"/>
            <ac:spMkLst>
              <pc:docMk/>
              <pc:sldMasterMk cId="3693843513" sldId="2147493455"/>
              <pc:sldLayoutMk cId="1728351486" sldId="2147493456"/>
              <ac:spMk id="8" creationId="{E13D6679-5ADA-4DF6-A4E8-BAD8875ECA4E}"/>
            </ac:spMkLst>
          </pc:spChg>
          <pc:spChg chg="add">
            <ac:chgData name="Alderson, Andrew (aldersaw)" userId="5c0efa53-e59c-49eb-9b21-a6e1c6b2dcf7" providerId="ADAL" clId="{ADC665C5-E9FA-4CBB-A49F-55AE833BB0CF}" dt="2020-06-22T14:24:36.964" v="2116"/>
            <ac:spMkLst>
              <pc:docMk/>
              <pc:sldMasterMk cId="3693843513" sldId="2147493455"/>
              <pc:sldLayoutMk cId="1728351486" sldId="2147493456"/>
              <ac:spMk id="9" creationId="{89F9358D-7A9C-4528-899D-AD31A9B62AFF}"/>
            </ac:spMkLst>
          </pc:spChg>
        </pc:sldLayoutChg>
        <pc:sldLayoutChg chg="addSp delSp modSp">
          <pc:chgData name="Alderson, Andrew (aldersaw)" userId="5c0efa53-e59c-49eb-9b21-a6e1c6b2dcf7" providerId="ADAL" clId="{ADC665C5-E9FA-4CBB-A49F-55AE833BB0CF}" dt="2020-06-22T14:24:42.744" v="2118"/>
          <pc:sldLayoutMkLst>
            <pc:docMk/>
            <pc:sldMasterMk cId="3693843513" sldId="2147493455"/>
            <pc:sldLayoutMk cId="3220382210" sldId="2147493457"/>
          </pc:sldLayoutMkLst>
          <pc:spChg chg="add del mod">
            <ac:chgData name="Alderson, Andrew (aldersaw)" userId="5c0efa53-e59c-49eb-9b21-a6e1c6b2dcf7" providerId="ADAL" clId="{ADC665C5-E9FA-4CBB-A49F-55AE833BB0CF}" dt="2020-06-21T12:41:50.774" v="171" actId="14100"/>
            <ac:spMkLst>
              <pc:docMk/>
              <pc:sldMasterMk cId="3693843513" sldId="2147493455"/>
              <pc:sldLayoutMk cId="3220382210" sldId="2147493457"/>
              <ac:spMk id="4" creationId="{00000000-0000-0000-0000-000000000000}"/>
            </ac:spMkLst>
          </pc:spChg>
          <pc:spChg chg="del mod">
            <ac:chgData name="Alderson, Andrew (aldersaw)" userId="5c0efa53-e59c-49eb-9b21-a6e1c6b2dcf7" providerId="ADAL" clId="{ADC665C5-E9FA-4CBB-A49F-55AE833BB0CF}" dt="2020-06-21T12:43:16.729" v="178" actId="478"/>
            <ac:spMkLst>
              <pc:docMk/>
              <pc:sldMasterMk cId="3693843513" sldId="2147493455"/>
              <pc:sldLayoutMk cId="3220382210" sldId="2147493457"/>
              <ac:spMk id="5" creationId="{00000000-0000-0000-0000-000000000000}"/>
            </ac:spMkLst>
          </pc:spChg>
          <pc:spChg chg="add del">
            <ac:chgData name="Alderson, Andrew (aldersaw)" userId="5c0efa53-e59c-49eb-9b21-a6e1c6b2dcf7" providerId="ADAL" clId="{ADC665C5-E9FA-4CBB-A49F-55AE833BB0CF}" dt="2020-06-22T12:33:53.682" v="800" actId="478"/>
            <ac:spMkLst>
              <pc:docMk/>
              <pc:sldMasterMk cId="3693843513" sldId="2147493455"/>
              <pc:sldLayoutMk cId="3220382210" sldId="2147493457"/>
              <ac:spMk id="7" creationId="{4BF80F1B-1BDA-4C8D-A755-013F8E94D8CD}"/>
            </ac:spMkLst>
          </pc:spChg>
          <pc:spChg chg="add">
            <ac:chgData name="Alderson, Andrew (aldersaw)" userId="5c0efa53-e59c-49eb-9b21-a6e1c6b2dcf7" providerId="ADAL" clId="{ADC665C5-E9FA-4CBB-A49F-55AE833BB0CF}" dt="2020-06-22T14:10:17.266" v="2038"/>
            <ac:spMkLst>
              <pc:docMk/>
              <pc:sldMasterMk cId="3693843513" sldId="2147493455"/>
              <pc:sldLayoutMk cId="3220382210" sldId="2147493457"/>
              <ac:spMk id="8" creationId="{E683C550-C13A-4868-AF6C-97F83E94FCFE}"/>
            </ac:spMkLst>
          </pc:spChg>
          <pc:spChg chg="add del">
            <ac:chgData name="Alderson, Andrew (aldersaw)" userId="5c0efa53-e59c-49eb-9b21-a6e1c6b2dcf7" providerId="ADAL" clId="{ADC665C5-E9FA-4CBB-A49F-55AE833BB0CF}" dt="2020-06-22T14:24:41.957" v="2117" actId="478"/>
            <ac:spMkLst>
              <pc:docMk/>
              <pc:sldMasterMk cId="3693843513" sldId="2147493455"/>
              <pc:sldLayoutMk cId="3220382210" sldId="2147493457"/>
              <ac:spMk id="9" creationId="{BE7C11C5-0721-49DC-94B5-C9BBCD590ECB}"/>
            </ac:spMkLst>
          </pc:spChg>
          <pc:spChg chg="add">
            <ac:chgData name="Alderson, Andrew (aldersaw)" userId="5c0efa53-e59c-49eb-9b21-a6e1c6b2dcf7" providerId="ADAL" clId="{ADC665C5-E9FA-4CBB-A49F-55AE833BB0CF}" dt="2020-06-22T14:24:42.744" v="2118"/>
            <ac:spMkLst>
              <pc:docMk/>
              <pc:sldMasterMk cId="3693843513" sldId="2147493455"/>
              <pc:sldLayoutMk cId="3220382210" sldId="2147493457"/>
              <ac:spMk id="10" creationId="{E36EE101-F2DC-49CD-BBCF-95DE89C9454C}"/>
            </ac:spMkLst>
          </pc:spChg>
        </pc:sldLayoutChg>
        <pc:sldLayoutChg chg="delSp">
          <pc:chgData name="Alderson, Andrew (aldersaw)" userId="5c0efa53-e59c-49eb-9b21-a6e1c6b2dcf7" providerId="ADAL" clId="{ADC665C5-E9FA-4CBB-A49F-55AE833BB0CF}" dt="2020-06-22T12:33:58.948" v="801" actId="478"/>
          <pc:sldLayoutMkLst>
            <pc:docMk/>
            <pc:sldMasterMk cId="3693843513" sldId="2147493455"/>
            <pc:sldLayoutMk cId="1122394843" sldId="2147493458"/>
          </pc:sldLayoutMkLst>
          <pc:spChg chg="del">
            <ac:chgData name="Alderson, Andrew (aldersaw)" userId="5c0efa53-e59c-49eb-9b21-a6e1c6b2dcf7" providerId="ADAL" clId="{ADC665C5-E9FA-4CBB-A49F-55AE833BB0CF}" dt="2020-06-22T12:33:58.948" v="801" actId="478"/>
            <ac:spMkLst>
              <pc:docMk/>
              <pc:sldMasterMk cId="3693843513" sldId="2147493455"/>
              <pc:sldLayoutMk cId="1122394843" sldId="2147493458"/>
              <ac:spMk id="5" creationId="{00000000-0000-0000-0000-000000000000}"/>
            </ac:spMkLst>
          </pc:spChg>
        </pc:sldLayoutChg>
        <pc:sldLayoutChg chg="addSp delSp modSp">
          <pc:chgData name="Alderson, Andrew (aldersaw)" userId="5c0efa53-e59c-49eb-9b21-a6e1c6b2dcf7" providerId="ADAL" clId="{ADC665C5-E9FA-4CBB-A49F-55AE833BB0CF}" dt="2020-06-24T13:59:15.032" v="3151" actId="1035"/>
          <pc:sldLayoutMkLst>
            <pc:docMk/>
            <pc:sldMasterMk cId="3693843513" sldId="2147493455"/>
            <pc:sldLayoutMk cId="1260594612" sldId="2147493459"/>
          </pc:sldLayoutMkLst>
          <pc:spChg chg="mod">
            <ac:chgData name="Alderson, Andrew (aldersaw)" userId="5c0efa53-e59c-49eb-9b21-a6e1c6b2dcf7" providerId="ADAL" clId="{ADC665C5-E9FA-4CBB-A49F-55AE833BB0CF}" dt="2020-06-24T13:59:15.032" v="3151" actId="1035"/>
            <ac:spMkLst>
              <pc:docMk/>
              <pc:sldMasterMk cId="3693843513" sldId="2147493455"/>
              <pc:sldLayoutMk cId="1260594612" sldId="2147493459"/>
              <ac:spMk id="3" creationId="{00000000-0000-0000-0000-000000000000}"/>
            </ac:spMkLst>
          </pc:spChg>
          <pc:spChg chg="mod">
            <ac:chgData name="Alderson, Andrew (aldersaw)" userId="5c0efa53-e59c-49eb-9b21-a6e1c6b2dcf7" providerId="ADAL" clId="{ADC665C5-E9FA-4CBB-A49F-55AE833BB0CF}" dt="2020-06-24T13:59:15.032" v="3151" actId="1035"/>
            <ac:spMkLst>
              <pc:docMk/>
              <pc:sldMasterMk cId="3693843513" sldId="2147493455"/>
              <pc:sldLayoutMk cId="1260594612" sldId="2147493459"/>
              <ac:spMk id="4" creationId="{00000000-0000-0000-0000-000000000000}"/>
            </ac:spMkLst>
          </pc:spChg>
          <pc:spChg chg="del">
            <ac:chgData name="Alderson, Andrew (aldersaw)" userId="5c0efa53-e59c-49eb-9b21-a6e1c6b2dcf7" providerId="ADAL" clId="{ADC665C5-E9FA-4CBB-A49F-55AE833BB0CF}" dt="2020-06-22T12:34:09.758" v="802" actId="478"/>
            <ac:spMkLst>
              <pc:docMk/>
              <pc:sldMasterMk cId="3693843513" sldId="2147493455"/>
              <pc:sldLayoutMk cId="1260594612" sldId="2147493459"/>
              <ac:spMk id="6" creationId="{00000000-0000-0000-0000-000000000000}"/>
            </ac:spMkLst>
          </pc:spChg>
          <pc:spChg chg="add">
            <ac:chgData name="Alderson, Andrew (aldersaw)" userId="5c0efa53-e59c-49eb-9b21-a6e1c6b2dcf7" providerId="ADAL" clId="{ADC665C5-E9FA-4CBB-A49F-55AE833BB0CF}" dt="2020-06-22T14:10:24.176" v="2039"/>
            <ac:spMkLst>
              <pc:docMk/>
              <pc:sldMasterMk cId="3693843513" sldId="2147493455"/>
              <pc:sldLayoutMk cId="1260594612" sldId="2147493459"/>
              <ac:spMk id="8" creationId="{B77E7A51-66A4-40C8-848E-B5DDF48171C7}"/>
            </ac:spMkLst>
          </pc:spChg>
          <pc:spChg chg="add del">
            <ac:chgData name="Alderson, Andrew (aldersaw)" userId="5c0efa53-e59c-49eb-9b21-a6e1c6b2dcf7" providerId="ADAL" clId="{ADC665C5-E9FA-4CBB-A49F-55AE833BB0CF}" dt="2020-06-22T14:24:47.155" v="2119" actId="478"/>
            <ac:spMkLst>
              <pc:docMk/>
              <pc:sldMasterMk cId="3693843513" sldId="2147493455"/>
              <pc:sldLayoutMk cId="1260594612" sldId="2147493459"/>
              <ac:spMk id="9" creationId="{57AD6D41-5A86-448F-90D0-07CC6BC568CB}"/>
            </ac:spMkLst>
          </pc:spChg>
          <pc:spChg chg="add">
            <ac:chgData name="Alderson, Andrew (aldersaw)" userId="5c0efa53-e59c-49eb-9b21-a6e1c6b2dcf7" providerId="ADAL" clId="{ADC665C5-E9FA-4CBB-A49F-55AE833BB0CF}" dt="2020-06-22T14:24:48.338" v="2120"/>
            <ac:spMkLst>
              <pc:docMk/>
              <pc:sldMasterMk cId="3693843513" sldId="2147493455"/>
              <pc:sldLayoutMk cId="1260594612" sldId="2147493459"/>
              <ac:spMk id="10" creationId="{5A834D4A-DA6D-457E-B10A-823F0406B40F}"/>
            </ac:spMkLst>
          </pc:spChg>
        </pc:sldLayoutChg>
        <pc:sldLayoutChg chg="addSp delSp modSp">
          <pc:chgData name="Alderson, Andrew (aldersaw)" userId="5c0efa53-e59c-49eb-9b21-a6e1c6b2dcf7" providerId="ADAL" clId="{ADC665C5-E9FA-4CBB-A49F-55AE833BB0CF}" dt="2020-06-22T15:31:22.115" v="2221" actId="113"/>
          <pc:sldLayoutMkLst>
            <pc:docMk/>
            <pc:sldMasterMk cId="3693843513" sldId="2147493455"/>
            <pc:sldLayoutMk cId="2486824430" sldId="2147493460"/>
          </pc:sldLayoutMkLst>
          <pc:spChg chg="mod">
            <ac:chgData name="Alderson, Andrew (aldersaw)" userId="5c0efa53-e59c-49eb-9b21-a6e1c6b2dcf7" providerId="ADAL" clId="{ADC665C5-E9FA-4CBB-A49F-55AE833BB0CF}" dt="2020-06-22T15:31:07.177" v="2219" actId="207"/>
            <ac:spMkLst>
              <pc:docMk/>
              <pc:sldMasterMk cId="3693843513" sldId="2147493455"/>
              <pc:sldLayoutMk cId="2486824430" sldId="2147493460"/>
              <ac:spMk id="3" creationId="{00000000-0000-0000-0000-000000000000}"/>
            </ac:spMkLst>
          </pc:spChg>
          <pc:spChg chg="mod">
            <ac:chgData name="Alderson, Andrew (aldersaw)" userId="5c0efa53-e59c-49eb-9b21-a6e1c6b2dcf7" providerId="ADAL" clId="{ADC665C5-E9FA-4CBB-A49F-55AE833BB0CF}" dt="2020-06-22T15:31:22.115" v="2221" actId="113"/>
            <ac:spMkLst>
              <pc:docMk/>
              <pc:sldMasterMk cId="3693843513" sldId="2147493455"/>
              <pc:sldLayoutMk cId="2486824430" sldId="2147493460"/>
              <ac:spMk id="5" creationId="{00000000-0000-0000-0000-000000000000}"/>
            </ac:spMkLst>
          </pc:spChg>
          <pc:spChg chg="del">
            <ac:chgData name="Alderson, Andrew (aldersaw)" userId="5c0efa53-e59c-49eb-9b21-a6e1c6b2dcf7" providerId="ADAL" clId="{ADC665C5-E9FA-4CBB-A49F-55AE833BB0CF}" dt="2020-06-22T12:34:17.724" v="803" actId="478"/>
            <ac:spMkLst>
              <pc:docMk/>
              <pc:sldMasterMk cId="3693843513" sldId="2147493455"/>
              <pc:sldLayoutMk cId="2486824430" sldId="2147493460"/>
              <ac:spMk id="8" creationId="{00000000-0000-0000-0000-000000000000}"/>
            </ac:spMkLst>
          </pc:spChg>
          <pc:spChg chg="add del">
            <ac:chgData name="Alderson, Andrew (aldersaw)" userId="5c0efa53-e59c-49eb-9b21-a6e1c6b2dcf7" providerId="ADAL" clId="{ADC665C5-E9FA-4CBB-A49F-55AE833BB0CF}" dt="2020-06-22T14:10:28.816" v="2041"/>
            <ac:spMkLst>
              <pc:docMk/>
              <pc:sldMasterMk cId="3693843513" sldId="2147493455"/>
              <pc:sldLayoutMk cId="2486824430" sldId="2147493460"/>
              <ac:spMk id="10" creationId="{8E07395B-75D3-4836-B205-859B65B26DEB}"/>
            </ac:spMkLst>
          </pc:spChg>
          <pc:spChg chg="add del">
            <ac:chgData name="Alderson, Andrew (aldersaw)" userId="5c0efa53-e59c-49eb-9b21-a6e1c6b2dcf7" providerId="ADAL" clId="{ADC665C5-E9FA-4CBB-A49F-55AE833BB0CF}" dt="2020-06-22T14:10:28.816" v="2041"/>
            <ac:spMkLst>
              <pc:docMk/>
              <pc:sldMasterMk cId="3693843513" sldId="2147493455"/>
              <pc:sldLayoutMk cId="2486824430" sldId="2147493460"/>
              <ac:spMk id="11" creationId="{28DB9E07-0287-4D65-8B82-82EF6959D948}"/>
            </ac:spMkLst>
          </pc:spChg>
          <pc:spChg chg="add">
            <ac:chgData name="Alderson, Andrew (aldersaw)" userId="5c0efa53-e59c-49eb-9b21-a6e1c6b2dcf7" providerId="ADAL" clId="{ADC665C5-E9FA-4CBB-A49F-55AE833BB0CF}" dt="2020-06-22T14:10:33.361" v="2042"/>
            <ac:spMkLst>
              <pc:docMk/>
              <pc:sldMasterMk cId="3693843513" sldId="2147493455"/>
              <pc:sldLayoutMk cId="2486824430" sldId="2147493460"/>
              <ac:spMk id="12" creationId="{CD2C96F2-E034-418C-915E-A2159936FD29}"/>
            </ac:spMkLst>
          </pc:spChg>
          <pc:spChg chg="add del">
            <ac:chgData name="Alderson, Andrew (aldersaw)" userId="5c0efa53-e59c-49eb-9b21-a6e1c6b2dcf7" providerId="ADAL" clId="{ADC665C5-E9FA-4CBB-A49F-55AE833BB0CF}" dt="2020-06-22T14:24:51.916" v="2121" actId="478"/>
            <ac:spMkLst>
              <pc:docMk/>
              <pc:sldMasterMk cId="3693843513" sldId="2147493455"/>
              <pc:sldLayoutMk cId="2486824430" sldId="2147493460"/>
              <ac:spMk id="13" creationId="{0A17F307-C4F7-4F65-A8EF-0C37E148CA38}"/>
            </ac:spMkLst>
          </pc:spChg>
          <pc:spChg chg="add">
            <ac:chgData name="Alderson, Andrew (aldersaw)" userId="5c0efa53-e59c-49eb-9b21-a6e1c6b2dcf7" providerId="ADAL" clId="{ADC665C5-E9FA-4CBB-A49F-55AE833BB0CF}" dt="2020-06-22T14:24:52.502" v="2122"/>
            <ac:spMkLst>
              <pc:docMk/>
              <pc:sldMasterMk cId="3693843513" sldId="2147493455"/>
              <pc:sldLayoutMk cId="2486824430" sldId="2147493460"/>
              <ac:spMk id="14" creationId="{688506D6-7467-4DF3-9057-EF312EC4A8E8}"/>
            </ac:spMkLst>
          </pc:spChg>
        </pc:sldLayoutChg>
        <pc:sldLayoutChg chg="addSp delSp">
          <pc:chgData name="Alderson, Andrew (aldersaw)" userId="5c0efa53-e59c-49eb-9b21-a6e1c6b2dcf7" providerId="ADAL" clId="{ADC665C5-E9FA-4CBB-A49F-55AE833BB0CF}" dt="2020-06-22T14:24:56.424" v="2124"/>
          <pc:sldLayoutMkLst>
            <pc:docMk/>
            <pc:sldMasterMk cId="3693843513" sldId="2147493455"/>
            <pc:sldLayoutMk cId="1084712998" sldId="2147493461"/>
          </pc:sldLayoutMkLst>
          <pc:spChg chg="del">
            <ac:chgData name="Alderson, Andrew (aldersaw)" userId="5c0efa53-e59c-49eb-9b21-a6e1c6b2dcf7" providerId="ADAL" clId="{ADC665C5-E9FA-4CBB-A49F-55AE833BB0CF}" dt="2020-06-22T12:34:21.631" v="804" actId="478"/>
            <ac:spMkLst>
              <pc:docMk/>
              <pc:sldMasterMk cId="3693843513" sldId="2147493455"/>
              <pc:sldLayoutMk cId="1084712998" sldId="2147493461"/>
              <ac:spMk id="4" creationId="{00000000-0000-0000-0000-000000000000}"/>
            </ac:spMkLst>
          </pc:spChg>
          <pc:spChg chg="add">
            <ac:chgData name="Alderson, Andrew (aldersaw)" userId="5c0efa53-e59c-49eb-9b21-a6e1c6b2dcf7" providerId="ADAL" clId="{ADC665C5-E9FA-4CBB-A49F-55AE833BB0CF}" dt="2020-06-22T14:10:42.077" v="2043"/>
            <ac:spMkLst>
              <pc:docMk/>
              <pc:sldMasterMk cId="3693843513" sldId="2147493455"/>
              <pc:sldLayoutMk cId="1084712998" sldId="2147493461"/>
              <ac:spMk id="6" creationId="{979DBA89-D666-407A-8F17-0D722E1FE43F}"/>
            </ac:spMkLst>
          </pc:spChg>
          <pc:spChg chg="add del">
            <ac:chgData name="Alderson, Andrew (aldersaw)" userId="5c0efa53-e59c-49eb-9b21-a6e1c6b2dcf7" providerId="ADAL" clId="{ADC665C5-E9FA-4CBB-A49F-55AE833BB0CF}" dt="2020-06-22T14:24:55.852" v="2123" actId="478"/>
            <ac:spMkLst>
              <pc:docMk/>
              <pc:sldMasterMk cId="3693843513" sldId="2147493455"/>
              <pc:sldLayoutMk cId="1084712998" sldId="2147493461"/>
              <ac:spMk id="7" creationId="{C2270088-0E38-4A63-9B65-6A597C45CF83}"/>
            </ac:spMkLst>
          </pc:spChg>
          <pc:spChg chg="add">
            <ac:chgData name="Alderson, Andrew (aldersaw)" userId="5c0efa53-e59c-49eb-9b21-a6e1c6b2dcf7" providerId="ADAL" clId="{ADC665C5-E9FA-4CBB-A49F-55AE833BB0CF}" dt="2020-06-22T14:24:56.424" v="2124"/>
            <ac:spMkLst>
              <pc:docMk/>
              <pc:sldMasterMk cId="3693843513" sldId="2147493455"/>
              <pc:sldLayoutMk cId="1084712998" sldId="2147493461"/>
              <ac:spMk id="8" creationId="{D46FE4DA-D385-49FE-AF41-2F4FD9029231}"/>
            </ac:spMkLst>
          </pc:spChg>
        </pc:sldLayoutChg>
        <pc:sldLayoutChg chg="delSp">
          <pc:chgData name="Alderson, Andrew (aldersaw)" userId="5c0efa53-e59c-49eb-9b21-a6e1c6b2dcf7" providerId="ADAL" clId="{ADC665C5-E9FA-4CBB-A49F-55AE833BB0CF}" dt="2020-06-22T12:34:24.426" v="805" actId="478"/>
          <pc:sldLayoutMkLst>
            <pc:docMk/>
            <pc:sldMasterMk cId="3693843513" sldId="2147493455"/>
            <pc:sldLayoutMk cId="1249224671" sldId="2147493462"/>
          </pc:sldLayoutMkLst>
          <pc:spChg chg="del">
            <ac:chgData name="Alderson, Andrew (aldersaw)" userId="5c0efa53-e59c-49eb-9b21-a6e1c6b2dcf7" providerId="ADAL" clId="{ADC665C5-E9FA-4CBB-A49F-55AE833BB0CF}" dt="2020-06-22T12:34:24.426" v="805" actId="478"/>
            <ac:spMkLst>
              <pc:docMk/>
              <pc:sldMasterMk cId="3693843513" sldId="2147493455"/>
              <pc:sldLayoutMk cId="1249224671" sldId="2147493462"/>
              <ac:spMk id="3" creationId="{00000000-0000-0000-0000-000000000000}"/>
            </ac:spMkLst>
          </pc:spChg>
        </pc:sldLayoutChg>
        <pc:sldLayoutChg chg="addSp delSp">
          <pc:chgData name="Alderson, Andrew (aldersaw)" userId="5c0efa53-e59c-49eb-9b21-a6e1c6b2dcf7" providerId="ADAL" clId="{ADC665C5-E9FA-4CBB-A49F-55AE833BB0CF}" dt="2020-06-22T15:27:44.182" v="2203"/>
          <pc:sldLayoutMkLst>
            <pc:docMk/>
            <pc:sldMasterMk cId="3693843513" sldId="2147493455"/>
            <pc:sldLayoutMk cId="1218220315" sldId="2147493463"/>
          </pc:sldLayoutMkLst>
          <pc:spChg chg="del">
            <ac:chgData name="Alderson, Andrew (aldersaw)" userId="5c0efa53-e59c-49eb-9b21-a6e1c6b2dcf7" providerId="ADAL" clId="{ADC665C5-E9FA-4CBB-A49F-55AE833BB0CF}" dt="2020-06-22T12:34:27.320" v="806" actId="478"/>
            <ac:spMkLst>
              <pc:docMk/>
              <pc:sldMasterMk cId="3693843513" sldId="2147493455"/>
              <pc:sldLayoutMk cId="1218220315" sldId="2147493463"/>
              <ac:spMk id="6" creationId="{00000000-0000-0000-0000-000000000000}"/>
            </ac:spMkLst>
          </pc:spChg>
          <pc:spChg chg="add">
            <ac:chgData name="Alderson, Andrew (aldersaw)" userId="5c0efa53-e59c-49eb-9b21-a6e1c6b2dcf7" providerId="ADAL" clId="{ADC665C5-E9FA-4CBB-A49F-55AE833BB0CF}" dt="2020-06-22T15:27:44.182" v="2203"/>
            <ac:spMkLst>
              <pc:docMk/>
              <pc:sldMasterMk cId="3693843513" sldId="2147493455"/>
              <pc:sldLayoutMk cId="1218220315" sldId="2147493463"/>
              <ac:spMk id="8" creationId="{5D7D9CE6-0E7A-42B4-A8A9-5A8DDB2411A8}"/>
            </ac:spMkLst>
          </pc:spChg>
        </pc:sldLayoutChg>
        <pc:sldLayoutChg chg="delSp">
          <pc:chgData name="Alderson, Andrew (aldersaw)" userId="5c0efa53-e59c-49eb-9b21-a6e1c6b2dcf7" providerId="ADAL" clId="{ADC665C5-E9FA-4CBB-A49F-55AE833BB0CF}" dt="2020-06-22T12:34:29.948" v="807" actId="478"/>
          <pc:sldLayoutMkLst>
            <pc:docMk/>
            <pc:sldMasterMk cId="3693843513" sldId="2147493455"/>
            <pc:sldLayoutMk cId="3615983108" sldId="2147493464"/>
          </pc:sldLayoutMkLst>
          <pc:spChg chg="del">
            <ac:chgData name="Alderson, Andrew (aldersaw)" userId="5c0efa53-e59c-49eb-9b21-a6e1c6b2dcf7" providerId="ADAL" clId="{ADC665C5-E9FA-4CBB-A49F-55AE833BB0CF}" dt="2020-06-22T12:34:29.948" v="807" actId="478"/>
            <ac:spMkLst>
              <pc:docMk/>
              <pc:sldMasterMk cId="3693843513" sldId="2147493455"/>
              <pc:sldLayoutMk cId="3615983108" sldId="2147493464"/>
              <ac:spMk id="6" creationId="{00000000-0000-0000-0000-000000000000}"/>
            </ac:spMkLst>
          </pc:spChg>
        </pc:sldLayoutChg>
        <pc:sldLayoutChg chg="delSp">
          <pc:chgData name="Alderson, Andrew (aldersaw)" userId="5c0efa53-e59c-49eb-9b21-a6e1c6b2dcf7" providerId="ADAL" clId="{ADC665C5-E9FA-4CBB-A49F-55AE833BB0CF}" dt="2020-06-22T12:34:33.573" v="808" actId="478"/>
          <pc:sldLayoutMkLst>
            <pc:docMk/>
            <pc:sldMasterMk cId="3693843513" sldId="2147493455"/>
            <pc:sldLayoutMk cId="3723317298" sldId="2147493465"/>
          </pc:sldLayoutMkLst>
          <pc:spChg chg="del">
            <ac:chgData name="Alderson, Andrew (aldersaw)" userId="5c0efa53-e59c-49eb-9b21-a6e1c6b2dcf7" providerId="ADAL" clId="{ADC665C5-E9FA-4CBB-A49F-55AE833BB0CF}" dt="2020-06-22T12:34:33.573" v="808" actId="478"/>
            <ac:spMkLst>
              <pc:docMk/>
              <pc:sldMasterMk cId="3693843513" sldId="2147493455"/>
              <pc:sldLayoutMk cId="3723317298" sldId="2147493465"/>
              <ac:spMk id="5" creationId="{00000000-0000-0000-0000-000000000000}"/>
            </ac:spMkLst>
          </pc:spChg>
        </pc:sldLayoutChg>
        <pc:sldLayoutChg chg="delSp">
          <pc:chgData name="Alderson, Andrew (aldersaw)" userId="5c0efa53-e59c-49eb-9b21-a6e1c6b2dcf7" providerId="ADAL" clId="{ADC665C5-E9FA-4CBB-A49F-55AE833BB0CF}" dt="2020-06-22T12:34:37.780" v="809" actId="478"/>
          <pc:sldLayoutMkLst>
            <pc:docMk/>
            <pc:sldMasterMk cId="3693843513" sldId="2147493455"/>
            <pc:sldLayoutMk cId="2417996481" sldId="2147493466"/>
          </pc:sldLayoutMkLst>
          <pc:spChg chg="del">
            <ac:chgData name="Alderson, Andrew (aldersaw)" userId="5c0efa53-e59c-49eb-9b21-a6e1c6b2dcf7" providerId="ADAL" clId="{ADC665C5-E9FA-4CBB-A49F-55AE833BB0CF}" dt="2020-06-22T12:34:37.780" v="809" actId="478"/>
            <ac:spMkLst>
              <pc:docMk/>
              <pc:sldMasterMk cId="3693843513" sldId="2147493455"/>
              <pc:sldLayoutMk cId="2417996481" sldId="2147493466"/>
              <ac:spMk id="5" creationId="{00000000-0000-0000-0000-000000000000}"/>
            </ac:spMkLst>
          </pc:spChg>
        </pc:sldLayoutChg>
      </pc:sldMasterChg>
    </pc:docChg>
  </pc:docChgLst>
  <pc:docChgLst>
    <pc:chgData name="Alderson, Andrew (aldersaw)" userId="5c0efa53-e59c-49eb-9b21-a6e1c6b2dcf7" providerId="ADAL" clId="{0CD9F930-1ED8-44A5-B6CD-05FA99DA99B5}"/>
    <pc:docChg chg="undo custSel addSld delSld modSld sldOrd">
      <pc:chgData name="Alderson, Andrew (aldersaw)" userId="5c0efa53-e59c-49eb-9b21-a6e1c6b2dcf7" providerId="ADAL" clId="{0CD9F930-1ED8-44A5-B6CD-05FA99DA99B5}" dt="2020-10-29T13:45:37.268" v="1300" actId="1076"/>
      <pc:docMkLst>
        <pc:docMk/>
      </pc:docMkLst>
      <pc:sldChg chg="addSp modSp add">
        <pc:chgData name="Alderson, Andrew (aldersaw)" userId="5c0efa53-e59c-49eb-9b21-a6e1c6b2dcf7" providerId="ADAL" clId="{0CD9F930-1ED8-44A5-B6CD-05FA99DA99B5}" dt="2020-09-29T13:42:24.243" v="859" actId="14100"/>
        <pc:sldMkLst>
          <pc:docMk/>
          <pc:sldMk cId="3794459153" sldId="274"/>
        </pc:sldMkLst>
        <pc:spChg chg="mod">
          <ac:chgData name="Alderson, Andrew (aldersaw)" userId="5c0efa53-e59c-49eb-9b21-a6e1c6b2dcf7" providerId="ADAL" clId="{0CD9F930-1ED8-44A5-B6CD-05FA99DA99B5}" dt="2020-09-29T13:41:29.645" v="848" actId="6549"/>
          <ac:spMkLst>
            <pc:docMk/>
            <pc:sldMk cId="3794459153" sldId="274"/>
            <ac:spMk id="2" creationId="{197FCFBE-B8EF-4F21-BA5D-886D51BCC2E5}"/>
          </ac:spMkLst>
        </pc:spChg>
        <pc:spChg chg="add mod">
          <ac:chgData name="Alderson, Andrew (aldersaw)" userId="5c0efa53-e59c-49eb-9b21-a6e1c6b2dcf7" providerId="ADAL" clId="{0CD9F930-1ED8-44A5-B6CD-05FA99DA99B5}" dt="2020-09-29T13:42:24.243" v="859" actId="14100"/>
          <ac:spMkLst>
            <pc:docMk/>
            <pc:sldMk cId="3794459153" sldId="274"/>
            <ac:spMk id="4" creationId="{FB0FC00F-1F28-48AA-AFC7-C3D1E73A6EB4}"/>
          </ac:spMkLst>
        </pc:spChg>
      </pc:sldChg>
      <pc:sldChg chg="ord">
        <pc:chgData name="Alderson, Andrew (aldersaw)" userId="5c0efa53-e59c-49eb-9b21-a6e1c6b2dcf7" providerId="ADAL" clId="{0CD9F930-1ED8-44A5-B6CD-05FA99DA99B5}" dt="2020-09-08T18:49:14.098" v="461"/>
        <pc:sldMkLst>
          <pc:docMk/>
          <pc:sldMk cId="872905720" sldId="322"/>
        </pc:sldMkLst>
      </pc:sldChg>
      <pc:sldChg chg="modSp">
        <pc:chgData name="Alderson, Andrew (aldersaw)" userId="5c0efa53-e59c-49eb-9b21-a6e1c6b2dcf7" providerId="ADAL" clId="{0CD9F930-1ED8-44A5-B6CD-05FA99DA99B5}" dt="2020-10-27T18:45:31.045" v="941" actId="14100"/>
        <pc:sldMkLst>
          <pc:docMk/>
          <pc:sldMk cId="4198854541" sldId="337"/>
        </pc:sldMkLst>
        <pc:picChg chg="mod">
          <ac:chgData name="Alderson, Andrew (aldersaw)" userId="5c0efa53-e59c-49eb-9b21-a6e1c6b2dcf7" providerId="ADAL" clId="{0CD9F930-1ED8-44A5-B6CD-05FA99DA99B5}" dt="2020-10-27T18:45:31.045" v="941" actId="14100"/>
          <ac:picMkLst>
            <pc:docMk/>
            <pc:sldMk cId="4198854541" sldId="337"/>
            <ac:picMk id="6" creationId="{8B89D667-35AA-49C9-B783-7E68D4965F6B}"/>
          </ac:picMkLst>
        </pc:picChg>
      </pc:sldChg>
      <pc:sldChg chg="modSp">
        <pc:chgData name="Alderson, Andrew (aldersaw)" userId="5c0efa53-e59c-49eb-9b21-a6e1c6b2dcf7" providerId="ADAL" clId="{0CD9F930-1ED8-44A5-B6CD-05FA99DA99B5}" dt="2020-10-28T16:24:06.198" v="1290" actId="20577"/>
        <pc:sldMkLst>
          <pc:docMk/>
          <pc:sldMk cId="2197986434" sldId="342"/>
        </pc:sldMkLst>
        <pc:spChg chg="mod">
          <ac:chgData name="Alderson, Andrew (aldersaw)" userId="5c0efa53-e59c-49eb-9b21-a6e1c6b2dcf7" providerId="ADAL" clId="{0CD9F930-1ED8-44A5-B6CD-05FA99DA99B5}" dt="2020-10-28T16:23:40.653" v="1263"/>
          <ac:spMkLst>
            <pc:docMk/>
            <pc:sldMk cId="2197986434" sldId="342"/>
            <ac:spMk id="6" creationId="{98F2569E-3957-48F1-B8FE-44EF929F85EE}"/>
          </ac:spMkLst>
        </pc:spChg>
        <pc:spChg chg="mod">
          <ac:chgData name="Alderson, Andrew (aldersaw)" userId="5c0efa53-e59c-49eb-9b21-a6e1c6b2dcf7" providerId="ADAL" clId="{0CD9F930-1ED8-44A5-B6CD-05FA99DA99B5}" dt="2020-10-28T16:23:32.115" v="1261"/>
          <ac:spMkLst>
            <pc:docMk/>
            <pc:sldMk cId="2197986434" sldId="342"/>
            <ac:spMk id="9" creationId="{E731E468-54CA-4E83-8608-1E23D8EF469B}"/>
          </ac:spMkLst>
        </pc:spChg>
        <pc:spChg chg="mod">
          <ac:chgData name="Alderson, Andrew (aldersaw)" userId="5c0efa53-e59c-49eb-9b21-a6e1c6b2dcf7" providerId="ADAL" clId="{0CD9F930-1ED8-44A5-B6CD-05FA99DA99B5}" dt="2020-10-28T16:23:36.465" v="1262"/>
          <ac:spMkLst>
            <pc:docMk/>
            <pc:sldMk cId="2197986434" sldId="342"/>
            <ac:spMk id="11" creationId="{F53A21EF-C919-45CB-BDFE-9705D4E1791B}"/>
          </ac:spMkLst>
        </pc:spChg>
        <pc:spChg chg="mod">
          <ac:chgData name="Alderson, Andrew (aldersaw)" userId="5c0efa53-e59c-49eb-9b21-a6e1c6b2dcf7" providerId="ADAL" clId="{0CD9F930-1ED8-44A5-B6CD-05FA99DA99B5}" dt="2020-10-28T16:24:06.198" v="1290" actId="20577"/>
          <ac:spMkLst>
            <pc:docMk/>
            <pc:sldMk cId="2197986434" sldId="342"/>
            <ac:spMk id="45" creationId="{CDC87BBD-4034-4DE8-8689-7DE3ABCFDECE}"/>
          </ac:spMkLst>
        </pc:spChg>
        <pc:grpChg chg="mod">
          <ac:chgData name="Alderson, Andrew (aldersaw)" userId="5c0efa53-e59c-49eb-9b21-a6e1c6b2dcf7" providerId="ADAL" clId="{0CD9F930-1ED8-44A5-B6CD-05FA99DA99B5}" dt="2020-10-28T16:24:06.198" v="1290" actId="20577"/>
          <ac:grpSpMkLst>
            <pc:docMk/>
            <pc:sldMk cId="2197986434" sldId="342"/>
            <ac:grpSpMk id="51" creationId="{FBD3A6F5-5DB6-454A-957D-4DC32DE11850}"/>
          </ac:grpSpMkLst>
        </pc:grpChg>
      </pc:sldChg>
      <pc:sldChg chg="addSp delSp modSp">
        <pc:chgData name="Alderson, Andrew (aldersaw)" userId="5c0efa53-e59c-49eb-9b21-a6e1c6b2dcf7" providerId="ADAL" clId="{0CD9F930-1ED8-44A5-B6CD-05FA99DA99B5}" dt="2020-10-20T17:28:24.872" v="872" actId="338"/>
        <pc:sldMkLst>
          <pc:docMk/>
          <pc:sldMk cId="2864916534" sldId="350"/>
        </pc:sldMkLst>
        <pc:grpChg chg="add del mod">
          <ac:chgData name="Alderson, Andrew (aldersaw)" userId="5c0efa53-e59c-49eb-9b21-a6e1c6b2dcf7" providerId="ADAL" clId="{0CD9F930-1ED8-44A5-B6CD-05FA99DA99B5}" dt="2020-10-20T17:26:28.176" v="868" actId="1076"/>
          <ac:grpSpMkLst>
            <pc:docMk/>
            <pc:sldMk cId="2864916534" sldId="350"/>
            <ac:grpSpMk id="2" creationId="{41549621-5E35-4A76-B1DC-97B2EEA903E7}"/>
          </ac:grpSpMkLst>
        </pc:grpChg>
        <pc:grpChg chg="add del mod">
          <ac:chgData name="Alderson, Andrew (aldersaw)" userId="5c0efa53-e59c-49eb-9b21-a6e1c6b2dcf7" providerId="ADAL" clId="{0CD9F930-1ED8-44A5-B6CD-05FA99DA99B5}" dt="2020-10-20T17:27:48.380" v="869" actId="165"/>
          <ac:grpSpMkLst>
            <pc:docMk/>
            <pc:sldMk cId="2864916534" sldId="350"/>
            <ac:grpSpMk id="3" creationId="{642886F2-5448-4C72-9E24-191FD7115D4D}"/>
          </ac:grpSpMkLst>
        </pc:grpChg>
        <pc:grpChg chg="add del mod">
          <ac:chgData name="Alderson, Andrew (aldersaw)" userId="5c0efa53-e59c-49eb-9b21-a6e1c6b2dcf7" providerId="ADAL" clId="{0CD9F930-1ED8-44A5-B6CD-05FA99DA99B5}" dt="2020-10-20T17:28:20.546" v="871" actId="165"/>
          <ac:grpSpMkLst>
            <pc:docMk/>
            <pc:sldMk cId="2864916534" sldId="350"/>
            <ac:grpSpMk id="4" creationId="{E4B766D6-680D-40C8-AA94-7A7C5D9A8569}"/>
          </ac:grpSpMkLst>
        </pc:grpChg>
        <pc:grpChg chg="add mod">
          <ac:chgData name="Alderson, Andrew (aldersaw)" userId="5c0efa53-e59c-49eb-9b21-a6e1c6b2dcf7" providerId="ADAL" clId="{0CD9F930-1ED8-44A5-B6CD-05FA99DA99B5}" dt="2020-10-20T17:28:24.872" v="872" actId="338"/>
          <ac:grpSpMkLst>
            <pc:docMk/>
            <pc:sldMk cId="2864916534" sldId="350"/>
            <ac:grpSpMk id="5" creationId="{C7B197C4-5EA8-4E98-B322-6485417F9BF4}"/>
          </ac:grpSpMkLst>
        </pc:grpChg>
        <pc:grpChg chg="mod topLvl">
          <ac:chgData name="Alderson, Andrew (aldersaw)" userId="5c0efa53-e59c-49eb-9b21-a6e1c6b2dcf7" providerId="ADAL" clId="{0CD9F930-1ED8-44A5-B6CD-05FA99DA99B5}" dt="2020-10-20T17:28:24.872" v="872" actId="338"/>
          <ac:grpSpMkLst>
            <pc:docMk/>
            <pc:sldMk cId="2864916534" sldId="350"/>
            <ac:grpSpMk id="71" creationId="{6C4CC099-1611-4EDE-9849-76530C335346}"/>
          </ac:grpSpMkLst>
        </pc:grpChg>
        <pc:grpChg chg="mod topLvl">
          <ac:chgData name="Alderson, Andrew (aldersaw)" userId="5c0efa53-e59c-49eb-9b21-a6e1c6b2dcf7" providerId="ADAL" clId="{0CD9F930-1ED8-44A5-B6CD-05FA99DA99B5}" dt="2020-10-20T17:28:24.872" v="872" actId="338"/>
          <ac:grpSpMkLst>
            <pc:docMk/>
            <pc:sldMk cId="2864916534" sldId="350"/>
            <ac:grpSpMk id="73" creationId="{0F693A21-45CF-4FBF-BEE0-A70C961ABADE}"/>
          </ac:grpSpMkLst>
        </pc:grpChg>
        <pc:grpChg chg="mod topLvl">
          <ac:chgData name="Alderson, Andrew (aldersaw)" userId="5c0efa53-e59c-49eb-9b21-a6e1c6b2dcf7" providerId="ADAL" clId="{0CD9F930-1ED8-44A5-B6CD-05FA99DA99B5}" dt="2020-10-20T17:13:37.043" v="867" actId="165"/>
          <ac:grpSpMkLst>
            <pc:docMk/>
            <pc:sldMk cId="2864916534" sldId="350"/>
            <ac:grpSpMk id="74" creationId="{14EF5C4A-0EAE-4869-A309-8249D6EE218E}"/>
          </ac:grpSpMkLst>
        </pc:grpChg>
        <pc:grpChg chg="mod topLvl">
          <ac:chgData name="Alderson, Andrew (aldersaw)" userId="5c0efa53-e59c-49eb-9b21-a6e1c6b2dcf7" providerId="ADAL" clId="{0CD9F930-1ED8-44A5-B6CD-05FA99DA99B5}" dt="2020-10-20T17:13:37.043" v="867" actId="165"/>
          <ac:grpSpMkLst>
            <pc:docMk/>
            <pc:sldMk cId="2864916534" sldId="350"/>
            <ac:grpSpMk id="75" creationId="{F012989C-88CB-43BA-8B2D-A7C4B8C19D01}"/>
          </ac:grpSpMkLst>
        </pc:grpChg>
        <pc:grpChg chg="mod topLvl">
          <ac:chgData name="Alderson, Andrew (aldersaw)" userId="5c0efa53-e59c-49eb-9b21-a6e1c6b2dcf7" providerId="ADAL" clId="{0CD9F930-1ED8-44A5-B6CD-05FA99DA99B5}" dt="2020-10-20T17:13:37.043" v="867" actId="165"/>
          <ac:grpSpMkLst>
            <pc:docMk/>
            <pc:sldMk cId="2864916534" sldId="350"/>
            <ac:grpSpMk id="76" creationId="{499EA217-5639-49E3-A795-C5B64E1EAF40}"/>
          </ac:grpSpMkLst>
        </pc:grpChg>
        <pc:grpChg chg="mod topLvl">
          <ac:chgData name="Alderson, Andrew (aldersaw)" userId="5c0efa53-e59c-49eb-9b21-a6e1c6b2dcf7" providerId="ADAL" clId="{0CD9F930-1ED8-44A5-B6CD-05FA99DA99B5}" dt="2020-10-20T17:13:37.043" v="867" actId="165"/>
          <ac:grpSpMkLst>
            <pc:docMk/>
            <pc:sldMk cId="2864916534" sldId="350"/>
            <ac:grpSpMk id="77" creationId="{08843E74-9E65-4CBA-9186-CE254843255A}"/>
          </ac:grpSpMkLst>
        </pc:grpChg>
        <pc:grpChg chg="mod topLvl">
          <ac:chgData name="Alderson, Andrew (aldersaw)" userId="5c0efa53-e59c-49eb-9b21-a6e1c6b2dcf7" providerId="ADAL" clId="{0CD9F930-1ED8-44A5-B6CD-05FA99DA99B5}" dt="2020-10-20T17:28:24.872" v="872" actId="338"/>
          <ac:grpSpMkLst>
            <pc:docMk/>
            <pc:sldMk cId="2864916534" sldId="350"/>
            <ac:grpSpMk id="79" creationId="{EFF4577A-0E34-45CA-83BE-04C321577B53}"/>
          </ac:grpSpMkLst>
        </pc:grpChg>
        <pc:grpChg chg="mod topLvl">
          <ac:chgData name="Alderson, Andrew (aldersaw)" userId="5c0efa53-e59c-49eb-9b21-a6e1c6b2dcf7" providerId="ADAL" clId="{0CD9F930-1ED8-44A5-B6CD-05FA99DA99B5}" dt="2020-10-20T17:28:24.872" v="872" actId="338"/>
          <ac:grpSpMkLst>
            <pc:docMk/>
            <pc:sldMk cId="2864916534" sldId="350"/>
            <ac:grpSpMk id="80" creationId="{61DFDF81-68F1-4996-83BD-5F591080D837}"/>
          </ac:grpSpMkLst>
        </pc:grpChg>
        <pc:grpChg chg="add del mod">
          <ac:chgData name="Alderson, Andrew (aldersaw)" userId="5c0efa53-e59c-49eb-9b21-a6e1c6b2dcf7" providerId="ADAL" clId="{0CD9F930-1ED8-44A5-B6CD-05FA99DA99B5}" dt="2020-10-20T17:11:22.453" v="861" actId="165"/>
          <ac:grpSpMkLst>
            <pc:docMk/>
            <pc:sldMk cId="2864916534" sldId="350"/>
            <ac:grpSpMk id="81" creationId="{1CAD620B-0A8D-43BB-B85D-E95605624777}"/>
          </ac:grpSpMkLst>
        </pc:grpChg>
      </pc:sldChg>
      <pc:sldChg chg="addSp delSp modSp">
        <pc:chgData name="Alderson, Andrew (aldersaw)" userId="5c0efa53-e59c-49eb-9b21-a6e1c6b2dcf7" providerId="ADAL" clId="{0CD9F930-1ED8-44A5-B6CD-05FA99DA99B5}" dt="2020-10-27T18:11:01.285" v="940" actId="14100"/>
        <pc:sldMkLst>
          <pc:docMk/>
          <pc:sldMk cId="1060687308" sldId="357"/>
        </pc:sldMkLst>
        <pc:spChg chg="add mod ord">
          <ac:chgData name="Alderson, Andrew (aldersaw)" userId="5c0efa53-e59c-49eb-9b21-a6e1c6b2dcf7" providerId="ADAL" clId="{0CD9F930-1ED8-44A5-B6CD-05FA99DA99B5}" dt="2020-10-27T18:10:43.715" v="935" actId="12789"/>
          <ac:spMkLst>
            <pc:docMk/>
            <pc:sldMk cId="1060687308" sldId="357"/>
            <ac:spMk id="3" creationId="{3B4A1602-4398-429C-B617-97F9D329F3C4}"/>
          </ac:spMkLst>
        </pc:spChg>
        <pc:grpChg chg="mod">
          <ac:chgData name="Alderson, Andrew (aldersaw)" userId="5c0efa53-e59c-49eb-9b21-a6e1c6b2dcf7" providerId="ADAL" clId="{0CD9F930-1ED8-44A5-B6CD-05FA99DA99B5}" dt="2020-10-27T18:10:43.715" v="935" actId="12789"/>
          <ac:grpSpMkLst>
            <pc:docMk/>
            <pc:sldMk cId="1060687308" sldId="357"/>
            <ac:grpSpMk id="33" creationId="{779ED7D9-79DB-4220-A884-ED71487C1D0E}"/>
          </ac:grpSpMkLst>
        </pc:grpChg>
        <pc:grpChg chg="mod">
          <ac:chgData name="Alderson, Andrew (aldersaw)" userId="5c0efa53-e59c-49eb-9b21-a6e1c6b2dcf7" providerId="ADAL" clId="{0CD9F930-1ED8-44A5-B6CD-05FA99DA99B5}" dt="2020-10-27T18:10:43.715" v="935" actId="12789"/>
          <ac:grpSpMkLst>
            <pc:docMk/>
            <pc:sldMk cId="1060687308" sldId="357"/>
            <ac:grpSpMk id="34" creationId="{563F5F71-2B53-42EF-B665-D6B65BFE47CE}"/>
          </ac:grpSpMkLst>
        </pc:grpChg>
        <pc:grpChg chg="mod">
          <ac:chgData name="Alderson, Andrew (aldersaw)" userId="5c0efa53-e59c-49eb-9b21-a6e1c6b2dcf7" providerId="ADAL" clId="{0CD9F930-1ED8-44A5-B6CD-05FA99DA99B5}" dt="2020-10-27T18:10:43.715" v="935" actId="12789"/>
          <ac:grpSpMkLst>
            <pc:docMk/>
            <pc:sldMk cId="1060687308" sldId="357"/>
            <ac:grpSpMk id="35" creationId="{327641A2-59AB-4DBC-A538-EFC0C3CDFB7C}"/>
          </ac:grpSpMkLst>
        </pc:grpChg>
        <pc:grpChg chg="mod">
          <ac:chgData name="Alderson, Andrew (aldersaw)" userId="5c0efa53-e59c-49eb-9b21-a6e1c6b2dcf7" providerId="ADAL" clId="{0CD9F930-1ED8-44A5-B6CD-05FA99DA99B5}" dt="2020-10-27T18:10:43.715" v="935" actId="12789"/>
          <ac:grpSpMkLst>
            <pc:docMk/>
            <pc:sldMk cId="1060687308" sldId="357"/>
            <ac:grpSpMk id="36" creationId="{FEB8ACF5-56C0-4E3E-BEB2-F63621A38D42}"/>
          </ac:grpSpMkLst>
        </pc:grpChg>
        <pc:grpChg chg="mod">
          <ac:chgData name="Alderson, Andrew (aldersaw)" userId="5c0efa53-e59c-49eb-9b21-a6e1c6b2dcf7" providerId="ADAL" clId="{0CD9F930-1ED8-44A5-B6CD-05FA99DA99B5}" dt="2020-10-27T18:10:43.715" v="935" actId="12789"/>
          <ac:grpSpMkLst>
            <pc:docMk/>
            <pc:sldMk cId="1060687308" sldId="357"/>
            <ac:grpSpMk id="37" creationId="{0ADB1710-1C64-44BE-950B-F35746DFE486}"/>
          </ac:grpSpMkLst>
        </pc:grpChg>
        <pc:grpChg chg="mod">
          <ac:chgData name="Alderson, Andrew (aldersaw)" userId="5c0efa53-e59c-49eb-9b21-a6e1c6b2dcf7" providerId="ADAL" clId="{0CD9F930-1ED8-44A5-B6CD-05FA99DA99B5}" dt="2020-10-27T18:10:43.715" v="935" actId="12789"/>
          <ac:grpSpMkLst>
            <pc:docMk/>
            <pc:sldMk cId="1060687308" sldId="357"/>
            <ac:grpSpMk id="38" creationId="{2F3DA1B0-8C8A-45A6-808D-8D3653BF2151}"/>
          </ac:grpSpMkLst>
        </pc:grpChg>
        <pc:grpChg chg="add del mod">
          <ac:chgData name="Alderson, Andrew (aldersaw)" userId="5c0efa53-e59c-49eb-9b21-a6e1c6b2dcf7" providerId="ADAL" clId="{0CD9F930-1ED8-44A5-B6CD-05FA99DA99B5}" dt="2020-10-27T18:07:31.214" v="924"/>
          <ac:grpSpMkLst>
            <pc:docMk/>
            <pc:sldMk cId="1060687308" sldId="357"/>
            <ac:grpSpMk id="54" creationId="{2851AD84-38EB-4E55-8B97-C428C4258D75}"/>
          </ac:grpSpMkLst>
        </pc:grpChg>
        <pc:grpChg chg="mod">
          <ac:chgData name="Alderson, Andrew (aldersaw)" userId="5c0efa53-e59c-49eb-9b21-a6e1c6b2dcf7" providerId="ADAL" clId="{0CD9F930-1ED8-44A5-B6CD-05FA99DA99B5}" dt="2020-10-27T18:07:29.585" v="923"/>
          <ac:grpSpMkLst>
            <pc:docMk/>
            <pc:sldMk cId="1060687308" sldId="357"/>
            <ac:grpSpMk id="55" creationId="{0C232674-0D09-4E08-9C49-6E0D83F75745}"/>
          </ac:grpSpMkLst>
        </pc:grpChg>
        <pc:grpChg chg="mod">
          <ac:chgData name="Alderson, Andrew (aldersaw)" userId="5c0efa53-e59c-49eb-9b21-a6e1c6b2dcf7" providerId="ADAL" clId="{0CD9F930-1ED8-44A5-B6CD-05FA99DA99B5}" dt="2020-10-27T18:07:29.585" v="923"/>
          <ac:grpSpMkLst>
            <pc:docMk/>
            <pc:sldMk cId="1060687308" sldId="357"/>
            <ac:grpSpMk id="56" creationId="{685D2941-7B5A-4687-B76E-AEBA21C93C91}"/>
          </ac:grpSpMkLst>
        </pc:grpChg>
        <pc:grpChg chg="mod">
          <ac:chgData name="Alderson, Andrew (aldersaw)" userId="5c0efa53-e59c-49eb-9b21-a6e1c6b2dcf7" providerId="ADAL" clId="{0CD9F930-1ED8-44A5-B6CD-05FA99DA99B5}" dt="2020-10-27T18:07:29.585" v="923"/>
          <ac:grpSpMkLst>
            <pc:docMk/>
            <pc:sldMk cId="1060687308" sldId="357"/>
            <ac:grpSpMk id="57" creationId="{B2E7C081-AD4B-49EE-8D15-6C2ED5CFEA4D}"/>
          </ac:grpSpMkLst>
        </pc:grpChg>
        <pc:grpChg chg="mod">
          <ac:chgData name="Alderson, Andrew (aldersaw)" userId="5c0efa53-e59c-49eb-9b21-a6e1c6b2dcf7" providerId="ADAL" clId="{0CD9F930-1ED8-44A5-B6CD-05FA99DA99B5}" dt="2020-10-27T18:07:29.585" v="923"/>
          <ac:grpSpMkLst>
            <pc:docMk/>
            <pc:sldMk cId="1060687308" sldId="357"/>
            <ac:grpSpMk id="58" creationId="{5C88AB02-B58C-427B-9351-110FAFBF8E55}"/>
          </ac:grpSpMkLst>
        </pc:grpChg>
        <pc:grpChg chg="mod">
          <ac:chgData name="Alderson, Andrew (aldersaw)" userId="5c0efa53-e59c-49eb-9b21-a6e1c6b2dcf7" providerId="ADAL" clId="{0CD9F930-1ED8-44A5-B6CD-05FA99DA99B5}" dt="2020-10-27T18:07:29.585" v="923"/>
          <ac:grpSpMkLst>
            <pc:docMk/>
            <pc:sldMk cId="1060687308" sldId="357"/>
            <ac:grpSpMk id="59" creationId="{9D3EDE13-89B4-4234-BA03-2D64D15BE594}"/>
          </ac:grpSpMkLst>
        </pc:grpChg>
        <pc:picChg chg="del mod">
          <ac:chgData name="Alderson, Andrew (aldersaw)" userId="5c0efa53-e59c-49eb-9b21-a6e1c6b2dcf7" providerId="ADAL" clId="{0CD9F930-1ED8-44A5-B6CD-05FA99DA99B5}" dt="2020-10-27T18:10:46.948" v="936" actId="478"/>
          <ac:picMkLst>
            <pc:docMk/>
            <pc:sldMk cId="1060687308" sldId="357"/>
            <ac:picMk id="2" creationId="{38393BBC-8C74-4141-86DC-A55EBB005C3A}"/>
          </ac:picMkLst>
        </pc:picChg>
        <pc:picChg chg="mod">
          <ac:chgData name="Alderson, Andrew (aldersaw)" userId="5c0efa53-e59c-49eb-9b21-a6e1c6b2dcf7" providerId="ADAL" clId="{0CD9F930-1ED8-44A5-B6CD-05FA99DA99B5}" dt="2020-10-27T18:11:01.285" v="940" actId="14100"/>
          <ac:picMkLst>
            <pc:docMk/>
            <pc:sldMk cId="1060687308" sldId="357"/>
            <ac:picMk id="4" creationId="{43A61E73-4648-46C1-ABF9-A6A941A57A92}"/>
          </ac:picMkLst>
        </pc:picChg>
      </pc:sldChg>
      <pc:sldChg chg="modSp del">
        <pc:chgData name="Alderson, Andrew (aldersaw)" userId="5c0efa53-e59c-49eb-9b21-a6e1c6b2dcf7" providerId="ADAL" clId="{0CD9F930-1ED8-44A5-B6CD-05FA99DA99B5}" dt="2020-09-28T15:23:18.033" v="830" actId="2696"/>
        <pc:sldMkLst>
          <pc:docMk/>
          <pc:sldMk cId="4106302262" sldId="358"/>
        </pc:sldMkLst>
        <pc:spChg chg="mod">
          <ac:chgData name="Alderson, Andrew (aldersaw)" userId="5c0efa53-e59c-49eb-9b21-a6e1c6b2dcf7" providerId="ADAL" clId="{0CD9F930-1ED8-44A5-B6CD-05FA99DA99B5}" dt="2020-09-28T15:16:41.854" v="731" actId="20577"/>
          <ac:spMkLst>
            <pc:docMk/>
            <pc:sldMk cId="4106302262" sldId="358"/>
            <ac:spMk id="18" creationId="{14CC6A6F-F2F4-40F3-8F57-AA597024F751}"/>
          </ac:spMkLst>
        </pc:spChg>
      </pc:sldChg>
      <pc:sldChg chg="delSp modSp">
        <pc:chgData name="Alderson, Andrew (aldersaw)" userId="5c0efa53-e59c-49eb-9b21-a6e1c6b2dcf7" providerId="ADAL" clId="{0CD9F930-1ED8-44A5-B6CD-05FA99DA99B5}" dt="2020-09-28T15:24:17.644" v="846" actId="478"/>
        <pc:sldMkLst>
          <pc:docMk/>
          <pc:sldMk cId="3173792702" sldId="359"/>
        </pc:sldMkLst>
        <pc:spChg chg="mod">
          <ac:chgData name="Alderson, Andrew (aldersaw)" userId="5c0efa53-e59c-49eb-9b21-a6e1c6b2dcf7" providerId="ADAL" clId="{0CD9F930-1ED8-44A5-B6CD-05FA99DA99B5}" dt="2020-09-28T15:17:36.700" v="732"/>
          <ac:spMkLst>
            <pc:docMk/>
            <pc:sldMk cId="3173792702" sldId="359"/>
            <ac:spMk id="18" creationId="{14CC6A6F-F2F4-40F3-8F57-AA597024F751}"/>
          </ac:spMkLst>
        </pc:spChg>
        <pc:spChg chg="mod">
          <ac:chgData name="Alderson, Andrew (aldersaw)" userId="5c0efa53-e59c-49eb-9b21-a6e1c6b2dcf7" providerId="ADAL" clId="{0CD9F930-1ED8-44A5-B6CD-05FA99DA99B5}" dt="2020-09-28T15:20:30.436" v="811" actId="20577"/>
          <ac:spMkLst>
            <pc:docMk/>
            <pc:sldMk cId="3173792702" sldId="359"/>
            <ac:spMk id="22" creationId="{0767CA2A-C9EB-41C3-BBC5-FEA16F656188}"/>
          </ac:spMkLst>
        </pc:spChg>
        <pc:spChg chg="del">
          <ac:chgData name="Alderson, Andrew (aldersaw)" userId="5c0efa53-e59c-49eb-9b21-a6e1c6b2dcf7" providerId="ADAL" clId="{0CD9F930-1ED8-44A5-B6CD-05FA99DA99B5}" dt="2020-09-28T15:23:54.220" v="840" actId="478"/>
          <ac:spMkLst>
            <pc:docMk/>
            <pc:sldMk cId="3173792702" sldId="359"/>
            <ac:spMk id="24" creationId="{4AF92D42-5D79-4E0B-8718-3BC1329C30D8}"/>
          </ac:spMkLst>
        </pc:spChg>
        <pc:spChg chg="del">
          <ac:chgData name="Alderson, Andrew (aldersaw)" userId="5c0efa53-e59c-49eb-9b21-a6e1c6b2dcf7" providerId="ADAL" clId="{0CD9F930-1ED8-44A5-B6CD-05FA99DA99B5}" dt="2020-09-28T15:23:50.281" v="839" actId="478"/>
          <ac:spMkLst>
            <pc:docMk/>
            <pc:sldMk cId="3173792702" sldId="359"/>
            <ac:spMk id="25" creationId="{9012E5F4-1BA4-47CB-B9BF-3CDE00BE1BF1}"/>
          </ac:spMkLst>
        </pc:spChg>
        <pc:spChg chg="del">
          <ac:chgData name="Alderson, Andrew (aldersaw)" userId="5c0efa53-e59c-49eb-9b21-a6e1c6b2dcf7" providerId="ADAL" clId="{0CD9F930-1ED8-44A5-B6CD-05FA99DA99B5}" dt="2020-09-28T15:23:47.434" v="838" actId="478"/>
          <ac:spMkLst>
            <pc:docMk/>
            <pc:sldMk cId="3173792702" sldId="359"/>
            <ac:spMk id="26" creationId="{4FBC5B5A-AAC7-4550-AB0C-5964C2039C36}"/>
          </ac:spMkLst>
        </pc:spChg>
        <pc:spChg chg="del">
          <ac:chgData name="Alderson, Andrew (aldersaw)" userId="5c0efa53-e59c-49eb-9b21-a6e1c6b2dcf7" providerId="ADAL" clId="{0CD9F930-1ED8-44A5-B6CD-05FA99DA99B5}" dt="2020-09-28T15:23:46.015" v="837" actId="478"/>
          <ac:spMkLst>
            <pc:docMk/>
            <pc:sldMk cId="3173792702" sldId="359"/>
            <ac:spMk id="27" creationId="{AB9B625D-7CF7-46A9-B164-157B5FDCFBB7}"/>
          </ac:spMkLst>
        </pc:spChg>
        <pc:spChg chg="del">
          <ac:chgData name="Alderson, Andrew (aldersaw)" userId="5c0efa53-e59c-49eb-9b21-a6e1c6b2dcf7" providerId="ADAL" clId="{0CD9F930-1ED8-44A5-B6CD-05FA99DA99B5}" dt="2020-09-28T15:24:00.550" v="842" actId="478"/>
          <ac:spMkLst>
            <pc:docMk/>
            <pc:sldMk cId="3173792702" sldId="359"/>
            <ac:spMk id="28" creationId="{B8AF639D-27C2-4C7B-BD53-B18913839B1D}"/>
          </ac:spMkLst>
        </pc:spChg>
        <pc:spChg chg="del">
          <ac:chgData name="Alderson, Andrew (aldersaw)" userId="5c0efa53-e59c-49eb-9b21-a6e1c6b2dcf7" providerId="ADAL" clId="{0CD9F930-1ED8-44A5-B6CD-05FA99DA99B5}" dt="2020-09-28T15:23:57.030" v="841" actId="478"/>
          <ac:spMkLst>
            <pc:docMk/>
            <pc:sldMk cId="3173792702" sldId="359"/>
            <ac:spMk id="29" creationId="{DEFBBCC4-45A8-4480-87C1-3C8422BC8395}"/>
          </ac:spMkLst>
        </pc:spChg>
        <pc:spChg chg="del">
          <ac:chgData name="Alderson, Andrew (aldersaw)" userId="5c0efa53-e59c-49eb-9b21-a6e1c6b2dcf7" providerId="ADAL" clId="{0CD9F930-1ED8-44A5-B6CD-05FA99DA99B5}" dt="2020-09-28T15:23:34.635" v="834" actId="478"/>
          <ac:spMkLst>
            <pc:docMk/>
            <pc:sldMk cId="3173792702" sldId="359"/>
            <ac:spMk id="32" creationId="{649BE79A-DB70-4E78-91F9-79316FB4732A}"/>
          </ac:spMkLst>
        </pc:spChg>
        <pc:spChg chg="del">
          <ac:chgData name="Alderson, Andrew (aldersaw)" userId="5c0efa53-e59c-49eb-9b21-a6e1c6b2dcf7" providerId="ADAL" clId="{0CD9F930-1ED8-44A5-B6CD-05FA99DA99B5}" dt="2020-09-28T15:23:32.953" v="833" actId="478"/>
          <ac:spMkLst>
            <pc:docMk/>
            <pc:sldMk cId="3173792702" sldId="359"/>
            <ac:spMk id="33" creationId="{FDCB6BBA-B571-4B2C-BB88-2748CE70F16E}"/>
          </ac:spMkLst>
        </pc:spChg>
        <pc:spChg chg="del">
          <ac:chgData name="Alderson, Andrew (aldersaw)" userId="5c0efa53-e59c-49eb-9b21-a6e1c6b2dcf7" providerId="ADAL" clId="{0CD9F930-1ED8-44A5-B6CD-05FA99DA99B5}" dt="2020-09-28T15:23:40.011" v="836" actId="478"/>
          <ac:spMkLst>
            <pc:docMk/>
            <pc:sldMk cId="3173792702" sldId="359"/>
            <ac:spMk id="34" creationId="{4CC1D067-1CF2-417D-961B-0D7946DB1845}"/>
          </ac:spMkLst>
        </pc:spChg>
        <pc:spChg chg="del">
          <ac:chgData name="Alderson, Andrew (aldersaw)" userId="5c0efa53-e59c-49eb-9b21-a6e1c6b2dcf7" providerId="ADAL" clId="{0CD9F930-1ED8-44A5-B6CD-05FA99DA99B5}" dt="2020-09-28T15:23:36.410" v="835" actId="478"/>
          <ac:spMkLst>
            <pc:docMk/>
            <pc:sldMk cId="3173792702" sldId="359"/>
            <ac:spMk id="35" creationId="{4957880A-BA48-43B6-A43F-D26A58BAC6A1}"/>
          </ac:spMkLst>
        </pc:spChg>
        <pc:spChg chg="del">
          <ac:chgData name="Alderson, Andrew (aldersaw)" userId="5c0efa53-e59c-49eb-9b21-a6e1c6b2dcf7" providerId="ADAL" clId="{0CD9F930-1ED8-44A5-B6CD-05FA99DA99B5}" dt="2020-09-28T15:24:17.644" v="846" actId="478"/>
          <ac:spMkLst>
            <pc:docMk/>
            <pc:sldMk cId="3173792702" sldId="359"/>
            <ac:spMk id="36" creationId="{796CEA8F-142A-4243-ADAF-F90AD7357B46}"/>
          </ac:spMkLst>
        </pc:spChg>
        <pc:spChg chg="del">
          <ac:chgData name="Alderson, Andrew (aldersaw)" userId="5c0efa53-e59c-49eb-9b21-a6e1c6b2dcf7" providerId="ADAL" clId="{0CD9F930-1ED8-44A5-B6CD-05FA99DA99B5}" dt="2020-09-28T15:24:16.403" v="845" actId="478"/>
          <ac:spMkLst>
            <pc:docMk/>
            <pc:sldMk cId="3173792702" sldId="359"/>
            <ac:spMk id="37" creationId="{CC37DFD2-789F-4B37-95D8-633FE43EB49D}"/>
          </ac:spMkLst>
        </pc:spChg>
        <pc:spChg chg="del">
          <ac:chgData name="Alderson, Andrew (aldersaw)" userId="5c0efa53-e59c-49eb-9b21-a6e1c6b2dcf7" providerId="ADAL" clId="{0CD9F930-1ED8-44A5-B6CD-05FA99DA99B5}" dt="2020-09-28T15:24:14.088" v="844" actId="478"/>
          <ac:spMkLst>
            <pc:docMk/>
            <pc:sldMk cId="3173792702" sldId="359"/>
            <ac:spMk id="38" creationId="{AE576183-EA66-4560-8A70-1F78EBA5D784}"/>
          </ac:spMkLst>
        </pc:spChg>
        <pc:spChg chg="del">
          <ac:chgData name="Alderson, Andrew (aldersaw)" userId="5c0efa53-e59c-49eb-9b21-a6e1c6b2dcf7" providerId="ADAL" clId="{0CD9F930-1ED8-44A5-B6CD-05FA99DA99B5}" dt="2020-09-28T15:24:12.130" v="843" actId="478"/>
          <ac:spMkLst>
            <pc:docMk/>
            <pc:sldMk cId="3173792702" sldId="359"/>
            <ac:spMk id="39" creationId="{E3E21BFA-5B1B-41A5-A967-790E568C701B}"/>
          </ac:spMkLst>
        </pc:spChg>
        <pc:spChg chg="del">
          <ac:chgData name="Alderson, Andrew (aldersaw)" userId="5c0efa53-e59c-49eb-9b21-a6e1c6b2dcf7" providerId="ADAL" clId="{0CD9F930-1ED8-44A5-B6CD-05FA99DA99B5}" dt="2020-09-28T15:23:28.545" v="832" actId="478"/>
          <ac:spMkLst>
            <pc:docMk/>
            <pc:sldMk cId="3173792702" sldId="359"/>
            <ac:spMk id="42" creationId="{DDE76434-C103-4B16-8D20-F1C6AF48A371}"/>
          </ac:spMkLst>
        </pc:spChg>
        <pc:spChg chg="del">
          <ac:chgData name="Alderson, Andrew (aldersaw)" userId="5c0efa53-e59c-49eb-9b21-a6e1c6b2dcf7" providerId="ADAL" clId="{0CD9F930-1ED8-44A5-B6CD-05FA99DA99B5}" dt="2020-09-28T15:23:26.282" v="831" actId="478"/>
          <ac:spMkLst>
            <pc:docMk/>
            <pc:sldMk cId="3173792702" sldId="359"/>
            <ac:spMk id="43" creationId="{9D6ADC17-2380-4BDC-8725-B858C0B6DCC0}"/>
          </ac:spMkLst>
        </pc:spChg>
        <pc:spChg chg="mod">
          <ac:chgData name="Alderson, Andrew (aldersaw)" userId="5c0efa53-e59c-49eb-9b21-a6e1c6b2dcf7" providerId="ADAL" clId="{0CD9F930-1ED8-44A5-B6CD-05FA99DA99B5}" dt="2020-09-28T15:22:50.534" v="828" actId="207"/>
          <ac:spMkLst>
            <pc:docMk/>
            <pc:sldMk cId="3173792702" sldId="359"/>
            <ac:spMk id="44" creationId="{67BC9437-98D5-448A-ABD2-D0715A2FF6B0}"/>
          </ac:spMkLst>
        </pc:spChg>
        <pc:spChg chg="mod">
          <ac:chgData name="Alderson, Andrew (aldersaw)" userId="5c0efa53-e59c-49eb-9b21-a6e1c6b2dcf7" providerId="ADAL" clId="{0CD9F930-1ED8-44A5-B6CD-05FA99DA99B5}" dt="2020-09-28T15:22:29.748" v="825" actId="207"/>
          <ac:spMkLst>
            <pc:docMk/>
            <pc:sldMk cId="3173792702" sldId="359"/>
            <ac:spMk id="45" creationId="{425980A2-3784-40B6-94A9-BF58D5D8E425}"/>
          </ac:spMkLst>
        </pc:spChg>
        <pc:spChg chg="mod">
          <ac:chgData name="Alderson, Andrew (aldersaw)" userId="5c0efa53-e59c-49eb-9b21-a6e1c6b2dcf7" providerId="ADAL" clId="{0CD9F930-1ED8-44A5-B6CD-05FA99DA99B5}" dt="2020-09-28T15:22:32.280" v="826" actId="207"/>
          <ac:spMkLst>
            <pc:docMk/>
            <pc:sldMk cId="3173792702" sldId="359"/>
            <ac:spMk id="46" creationId="{CAC82FF7-474F-45D6-A875-A127BEB7EE48}"/>
          </ac:spMkLst>
        </pc:spChg>
        <pc:spChg chg="mod">
          <ac:chgData name="Alderson, Andrew (aldersaw)" userId="5c0efa53-e59c-49eb-9b21-a6e1c6b2dcf7" providerId="ADAL" clId="{0CD9F930-1ED8-44A5-B6CD-05FA99DA99B5}" dt="2020-09-28T15:22:39.525" v="827" actId="207"/>
          <ac:spMkLst>
            <pc:docMk/>
            <pc:sldMk cId="3173792702" sldId="359"/>
            <ac:spMk id="47" creationId="{F7C8A6CB-43F4-44C3-9CD6-7ED29E04155A}"/>
          </ac:spMkLst>
        </pc:spChg>
        <pc:grpChg chg="mod">
          <ac:chgData name="Alderson, Andrew (aldersaw)" userId="5c0efa53-e59c-49eb-9b21-a6e1c6b2dcf7" providerId="ADAL" clId="{0CD9F930-1ED8-44A5-B6CD-05FA99DA99B5}" dt="2020-09-28T15:17:36.700" v="732"/>
          <ac:grpSpMkLst>
            <pc:docMk/>
            <pc:sldMk cId="3173792702" sldId="359"/>
            <ac:grpSpMk id="4" creationId="{6FD05A41-487A-4CE3-A24E-86ED90ABD97C}"/>
          </ac:grpSpMkLst>
        </pc:grpChg>
        <pc:grpChg chg="del">
          <ac:chgData name="Alderson, Andrew (aldersaw)" userId="5c0efa53-e59c-49eb-9b21-a6e1c6b2dcf7" providerId="ADAL" clId="{0CD9F930-1ED8-44A5-B6CD-05FA99DA99B5}" dt="2020-09-28T15:23:26.282" v="831" actId="478"/>
          <ac:grpSpMkLst>
            <pc:docMk/>
            <pc:sldMk cId="3173792702" sldId="359"/>
            <ac:grpSpMk id="8" creationId="{F06E4472-8D31-40A5-AA7E-DC133626E47D}"/>
          </ac:grpSpMkLst>
        </pc:grpChg>
        <pc:grpChg chg="del">
          <ac:chgData name="Alderson, Andrew (aldersaw)" userId="5c0efa53-e59c-49eb-9b21-a6e1c6b2dcf7" providerId="ADAL" clId="{0CD9F930-1ED8-44A5-B6CD-05FA99DA99B5}" dt="2020-09-28T15:24:12.130" v="843" actId="478"/>
          <ac:grpSpMkLst>
            <pc:docMk/>
            <pc:sldMk cId="3173792702" sldId="359"/>
            <ac:grpSpMk id="10" creationId="{26907E42-D1BE-49A5-BC0E-7EDED1795FBB}"/>
          </ac:grpSpMkLst>
        </pc:grpChg>
        <pc:grpChg chg="del">
          <ac:chgData name="Alderson, Andrew (aldersaw)" userId="5c0efa53-e59c-49eb-9b21-a6e1c6b2dcf7" providerId="ADAL" clId="{0CD9F930-1ED8-44A5-B6CD-05FA99DA99B5}" dt="2020-09-28T15:24:16.403" v="845" actId="478"/>
          <ac:grpSpMkLst>
            <pc:docMk/>
            <pc:sldMk cId="3173792702" sldId="359"/>
            <ac:grpSpMk id="11" creationId="{C9BF49CE-1FB3-4393-86DB-B4310947B4E8}"/>
          </ac:grpSpMkLst>
        </pc:grpChg>
        <pc:grpChg chg="del">
          <ac:chgData name="Alderson, Andrew (aldersaw)" userId="5c0efa53-e59c-49eb-9b21-a6e1c6b2dcf7" providerId="ADAL" clId="{0CD9F930-1ED8-44A5-B6CD-05FA99DA99B5}" dt="2020-09-28T15:23:36.410" v="835" actId="478"/>
          <ac:grpSpMkLst>
            <pc:docMk/>
            <pc:sldMk cId="3173792702" sldId="359"/>
            <ac:grpSpMk id="12" creationId="{1CD6EB95-2B6C-4806-A024-622B21536E54}"/>
          </ac:grpSpMkLst>
        </pc:grpChg>
        <pc:grpChg chg="del">
          <ac:chgData name="Alderson, Andrew (aldersaw)" userId="5c0efa53-e59c-49eb-9b21-a6e1c6b2dcf7" providerId="ADAL" clId="{0CD9F930-1ED8-44A5-B6CD-05FA99DA99B5}" dt="2020-09-28T15:23:32.953" v="833" actId="478"/>
          <ac:grpSpMkLst>
            <pc:docMk/>
            <pc:sldMk cId="3173792702" sldId="359"/>
            <ac:grpSpMk id="13" creationId="{19F2CA75-07FC-4458-8686-C851E80C8F6C}"/>
          </ac:grpSpMkLst>
        </pc:grpChg>
        <pc:grpChg chg="del">
          <ac:chgData name="Alderson, Andrew (aldersaw)" userId="5c0efa53-e59c-49eb-9b21-a6e1c6b2dcf7" providerId="ADAL" clId="{0CD9F930-1ED8-44A5-B6CD-05FA99DA99B5}" dt="2020-09-28T15:23:57.030" v="841" actId="478"/>
          <ac:grpSpMkLst>
            <pc:docMk/>
            <pc:sldMk cId="3173792702" sldId="359"/>
            <ac:grpSpMk id="15" creationId="{2E75408E-9CA3-46CD-BA71-C9F69B67A6EE}"/>
          </ac:grpSpMkLst>
        </pc:grpChg>
        <pc:grpChg chg="del">
          <ac:chgData name="Alderson, Andrew (aldersaw)" userId="5c0efa53-e59c-49eb-9b21-a6e1c6b2dcf7" providerId="ADAL" clId="{0CD9F930-1ED8-44A5-B6CD-05FA99DA99B5}" dt="2020-09-28T15:23:46.015" v="837" actId="478"/>
          <ac:grpSpMkLst>
            <pc:docMk/>
            <pc:sldMk cId="3173792702" sldId="359"/>
            <ac:grpSpMk id="16" creationId="{4DA057DD-A3AD-4048-B808-9CB6CF691252}"/>
          </ac:grpSpMkLst>
        </pc:grpChg>
        <pc:grpChg chg="del">
          <ac:chgData name="Alderson, Andrew (aldersaw)" userId="5c0efa53-e59c-49eb-9b21-a6e1c6b2dcf7" providerId="ADAL" clId="{0CD9F930-1ED8-44A5-B6CD-05FA99DA99B5}" dt="2020-09-28T15:23:50.281" v="839" actId="478"/>
          <ac:grpSpMkLst>
            <pc:docMk/>
            <pc:sldMk cId="3173792702" sldId="359"/>
            <ac:grpSpMk id="17" creationId="{7465AA05-8EAE-453E-A5D9-BAE45FB98243}"/>
          </ac:grpSpMkLst>
        </pc:grpChg>
      </pc:sldChg>
      <pc:sldChg chg="addSp delSp modSp">
        <pc:chgData name="Alderson, Andrew (aldersaw)" userId="5c0efa53-e59c-49eb-9b21-a6e1c6b2dcf7" providerId="ADAL" clId="{0CD9F930-1ED8-44A5-B6CD-05FA99DA99B5}" dt="2020-10-27T17:56:59.450" v="922" actId="164"/>
        <pc:sldMkLst>
          <pc:docMk/>
          <pc:sldMk cId="764402550" sldId="364"/>
        </pc:sldMkLst>
        <pc:spChg chg="add mod topLvl">
          <ac:chgData name="Alderson, Andrew (aldersaw)" userId="5c0efa53-e59c-49eb-9b21-a6e1c6b2dcf7" providerId="ADAL" clId="{0CD9F930-1ED8-44A5-B6CD-05FA99DA99B5}" dt="2020-10-27T17:56:59.450" v="922" actId="164"/>
          <ac:spMkLst>
            <pc:docMk/>
            <pc:sldMk cId="764402550" sldId="364"/>
            <ac:spMk id="22" creationId="{B19F735C-6909-4262-999A-4CEE58446A2C}"/>
          </ac:spMkLst>
        </pc:spChg>
        <pc:spChg chg="mod topLvl">
          <ac:chgData name="Alderson, Andrew (aldersaw)" userId="5c0efa53-e59c-49eb-9b21-a6e1c6b2dcf7" providerId="ADAL" clId="{0CD9F930-1ED8-44A5-B6CD-05FA99DA99B5}" dt="2020-10-27T17:56:59.450" v="922" actId="164"/>
          <ac:spMkLst>
            <pc:docMk/>
            <pc:sldMk cId="764402550" sldId="364"/>
            <ac:spMk id="69" creationId="{EED2C368-7125-483A-87D3-49D49C03492F}"/>
          </ac:spMkLst>
        </pc:spChg>
        <pc:spChg chg="mod topLvl">
          <ac:chgData name="Alderson, Andrew (aldersaw)" userId="5c0efa53-e59c-49eb-9b21-a6e1c6b2dcf7" providerId="ADAL" clId="{0CD9F930-1ED8-44A5-B6CD-05FA99DA99B5}" dt="2020-10-27T17:56:59.450" v="922" actId="164"/>
          <ac:spMkLst>
            <pc:docMk/>
            <pc:sldMk cId="764402550" sldId="364"/>
            <ac:spMk id="73" creationId="{B28A63A7-A095-4FBB-B7C3-CB8B55F8F468}"/>
          </ac:spMkLst>
        </pc:spChg>
        <pc:spChg chg="del">
          <ac:chgData name="Alderson, Andrew (aldersaw)" userId="5c0efa53-e59c-49eb-9b21-a6e1c6b2dcf7" providerId="ADAL" clId="{0CD9F930-1ED8-44A5-B6CD-05FA99DA99B5}" dt="2020-10-27T17:54:51.454" v="878" actId="478"/>
          <ac:spMkLst>
            <pc:docMk/>
            <pc:sldMk cId="764402550" sldId="364"/>
            <ac:spMk id="111" creationId="{CB264D19-A618-4007-80E7-695C143DD157}"/>
          </ac:spMkLst>
        </pc:spChg>
        <pc:spChg chg="del">
          <ac:chgData name="Alderson, Andrew (aldersaw)" userId="5c0efa53-e59c-49eb-9b21-a6e1c6b2dcf7" providerId="ADAL" clId="{0CD9F930-1ED8-44A5-B6CD-05FA99DA99B5}" dt="2020-10-27T17:54:55.262" v="881" actId="478"/>
          <ac:spMkLst>
            <pc:docMk/>
            <pc:sldMk cId="764402550" sldId="364"/>
            <ac:spMk id="112" creationId="{B4CE212C-2457-4424-809F-F0FBE0A44846}"/>
          </ac:spMkLst>
        </pc:spChg>
        <pc:spChg chg="del">
          <ac:chgData name="Alderson, Andrew (aldersaw)" userId="5c0efa53-e59c-49eb-9b21-a6e1c6b2dcf7" providerId="ADAL" clId="{0CD9F930-1ED8-44A5-B6CD-05FA99DA99B5}" dt="2020-10-27T17:54:59.765" v="882" actId="478"/>
          <ac:spMkLst>
            <pc:docMk/>
            <pc:sldMk cId="764402550" sldId="364"/>
            <ac:spMk id="113" creationId="{15B1423C-3C43-42EB-AB1E-2DB267053F06}"/>
          </ac:spMkLst>
        </pc:spChg>
        <pc:grpChg chg="add mod">
          <ac:chgData name="Alderson, Andrew (aldersaw)" userId="5c0efa53-e59c-49eb-9b21-a6e1c6b2dcf7" providerId="ADAL" clId="{0CD9F930-1ED8-44A5-B6CD-05FA99DA99B5}" dt="2020-10-27T17:56:59.450" v="922" actId="164"/>
          <ac:grpSpMkLst>
            <pc:docMk/>
            <pc:sldMk cId="764402550" sldId="364"/>
            <ac:grpSpMk id="3" creationId="{1A0B021E-F760-4AF3-B304-5C2F6B4C36B9}"/>
          </ac:grpSpMkLst>
        </pc:grpChg>
        <pc:grpChg chg="add mod">
          <ac:chgData name="Alderson, Andrew (aldersaw)" userId="5c0efa53-e59c-49eb-9b21-a6e1c6b2dcf7" providerId="ADAL" clId="{0CD9F930-1ED8-44A5-B6CD-05FA99DA99B5}" dt="2020-10-27T17:54:44.255" v="876"/>
          <ac:grpSpMkLst>
            <pc:docMk/>
            <pc:sldMk cId="764402550" sldId="364"/>
            <ac:grpSpMk id="15" creationId="{8D10F4F0-3949-41A5-8946-C1763F606455}"/>
          </ac:grpSpMkLst>
        </pc:grpChg>
        <pc:grpChg chg="mod">
          <ac:chgData name="Alderson, Andrew (aldersaw)" userId="5c0efa53-e59c-49eb-9b21-a6e1c6b2dcf7" providerId="ADAL" clId="{0CD9F930-1ED8-44A5-B6CD-05FA99DA99B5}" dt="2020-10-27T17:54:44.255" v="876"/>
          <ac:grpSpMkLst>
            <pc:docMk/>
            <pc:sldMk cId="764402550" sldId="364"/>
            <ac:grpSpMk id="17" creationId="{95DEBC1F-819D-4E02-B776-4A2AEDE7364D}"/>
          </ac:grpSpMkLst>
        </pc:grpChg>
        <pc:grpChg chg="del">
          <ac:chgData name="Alderson, Andrew (aldersaw)" userId="5c0efa53-e59c-49eb-9b21-a6e1c6b2dcf7" providerId="ADAL" clId="{0CD9F930-1ED8-44A5-B6CD-05FA99DA99B5}" dt="2020-10-27T17:54:55.262" v="881" actId="478"/>
          <ac:grpSpMkLst>
            <pc:docMk/>
            <pc:sldMk cId="764402550" sldId="364"/>
            <ac:grpSpMk id="71" creationId="{7591D899-8302-4781-8063-BB455D036A00}"/>
          </ac:grpSpMkLst>
        </pc:grpChg>
        <pc:grpChg chg="add del mod">
          <ac:chgData name="Alderson, Andrew (aldersaw)" userId="5c0efa53-e59c-49eb-9b21-a6e1c6b2dcf7" providerId="ADAL" clId="{0CD9F930-1ED8-44A5-B6CD-05FA99DA99B5}" dt="2020-10-27T17:56:25.572" v="911" actId="165"/>
          <ac:grpSpMkLst>
            <pc:docMk/>
            <pc:sldMk cId="764402550" sldId="364"/>
            <ac:grpSpMk id="115" creationId="{4789A86F-3BC7-4C53-84C6-6448E380C91E}"/>
          </ac:grpSpMkLst>
        </pc:grpChg>
      </pc:sldChg>
      <pc:sldChg chg="add">
        <pc:chgData name="Alderson, Andrew (aldersaw)" userId="5c0efa53-e59c-49eb-9b21-a6e1c6b2dcf7" providerId="ADAL" clId="{0CD9F930-1ED8-44A5-B6CD-05FA99DA99B5}" dt="2020-09-08T18:39:44.431" v="0"/>
        <pc:sldMkLst>
          <pc:docMk/>
          <pc:sldMk cId="3966748026" sldId="365"/>
        </pc:sldMkLst>
      </pc:sldChg>
      <pc:sldChg chg="addSp delSp modSp add">
        <pc:chgData name="Alderson, Andrew (aldersaw)" userId="5c0efa53-e59c-49eb-9b21-a6e1c6b2dcf7" providerId="ADAL" clId="{0CD9F930-1ED8-44A5-B6CD-05FA99DA99B5}" dt="2020-09-09T12:24:06.359" v="550" actId="20577"/>
        <pc:sldMkLst>
          <pc:docMk/>
          <pc:sldMk cId="1634549361" sldId="366"/>
        </pc:sldMkLst>
        <pc:spChg chg="del">
          <ac:chgData name="Alderson, Andrew (aldersaw)" userId="5c0efa53-e59c-49eb-9b21-a6e1c6b2dcf7" providerId="ADAL" clId="{0CD9F930-1ED8-44A5-B6CD-05FA99DA99B5}" dt="2020-09-08T18:40:22.163" v="2"/>
          <ac:spMkLst>
            <pc:docMk/>
            <pc:sldMk cId="1634549361" sldId="366"/>
            <ac:spMk id="2" creationId="{8F0C3246-4A09-4165-85C8-5DCE4E0DA643}"/>
          </ac:spMkLst>
        </pc:spChg>
        <pc:spChg chg="del">
          <ac:chgData name="Alderson, Andrew (aldersaw)" userId="5c0efa53-e59c-49eb-9b21-a6e1c6b2dcf7" providerId="ADAL" clId="{0CD9F930-1ED8-44A5-B6CD-05FA99DA99B5}" dt="2020-09-08T18:40:22.163" v="2"/>
          <ac:spMkLst>
            <pc:docMk/>
            <pc:sldMk cId="1634549361" sldId="366"/>
            <ac:spMk id="3" creationId="{F0B31552-5887-41AD-B3F7-64BEFD5C1DC0}"/>
          </ac:spMkLst>
        </pc:spChg>
        <pc:spChg chg="del">
          <ac:chgData name="Alderson, Andrew (aldersaw)" userId="5c0efa53-e59c-49eb-9b21-a6e1c6b2dcf7" providerId="ADAL" clId="{0CD9F930-1ED8-44A5-B6CD-05FA99DA99B5}" dt="2020-09-08T18:40:22.163" v="2"/>
          <ac:spMkLst>
            <pc:docMk/>
            <pc:sldMk cId="1634549361" sldId="366"/>
            <ac:spMk id="4" creationId="{6C8A26B8-580F-4832-BDA1-4AB0C8346055}"/>
          </ac:spMkLst>
        </pc:spChg>
        <pc:spChg chg="add mod">
          <ac:chgData name="Alderson, Andrew (aldersaw)" userId="5c0efa53-e59c-49eb-9b21-a6e1c6b2dcf7" providerId="ADAL" clId="{0CD9F930-1ED8-44A5-B6CD-05FA99DA99B5}" dt="2020-09-08T18:50:00.216" v="470" actId="20577"/>
          <ac:spMkLst>
            <pc:docMk/>
            <pc:sldMk cId="1634549361" sldId="366"/>
            <ac:spMk id="5" creationId="{BFBD088A-448E-485B-8211-6087F4E75226}"/>
          </ac:spMkLst>
        </pc:spChg>
        <pc:spChg chg="add del mod">
          <ac:chgData name="Alderson, Andrew (aldersaw)" userId="5c0efa53-e59c-49eb-9b21-a6e1c6b2dcf7" providerId="ADAL" clId="{0CD9F930-1ED8-44A5-B6CD-05FA99DA99B5}" dt="2020-09-08T18:40:35.283" v="3" actId="3680"/>
          <ac:spMkLst>
            <pc:docMk/>
            <pc:sldMk cId="1634549361" sldId="366"/>
            <ac:spMk id="6" creationId="{3CF7C570-E19A-4569-90E9-84F17A198E3E}"/>
          </ac:spMkLst>
        </pc:spChg>
        <pc:graphicFrameChg chg="add mod ord modGraphic">
          <ac:chgData name="Alderson, Andrew (aldersaw)" userId="5c0efa53-e59c-49eb-9b21-a6e1c6b2dcf7" providerId="ADAL" clId="{0CD9F930-1ED8-44A5-B6CD-05FA99DA99B5}" dt="2020-09-09T12:24:06.359" v="550" actId="20577"/>
          <ac:graphicFrameMkLst>
            <pc:docMk/>
            <pc:sldMk cId="1634549361" sldId="366"/>
            <ac:graphicFrameMk id="7" creationId="{1405315B-C26D-4BEE-BADF-03E9A9167B25}"/>
          </ac:graphicFrameMkLst>
        </pc:graphicFrameChg>
      </pc:sldChg>
      <pc:sldChg chg="modSp add">
        <pc:chgData name="Alderson, Andrew (aldersaw)" userId="5c0efa53-e59c-49eb-9b21-a6e1c6b2dcf7" providerId="ADAL" clId="{0CD9F930-1ED8-44A5-B6CD-05FA99DA99B5}" dt="2020-09-09T15:47:00.272" v="687" actId="20577"/>
        <pc:sldMkLst>
          <pc:docMk/>
          <pc:sldMk cId="1691952997" sldId="367"/>
        </pc:sldMkLst>
        <pc:spChg chg="mod">
          <ac:chgData name="Alderson, Andrew (aldersaw)" userId="5c0efa53-e59c-49eb-9b21-a6e1c6b2dcf7" providerId="ADAL" clId="{0CD9F930-1ED8-44A5-B6CD-05FA99DA99B5}" dt="2020-09-09T15:46:34.558" v="562" actId="20577"/>
          <ac:spMkLst>
            <pc:docMk/>
            <pc:sldMk cId="1691952997" sldId="367"/>
            <ac:spMk id="2" creationId="{20EB271C-C3F7-474C-A7EF-2DD51F9D857E}"/>
          </ac:spMkLst>
        </pc:spChg>
        <pc:spChg chg="mod">
          <ac:chgData name="Alderson, Andrew (aldersaw)" userId="5c0efa53-e59c-49eb-9b21-a6e1c6b2dcf7" providerId="ADAL" clId="{0CD9F930-1ED8-44A5-B6CD-05FA99DA99B5}" dt="2020-09-09T15:47:00.272" v="687" actId="20577"/>
          <ac:spMkLst>
            <pc:docMk/>
            <pc:sldMk cId="1691952997" sldId="367"/>
            <ac:spMk id="3" creationId="{E01C2C5F-2B59-4474-A03C-E3A216C50D94}"/>
          </ac:spMkLst>
        </pc:spChg>
      </pc:sldChg>
      <pc:sldChg chg="delSp modSp add">
        <pc:chgData name="Alderson, Andrew (aldersaw)" userId="5c0efa53-e59c-49eb-9b21-a6e1c6b2dcf7" providerId="ADAL" clId="{0CD9F930-1ED8-44A5-B6CD-05FA99DA99B5}" dt="2020-09-10T16:44:25.494" v="706" actId="14100"/>
        <pc:sldMkLst>
          <pc:docMk/>
          <pc:sldMk cId="1090122530" sldId="368"/>
        </pc:sldMkLst>
        <pc:spChg chg="del topLvl">
          <ac:chgData name="Alderson, Andrew (aldersaw)" userId="5c0efa53-e59c-49eb-9b21-a6e1c6b2dcf7" providerId="ADAL" clId="{0CD9F930-1ED8-44A5-B6CD-05FA99DA99B5}" dt="2020-09-10T16:44:03.716" v="697" actId="478"/>
          <ac:spMkLst>
            <pc:docMk/>
            <pc:sldMk cId="1090122530" sldId="368"/>
            <ac:spMk id="9" creationId="{7F467BC7-B1AD-4424-B402-CAEA3837992A}"/>
          </ac:spMkLst>
        </pc:spChg>
        <pc:spChg chg="del mod topLvl">
          <ac:chgData name="Alderson, Andrew (aldersaw)" userId="5c0efa53-e59c-49eb-9b21-a6e1c6b2dcf7" providerId="ADAL" clId="{0CD9F930-1ED8-44A5-B6CD-05FA99DA99B5}" dt="2020-09-10T16:44:09.268" v="701" actId="478"/>
          <ac:spMkLst>
            <pc:docMk/>
            <pc:sldMk cId="1090122530" sldId="368"/>
            <ac:spMk id="18" creationId="{23752351-F7ED-4645-8B8E-1A2A69873542}"/>
          </ac:spMkLst>
        </pc:spChg>
        <pc:spChg chg="del topLvl">
          <ac:chgData name="Alderson, Andrew (aldersaw)" userId="5c0efa53-e59c-49eb-9b21-a6e1c6b2dcf7" providerId="ADAL" clId="{0CD9F930-1ED8-44A5-B6CD-05FA99DA99B5}" dt="2020-09-10T16:44:10.940" v="702" actId="478"/>
          <ac:spMkLst>
            <pc:docMk/>
            <pc:sldMk cId="1090122530" sldId="368"/>
            <ac:spMk id="23" creationId="{47B90CB3-245E-452C-B747-C4322D6A95F7}"/>
          </ac:spMkLst>
        </pc:spChg>
        <pc:spChg chg="del topLvl">
          <ac:chgData name="Alderson, Andrew (aldersaw)" userId="5c0efa53-e59c-49eb-9b21-a6e1c6b2dcf7" providerId="ADAL" clId="{0CD9F930-1ED8-44A5-B6CD-05FA99DA99B5}" dt="2020-09-10T16:44:14.836" v="704" actId="478"/>
          <ac:spMkLst>
            <pc:docMk/>
            <pc:sldMk cId="1090122530" sldId="368"/>
            <ac:spMk id="24" creationId="{459F19D0-834D-4BCA-8DE9-E05B8A9B5A50}"/>
          </ac:spMkLst>
        </pc:spChg>
        <pc:spChg chg="del topLvl">
          <ac:chgData name="Alderson, Andrew (aldersaw)" userId="5c0efa53-e59c-49eb-9b21-a6e1c6b2dcf7" providerId="ADAL" clId="{0CD9F930-1ED8-44A5-B6CD-05FA99DA99B5}" dt="2020-09-10T16:44:05.972" v="698" actId="478"/>
          <ac:spMkLst>
            <pc:docMk/>
            <pc:sldMk cId="1090122530" sldId="368"/>
            <ac:spMk id="29" creationId="{1372F5C3-BEE3-4BA3-A6E8-147FDCA40090}"/>
          </ac:spMkLst>
        </pc:spChg>
        <pc:spChg chg="del topLvl">
          <ac:chgData name="Alderson, Andrew (aldersaw)" userId="5c0efa53-e59c-49eb-9b21-a6e1c6b2dcf7" providerId="ADAL" clId="{0CD9F930-1ED8-44A5-B6CD-05FA99DA99B5}" dt="2020-09-10T16:44:07.393" v="699" actId="478"/>
          <ac:spMkLst>
            <pc:docMk/>
            <pc:sldMk cId="1090122530" sldId="368"/>
            <ac:spMk id="30" creationId="{1B737D80-2448-4D32-B49B-2A271736D68A}"/>
          </ac:spMkLst>
        </pc:spChg>
        <pc:spChg chg="del topLvl">
          <ac:chgData name="Alderson, Andrew (aldersaw)" userId="5c0efa53-e59c-49eb-9b21-a6e1c6b2dcf7" providerId="ADAL" clId="{0CD9F930-1ED8-44A5-B6CD-05FA99DA99B5}" dt="2020-09-10T16:44:12.814" v="703" actId="478"/>
          <ac:spMkLst>
            <pc:docMk/>
            <pc:sldMk cId="1090122530" sldId="368"/>
            <ac:spMk id="31" creationId="{D6A7CDA4-DC64-404F-9CE1-B8388F31B0FA}"/>
          </ac:spMkLst>
        </pc:spChg>
        <pc:spChg chg="del topLvl">
          <ac:chgData name="Alderson, Andrew (aldersaw)" userId="5c0efa53-e59c-49eb-9b21-a6e1c6b2dcf7" providerId="ADAL" clId="{0CD9F930-1ED8-44A5-B6CD-05FA99DA99B5}" dt="2020-09-10T16:44:16.617" v="705" actId="478"/>
          <ac:spMkLst>
            <pc:docMk/>
            <pc:sldMk cId="1090122530" sldId="368"/>
            <ac:spMk id="32" creationId="{BF60E598-C12B-4114-8206-F551C239FC7D}"/>
          </ac:spMkLst>
        </pc:spChg>
        <pc:grpChg chg="mod topLvl">
          <ac:chgData name="Alderson, Andrew (aldersaw)" userId="5c0efa53-e59c-49eb-9b21-a6e1c6b2dcf7" providerId="ADAL" clId="{0CD9F930-1ED8-44A5-B6CD-05FA99DA99B5}" dt="2020-09-10T16:44:25.494" v="706" actId="14100"/>
          <ac:grpSpMkLst>
            <pc:docMk/>
            <pc:sldMk cId="1090122530" sldId="368"/>
            <ac:grpSpMk id="17" creationId="{E7C528EF-E36C-4235-A210-E73FA5DA7396}"/>
          </ac:grpSpMkLst>
        </pc:grpChg>
        <pc:grpChg chg="mod topLvl">
          <ac:chgData name="Alderson, Andrew (aldersaw)" userId="5c0efa53-e59c-49eb-9b21-a6e1c6b2dcf7" providerId="ADAL" clId="{0CD9F930-1ED8-44A5-B6CD-05FA99DA99B5}" dt="2020-09-10T16:44:25.494" v="706" actId="14100"/>
          <ac:grpSpMkLst>
            <pc:docMk/>
            <pc:sldMk cId="1090122530" sldId="368"/>
            <ac:grpSpMk id="63" creationId="{F76F15F4-AD96-41FA-B0E9-34AA36C94D1E}"/>
          </ac:grpSpMkLst>
        </pc:grpChg>
        <pc:grpChg chg="mod topLvl">
          <ac:chgData name="Alderson, Andrew (aldersaw)" userId="5c0efa53-e59c-49eb-9b21-a6e1c6b2dcf7" providerId="ADAL" clId="{0CD9F930-1ED8-44A5-B6CD-05FA99DA99B5}" dt="2020-09-10T16:44:25.494" v="706" actId="14100"/>
          <ac:grpSpMkLst>
            <pc:docMk/>
            <pc:sldMk cId="1090122530" sldId="368"/>
            <ac:grpSpMk id="69" creationId="{3D2DFAC1-71E8-4C52-916B-0D6385FAC209}"/>
          </ac:grpSpMkLst>
        </pc:grpChg>
        <pc:grpChg chg="del mod topLvl">
          <ac:chgData name="Alderson, Andrew (aldersaw)" userId="5c0efa53-e59c-49eb-9b21-a6e1c6b2dcf7" providerId="ADAL" clId="{0CD9F930-1ED8-44A5-B6CD-05FA99DA99B5}" dt="2020-09-10T16:44:12.814" v="703" actId="478"/>
          <ac:grpSpMkLst>
            <pc:docMk/>
            <pc:sldMk cId="1090122530" sldId="368"/>
            <ac:grpSpMk id="71" creationId="{6C4CC099-1611-4EDE-9849-76530C335346}"/>
          </ac:grpSpMkLst>
        </pc:grpChg>
        <pc:grpChg chg="del mod topLvl">
          <ac:chgData name="Alderson, Andrew (aldersaw)" userId="5c0efa53-e59c-49eb-9b21-a6e1c6b2dcf7" providerId="ADAL" clId="{0CD9F930-1ED8-44A5-B6CD-05FA99DA99B5}" dt="2020-09-10T16:44:05.972" v="698" actId="478"/>
          <ac:grpSpMkLst>
            <pc:docMk/>
            <pc:sldMk cId="1090122530" sldId="368"/>
            <ac:grpSpMk id="73" creationId="{0F693A21-45CF-4FBF-BEE0-A70C961ABADE}"/>
          </ac:grpSpMkLst>
        </pc:grpChg>
        <pc:grpChg chg="del mod topLvl">
          <ac:chgData name="Alderson, Andrew (aldersaw)" userId="5c0efa53-e59c-49eb-9b21-a6e1c6b2dcf7" providerId="ADAL" clId="{0CD9F930-1ED8-44A5-B6CD-05FA99DA99B5}" dt="2020-09-10T16:44:03.716" v="697" actId="478"/>
          <ac:grpSpMkLst>
            <pc:docMk/>
            <pc:sldMk cId="1090122530" sldId="368"/>
            <ac:grpSpMk id="74" creationId="{14EF5C4A-0EAE-4869-A309-8249D6EE218E}"/>
          </ac:grpSpMkLst>
        </pc:grpChg>
        <pc:grpChg chg="del mod topLvl">
          <ac:chgData name="Alderson, Andrew (aldersaw)" userId="5c0efa53-e59c-49eb-9b21-a6e1c6b2dcf7" providerId="ADAL" clId="{0CD9F930-1ED8-44A5-B6CD-05FA99DA99B5}" dt="2020-09-10T16:44:09.268" v="701" actId="478"/>
          <ac:grpSpMkLst>
            <pc:docMk/>
            <pc:sldMk cId="1090122530" sldId="368"/>
            <ac:grpSpMk id="75" creationId="{F012989C-88CB-43BA-8B2D-A7C4B8C19D01}"/>
          </ac:grpSpMkLst>
        </pc:grpChg>
        <pc:grpChg chg="del mod topLvl">
          <ac:chgData name="Alderson, Andrew (aldersaw)" userId="5c0efa53-e59c-49eb-9b21-a6e1c6b2dcf7" providerId="ADAL" clId="{0CD9F930-1ED8-44A5-B6CD-05FA99DA99B5}" dt="2020-09-10T16:44:10.940" v="702" actId="478"/>
          <ac:grpSpMkLst>
            <pc:docMk/>
            <pc:sldMk cId="1090122530" sldId="368"/>
            <ac:grpSpMk id="76" creationId="{499EA217-5639-49E3-A795-C5B64E1EAF40}"/>
          </ac:grpSpMkLst>
        </pc:grpChg>
        <pc:grpChg chg="del mod topLvl">
          <ac:chgData name="Alderson, Andrew (aldersaw)" userId="5c0efa53-e59c-49eb-9b21-a6e1c6b2dcf7" providerId="ADAL" clId="{0CD9F930-1ED8-44A5-B6CD-05FA99DA99B5}" dt="2020-09-10T16:44:14.836" v="704" actId="478"/>
          <ac:grpSpMkLst>
            <pc:docMk/>
            <pc:sldMk cId="1090122530" sldId="368"/>
            <ac:grpSpMk id="77" creationId="{08843E74-9E65-4CBA-9186-CE254843255A}"/>
          </ac:grpSpMkLst>
        </pc:grpChg>
        <pc:grpChg chg="del mod topLvl">
          <ac:chgData name="Alderson, Andrew (aldersaw)" userId="5c0efa53-e59c-49eb-9b21-a6e1c6b2dcf7" providerId="ADAL" clId="{0CD9F930-1ED8-44A5-B6CD-05FA99DA99B5}" dt="2020-09-10T16:44:07.393" v="699" actId="478"/>
          <ac:grpSpMkLst>
            <pc:docMk/>
            <pc:sldMk cId="1090122530" sldId="368"/>
            <ac:grpSpMk id="79" creationId="{EFF4577A-0E34-45CA-83BE-04C321577B53}"/>
          </ac:grpSpMkLst>
        </pc:grpChg>
        <pc:grpChg chg="del mod topLvl">
          <ac:chgData name="Alderson, Andrew (aldersaw)" userId="5c0efa53-e59c-49eb-9b21-a6e1c6b2dcf7" providerId="ADAL" clId="{0CD9F930-1ED8-44A5-B6CD-05FA99DA99B5}" dt="2020-09-10T16:44:16.617" v="705" actId="478"/>
          <ac:grpSpMkLst>
            <pc:docMk/>
            <pc:sldMk cId="1090122530" sldId="368"/>
            <ac:grpSpMk id="80" creationId="{61DFDF81-68F1-4996-83BD-5F591080D837}"/>
          </ac:grpSpMkLst>
        </pc:grpChg>
        <pc:grpChg chg="del mod">
          <ac:chgData name="Alderson, Andrew (aldersaw)" userId="5c0efa53-e59c-49eb-9b21-a6e1c6b2dcf7" providerId="ADAL" clId="{0CD9F930-1ED8-44A5-B6CD-05FA99DA99B5}" dt="2020-09-10T16:44:00.102" v="696" actId="165"/>
          <ac:grpSpMkLst>
            <pc:docMk/>
            <pc:sldMk cId="1090122530" sldId="368"/>
            <ac:grpSpMk id="81" creationId="{1CAD620B-0A8D-43BB-B85D-E95605624777}"/>
          </ac:grpSpMkLst>
        </pc:grpChg>
        <pc:picChg chg="mod topLvl">
          <ac:chgData name="Alderson, Andrew (aldersaw)" userId="5c0efa53-e59c-49eb-9b21-a6e1c6b2dcf7" providerId="ADAL" clId="{0CD9F930-1ED8-44A5-B6CD-05FA99DA99B5}" dt="2020-09-10T16:44:25.494" v="706" actId="14100"/>
          <ac:picMkLst>
            <pc:docMk/>
            <pc:sldMk cId="1090122530" sldId="368"/>
            <ac:picMk id="7" creationId="{53D332A7-A844-4573-B5E4-8B2037A8EFB4}"/>
          </ac:picMkLst>
        </pc:picChg>
        <pc:picChg chg="mod topLvl">
          <ac:chgData name="Alderson, Andrew (aldersaw)" userId="5c0efa53-e59c-49eb-9b21-a6e1c6b2dcf7" providerId="ADAL" clId="{0CD9F930-1ED8-44A5-B6CD-05FA99DA99B5}" dt="2020-09-10T16:44:25.494" v="706" actId="14100"/>
          <ac:picMkLst>
            <pc:docMk/>
            <pc:sldMk cId="1090122530" sldId="368"/>
            <ac:picMk id="22" creationId="{6A8EA36A-89E5-409A-86DA-CA436DBB23FC}"/>
          </ac:picMkLst>
        </pc:picChg>
        <pc:picChg chg="mod topLvl">
          <ac:chgData name="Alderson, Andrew (aldersaw)" userId="5c0efa53-e59c-49eb-9b21-a6e1c6b2dcf7" providerId="ADAL" clId="{0CD9F930-1ED8-44A5-B6CD-05FA99DA99B5}" dt="2020-09-10T16:44:25.494" v="706" actId="14100"/>
          <ac:picMkLst>
            <pc:docMk/>
            <pc:sldMk cId="1090122530" sldId="368"/>
            <ac:picMk id="28" creationId="{7F00EEEF-D906-49BA-8940-219DC8E0F8D1}"/>
          </ac:picMkLst>
        </pc:picChg>
        <pc:picChg chg="mod topLvl">
          <ac:chgData name="Alderson, Andrew (aldersaw)" userId="5c0efa53-e59c-49eb-9b21-a6e1c6b2dcf7" providerId="ADAL" clId="{0CD9F930-1ED8-44A5-B6CD-05FA99DA99B5}" dt="2020-09-10T16:44:25.494" v="706" actId="14100"/>
          <ac:picMkLst>
            <pc:docMk/>
            <pc:sldMk cId="1090122530" sldId="368"/>
            <ac:picMk id="34" creationId="{EA194E0D-39BE-49DD-BA77-F3EAFE825E7B}"/>
          </ac:picMkLst>
        </pc:picChg>
        <pc:picChg chg="mod topLvl">
          <ac:chgData name="Alderson, Andrew (aldersaw)" userId="5c0efa53-e59c-49eb-9b21-a6e1c6b2dcf7" providerId="ADAL" clId="{0CD9F930-1ED8-44A5-B6CD-05FA99DA99B5}" dt="2020-09-10T16:44:25.494" v="706" actId="14100"/>
          <ac:picMkLst>
            <pc:docMk/>
            <pc:sldMk cId="1090122530" sldId="368"/>
            <ac:picMk id="61" creationId="{AC239755-D6AD-42B0-A46E-73F52A2361C0}"/>
          </ac:picMkLst>
        </pc:picChg>
      </pc:sldChg>
      <pc:sldChg chg="add del">
        <pc:chgData name="Alderson, Andrew (aldersaw)" userId="5c0efa53-e59c-49eb-9b21-a6e1c6b2dcf7" providerId="ADAL" clId="{0CD9F930-1ED8-44A5-B6CD-05FA99DA99B5}" dt="2020-09-10T16:43:42.011" v="693"/>
        <pc:sldMkLst>
          <pc:docMk/>
          <pc:sldMk cId="3726124806" sldId="368"/>
        </pc:sldMkLst>
      </pc:sldChg>
      <pc:sldChg chg="add">
        <pc:chgData name="Alderson, Andrew (aldersaw)" userId="5c0efa53-e59c-49eb-9b21-a6e1c6b2dcf7" providerId="ADAL" clId="{0CD9F930-1ED8-44A5-B6CD-05FA99DA99B5}" dt="2020-09-28T15:23:15.159" v="829"/>
        <pc:sldMkLst>
          <pc:docMk/>
          <pc:sldMk cId="1431473069" sldId="369"/>
        </pc:sldMkLst>
      </pc:sldChg>
      <pc:sldChg chg="addSp delSp modSp add">
        <pc:chgData name="Alderson, Andrew (aldersaw)" userId="5c0efa53-e59c-49eb-9b21-a6e1c6b2dcf7" providerId="ADAL" clId="{0CD9F930-1ED8-44A5-B6CD-05FA99DA99B5}" dt="2020-10-28T13:03:21.592" v="1068" actId="14100"/>
        <pc:sldMkLst>
          <pc:docMk/>
          <pc:sldMk cId="1844118462" sldId="370"/>
        </pc:sldMkLst>
        <pc:spChg chg="del">
          <ac:chgData name="Alderson, Andrew (aldersaw)" userId="5c0efa53-e59c-49eb-9b21-a6e1c6b2dcf7" providerId="ADAL" clId="{0CD9F930-1ED8-44A5-B6CD-05FA99DA99B5}" dt="2020-10-27T19:17:44.882" v="943" actId="478"/>
          <ac:spMkLst>
            <pc:docMk/>
            <pc:sldMk cId="1844118462" sldId="370"/>
            <ac:spMk id="2" creationId="{ED7BF654-BA7F-4A64-B700-9E56018D8EC9}"/>
          </ac:spMkLst>
        </pc:spChg>
        <pc:spChg chg="del">
          <ac:chgData name="Alderson, Andrew (aldersaw)" userId="5c0efa53-e59c-49eb-9b21-a6e1c6b2dcf7" providerId="ADAL" clId="{0CD9F930-1ED8-44A5-B6CD-05FA99DA99B5}" dt="2020-10-27T19:17:44.882" v="943" actId="478"/>
          <ac:spMkLst>
            <pc:docMk/>
            <pc:sldMk cId="1844118462" sldId="370"/>
            <ac:spMk id="3" creationId="{142F036A-C9E1-4510-AA8E-CF7687959516}"/>
          </ac:spMkLst>
        </pc:spChg>
        <pc:spChg chg="del">
          <ac:chgData name="Alderson, Andrew (aldersaw)" userId="5c0efa53-e59c-49eb-9b21-a6e1c6b2dcf7" providerId="ADAL" clId="{0CD9F930-1ED8-44A5-B6CD-05FA99DA99B5}" dt="2020-10-27T19:17:44.882" v="943" actId="478"/>
          <ac:spMkLst>
            <pc:docMk/>
            <pc:sldMk cId="1844118462" sldId="370"/>
            <ac:spMk id="4" creationId="{5F3FA00C-C2E8-4DF7-9D6A-4986B6C054C8}"/>
          </ac:spMkLst>
        </pc:spChg>
        <pc:spChg chg="mod topLvl">
          <ac:chgData name="Alderson, Andrew (aldersaw)" userId="5c0efa53-e59c-49eb-9b21-a6e1c6b2dcf7" providerId="ADAL" clId="{0CD9F930-1ED8-44A5-B6CD-05FA99DA99B5}" dt="2020-10-28T13:03:10.955" v="1067" actId="164"/>
          <ac:spMkLst>
            <pc:docMk/>
            <pc:sldMk cId="1844118462" sldId="370"/>
            <ac:spMk id="8" creationId="{6700BCAD-7C81-496D-8E2A-204F61C33C64}"/>
          </ac:spMkLst>
        </pc:spChg>
        <pc:spChg chg="mod topLvl">
          <ac:chgData name="Alderson, Andrew (aldersaw)" userId="5c0efa53-e59c-49eb-9b21-a6e1c6b2dcf7" providerId="ADAL" clId="{0CD9F930-1ED8-44A5-B6CD-05FA99DA99B5}" dt="2020-10-28T13:03:10.955" v="1067" actId="164"/>
          <ac:spMkLst>
            <pc:docMk/>
            <pc:sldMk cId="1844118462" sldId="370"/>
            <ac:spMk id="9" creationId="{DFBF692C-5C27-4190-ABF0-8D0C06B64A00}"/>
          </ac:spMkLst>
        </pc:spChg>
        <pc:spChg chg="mod topLvl">
          <ac:chgData name="Alderson, Andrew (aldersaw)" userId="5c0efa53-e59c-49eb-9b21-a6e1c6b2dcf7" providerId="ADAL" clId="{0CD9F930-1ED8-44A5-B6CD-05FA99DA99B5}" dt="2020-10-28T13:03:10.955" v="1067" actId="164"/>
          <ac:spMkLst>
            <pc:docMk/>
            <pc:sldMk cId="1844118462" sldId="370"/>
            <ac:spMk id="10" creationId="{A9A49DCD-87B5-476C-9818-C647674A8676}"/>
          </ac:spMkLst>
        </pc:spChg>
        <pc:spChg chg="mod topLvl">
          <ac:chgData name="Alderson, Andrew (aldersaw)" userId="5c0efa53-e59c-49eb-9b21-a6e1c6b2dcf7" providerId="ADAL" clId="{0CD9F930-1ED8-44A5-B6CD-05FA99DA99B5}" dt="2020-10-28T13:03:10.955" v="1067" actId="164"/>
          <ac:spMkLst>
            <pc:docMk/>
            <pc:sldMk cId="1844118462" sldId="370"/>
            <ac:spMk id="11" creationId="{9E3509CE-3379-4D38-8C77-671E0C5907E6}"/>
          </ac:spMkLst>
        </pc:spChg>
        <pc:grpChg chg="add del mod">
          <ac:chgData name="Alderson, Andrew (aldersaw)" userId="5c0efa53-e59c-49eb-9b21-a6e1c6b2dcf7" providerId="ADAL" clId="{0CD9F930-1ED8-44A5-B6CD-05FA99DA99B5}" dt="2020-10-28T12:54:40.658" v="1019" actId="165"/>
          <ac:grpSpMkLst>
            <pc:docMk/>
            <pc:sldMk cId="1844118462" sldId="370"/>
            <ac:grpSpMk id="3" creationId="{51DBE40E-5E89-44E4-8733-7C07F5790C04}"/>
          </ac:grpSpMkLst>
        </pc:grpChg>
        <pc:grpChg chg="add del mod">
          <ac:chgData name="Alderson, Andrew (aldersaw)" userId="5c0efa53-e59c-49eb-9b21-a6e1c6b2dcf7" providerId="ADAL" clId="{0CD9F930-1ED8-44A5-B6CD-05FA99DA99B5}" dt="2020-10-28T12:49:42.454" v="968" actId="165"/>
          <ac:grpSpMkLst>
            <pc:docMk/>
            <pc:sldMk cId="1844118462" sldId="370"/>
            <ac:grpSpMk id="4" creationId="{E720DEA3-241E-4F0F-B2CA-4B74312F4D65}"/>
          </ac:grpSpMkLst>
        </pc:grpChg>
        <pc:grpChg chg="add del mod">
          <ac:chgData name="Alderson, Andrew (aldersaw)" userId="5c0efa53-e59c-49eb-9b21-a6e1c6b2dcf7" providerId="ADAL" clId="{0CD9F930-1ED8-44A5-B6CD-05FA99DA99B5}" dt="2020-10-27T19:37:36.564" v="953"/>
          <ac:grpSpMkLst>
            <pc:docMk/>
            <pc:sldMk cId="1844118462" sldId="370"/>
            <ac:grpSpMk id="7" creationId="{012CAA72-22ED-4DC1-B273-0823EB020B33}"/>
          </ac:grpSpMkLst>
        </pc:grpChg>
        <pc:grpChg chg="add mod">
          <ac:chgData name="Alderson, Andrew (aldersaw)" userId="5c0efa53-e59c-49eb-9b21-a6e1c6b2dcf7" providerId="ADAL" clId="{0CD9F930-1ED8-44A5-B6CD-05FA99DA99B5}" dt="2020-10-28T13:03:10.955" v="1067" actId="164"/>
          <ac:grpSpMkLst>
            <pc:docMk/>
            <pc:sldMk cId="1844118462" sldId="370"/>
            <ac:grpSpMk id="13" creationId="{77A6696B-DEC6-4CD3-810A-3CE4147153A0}"/>
          </ac:grpSpMkLst>
        </pc:grpChg>
        <pc:grpChg chg="add del">
          <ac:chgData name="Alderson, Andrew (aldersaw)" userId="5c0efa53-e59c-49eb-9b21-a6e1c6b2dcf7" providerId="ADAL" clId="{0CD9F930-1ED8-44A5-B6CD-05FA99DA99B5}" dt="2020-10-27T19:38:04.528" v="956"/>
          <ac:grpSpMkLst>
            <pc:docMk/>
            <pc:sldMk cId="1844118462" sldId="370"/>
            <ac:grpSpMk id="24" creationId="{996C1CD9-CFEF-48F9-A377-779011532D9F}"/>
          </ac:grpSpMkLst>
        </pc:grpChg>
        <pc:picChg chg="mod">
          <ac:chgData name="Alderson, Andrew (aldersaw)" userId="5c0efa53-e59c-49eb-9b21-a6e1c6b2dcf7" providerId="ADAL" clId="{0CD9F930-1ED8-44A5-B6CD-05FA99DA99B5}" dt="2020-10-27T19:17:57.105" v="946" actId="1076"/>
          <ac:picMkLst>
            <pc:docMk/>
            <pc:sldMk cId="1844118462" sldId="370"/>
            <ac:picMk id="5" creationId="{B48E57C8-1CE3-4CFC-8551-B3E5A2CD46F4}"/>
          </ac:picMkLst>
        </pc:picChg>
        <pc:picChg chg="del mod">
          <ac:chgData name="Alderson, Andrew (aldersaw)" userId="5c0efa53-e59c-49eb-9b21-a6e1c6b2dcf7" providerId="ADAL" clId="{0CD9F930-1ED8-44A5-B6CD-05FA99DA99B5}" dt="2020-10-28T12:51:22.970" v="1012" actId="478"/>
          <ac:picMkLst>
            <pc:docMk/>
            <pc:sldMk cId="1844118462" sldId="370"/>
            <ac:picMk id="6" creationId="{C1EC8BCD-ECF1-42BB-A7D7-B710EAC5294A}"/>
          </ac:picMkLst>
        </pc:picChg>
        <pc:picChg chg="del mod">
          <ac:chgData name="Alderson, Andrew (aldersaw)" userId="5c0efa53-e59c-49eb-9b21-a6e1c6b2dcf7" providerId="ADAL" clId="{0CD9F930-1ED8-44A5-B6CD-05FA99DA99B5}" dt="2020-10-28T13:03:05.108" v="1066" actId="478"/>
          <ac:picMkLst>
            <pc:docMk/>
            <pc:sldMk cId="1844118462" sldId="370"/>
            <ac:picMk id="12" creationId="{230D46A5-8F55-4FFC-93A8-1D37B3E208F6}"/>
          </ac:picMkLst>
        </pc:picChg>
        <pc:picChg chg="mod">
          <ac:chgData name="Alderson, Andrew (aldersaw)" userId="5c0efa53-e59c-49eb-9b21-a6e1c6b2dcf7" providerId="ADAL" clId="{0CD9F930-1ED8-44A5-B6CD-05FA99DA99B5}" dt="2020-10-28T13:03:21.592" v="1068" actId="14100"/>
          <ac:picMkLst>
            <pc:docMk/>
            <pc:sldMk cId="1844118462" sldId="370"/>
            <ac:picMk id="14" creationId="{22CDF86E-CD97-4E06-900E-96E702D15096}"/>
          </ac:picMkLst>
        </pc:picChg>
        <pc:picChg chg="del mod">
          <ac:chgData name="Alderson, Andrew (aldersaw)" userId="5c0efa53-e59c-49eb-9b21-a6e1c6b2dcf7" providerId="ADAL" clId="{0CD9F930-1ED8-44A5-B6CD-05FA99DA99B5}" dt="2020-10-27T19:39:17.753" v="961"/>
          <ac:picMkLst>
            <pc:docMk/>
            <pc:sldMk cId="1844118462" sldId="370"/>
            <ac:picMk id="23" creationId="{3B5A7D6A-99E3-473C-B210-E296E1BB517A}"/>
          </ac:picMkLst>
        </pc:picChg>
        <pc:picChg chg="del mod">
          <ac:chgData name="Alderson, Andrew (aldersaw)" userId="5c0efa53-e59c-49eb-9b21-a6e1c6b2dcf7" providerId="ADAL" clId="{0CD9F930-1ED8-44A5-B6CD-05FA99DA99B5}" dt="2020-10-27T19:39:17.753" v="961"/>
          <ac:picMkLst>
            <pc:docMk/>
            <pc:sldMk cId="1844118462" sldId="370"/>
            <ac:picMk id="33" creationId="{81318325-6B99-41ED-AACF-B65B01234D28}"/>
          </ac:picMkLst>
        </pc:picChg>
        <pc:cxnChg chg="mod topLvl">
          <ac:chgData name="Alderson, Andrew (aldersaw)" userId="5c0efa53-e59c-49eb-9b21-a6e1c6b2dcf7" providerId="ADAL" clId="{0CD9F930-1ED8-44A5-B6CD-05FA99DA99B5}" dt="2020-10-28T13:03:10.955" v="1067" actId="164"/>
          <ac:cxnSpMkLst>
            <pc:docMk/>
            <pc:sldMk cId="1844118462" sldId="370"/>
            <ac:cxnSpMk id="7" creationId="{CA3B5AB2-DD4F-479E-B9BE-733DDC655BD0}"/>
          </ac:cxnSpMkLst>
        </pc:cxnChg>
      </pc:sldChg>
      <pc:sldChg chg="addSp delSp modSp add">
        <pc:chgData name="Alderson, Andrew (aldersaw)" userId="5c0efa53-e59c-49eb-9b21-a6e1c6b2dcf7" providerId="ADAL" clId="{0CD9F930-1ED8-44A5-B6CD-05FA99DA99B5}" dt="2020-10-27T19:39:23.623" v="963" actId="1076"/>
        <pc:sldMkLst>
          <pc:docMk/>
          <pc:sldMk cId="2401865512" sldId="371"/>
        </pc:sldMkLst>
        <pc:spChg chg="del">
          <ac:chgData name="Alderson, Andrew (aldersaw)" userId="5c0efa53-e59c-49eb-9b21-a6e1c6b2dcf7" providerId="ADAL" clId="{0CD9F930-1ED8-44A5-B6CD-05FA99DA99B5}" dt="2020-10-27T19:39:10.940" v="960" actId="478"/>
          <ac:spMkLst>
            <pc:docMk/>
            <pc:sldMk cId="2401865512" sldId="371"/>
            <ac:spMk id="2" creationId="{36BB068F-04DD-4075-8FDD-3D219C693FDC}"/>
          </ac:spMkLst>
        </pc:spChg>
        <pc:spChg chg="del">
          <ac:chgData name="Alderson, Andrew (aldersaw)" userId="5c0efa53-e59c-49eb-9b21-a6e1c6b2dcf7" providerId="ADAL" clId="{0CD9F930-1ED8-44A5-B6CD-05FA99DA99B5}" dt="2020-10-27T19:39:10.940" v="960" actId="478"/>
          <ac:spMkLst>
            <pc:docMk/>
            <pc:sldMk cId="2401865512" sldId="371"/>
            <ac:spMk id="3" creationId="{7FF81CF5-14A1-4D4B-ACA4-34F264EEECE6}"/>
          </ac:spMkLst>
        </pc:spChg>
        <pc:spChg chg="del">
          <ac:chgData name="Alderson, Andrew (aldersaw)" userId="5c0efa53-e59c-49eb-9b21-a6e1c6b2dcf7" providerId="ADAL" clId="{0CD9F930-1ED8-44A5-B6CD-05FA99DA99B5}" dt="2020-10-27T19:39:10.940" v="960" actId="478"/>
          <ac:spMkLst>
            <pc:docMk/>
            <pc:sldMk cId="2401865512" sldId="371"/>
            <ac:spMk id="4" creationId="{459E0777-719D-4D7B-BCF1-B5BEF6BB6AEC}"/>
          </ac:spMkLst>
        </pc:spChg>
        <pc:picChg chg="add">
          <ac:chgData name="Alderson, Andrew (aldersaw)" userId="5c0efa53-e59c-49eb-9b21-a6e1c6b2dcf7" providerId="ADAL" clId="{0CD9F930-1ED8-44A5-B6CD-05FA99DA99B5}" dt="2020-10-27T19:39:20.074" v="962"/>
          <ac:picMkLst>
            <pc:docMk/>
            <pc:sldMk cId="2401865512" sldId="371"/>
            <ac:picMk id="5" creationId="{65D955D6-6BEC-46A0-AB4D-ABC9A4B78AFC}"/>
          </ac:picMkLst>
        </pc:picChg>
        <pc:picChg chg="add mod">
          <ac:chgData name="Alderson, Andrew (aldersaw)" userId="5c0efa53-e59c-49eb-9b21-a6e1c6b2dcf7" providerId="ADAL" clId="{0CD9F930-1ED8-44A5-B6CD-05FA99DA99B5}" dt="2020-10-27T19:39:23.623" v="963" actId="1076"/>
          <ac:picMkLst>
            <pc:docMk/>
            <pc:sldMk cId="2401865512" sldId="371"/>
            <ac:picMk id="6" creationId="{22AE3267-9AE3-43AB-83AD-41DE239CA89F}"/>
          </ac:picMkLst>
        </pc:picChg>
      </pc:sldChg>
      <pc:sldChg chg="delSp modSp add">
        <pc:chgData name="Alderson, Andrew (aldersaw)" userId="5c0efa53-e59c-49eb-9b21-a6e1c6b2dcf7" providerId="ADAL" clId="{0CD9F930-1ED8-44A5-B6CD-05FA99DA99B5}" dt="2020-10-28T15:36:51.764" v="1081" actId="1076"/>
        <pc:sldMkLst>
          <pc:docMk/>
          <pc:sldMk cId="3606164253" sldId="372"/>
        </pc:sldMkLst>
        <pc:spChg chg="del">
          <ac:chgData name="Alderson, Andrew (aldersaw)" userId="5c0efa53-e59c-49eb-9b21-a6e1c6b2dcf7" providerId="ADAL" clId="{0CD9F930-1ED8-44A5-B6CD-05FA99DA99B5}" dt="2020-10-28T14:02:10.855" v="1070" actId="478"/>
          <ac:spMkLst>
            <pc:docMk/>
            <pc:sldMk cId="3606164253" sldId="372"/>
            <ac:spMk id="2" creationId="{21C3859A-BB4E-4918-A093-49B352B40F03}"/>
          </ac:spMkLst>
        </pc:spChg>
        <pc:spChg chg="del">
          <ac:chgData name="Alderson, Andrew (aldersaw)" userId="5c0efa53-e59c-49eb-9b21-a6e1c6b2dcf7" providerId="ADAL" clId="{0CD9F930-1ED8-44A5-B6CD-05FA99DA99B5}" dt="2020-10-28T14:02:10.855" v="1070" actId="478"/>
          <ac:spMkLst>
            <pc:docMk/>
            <pc:sldMk cId="3606164253" sldId="372"/>
            <ac:spMk id="3" creationId="{BF11C661-05EC-4DCE-A159-2FADECF634F3}"/>
          </ac:spMkLst>
        </pc:spChg>
        <pc:spChg chg="del">
          <ac:chgData name="Alderson, Andrew (aldersaw)" userId="5c0efa53-e59c-49eb-9b21-a6e1c6b2dcf7" providerId="ADAL" clId="{0CD9F930-1ED8-44A5-B6CD-05FA99DA99B5}" dt="2020-10-28T14:02:10.855" v="1070" actId="478"/>
          <ac:spMkLst>
            <pc:docMk/>
            <pc:sldMk cId="3606164253" sldId="372"/>
            <ac:spMk id="4" creationId="{C162BA43-5C58-4C92-8A54-6BA12E05714D}"/>
          </ac:spMkLst>
        </pc:spChg>
        <pc:picChg chg="mod">
          <ac:chgData name="Alderson, Andrew (aldersaw)" userId="5c0efa53-e59c-49eb-9b21-a6e1c6b2dcf7" providerId="ADAL" clId="{0CD9F930-1ED8-44A5-B6CD-05FA99DA99B5}" dt="2020-10-28T14:02:32.867" v="1073" actId="14100"/>
          <ac:picMkLst>
            <pc:docMk/>
            <pc:sldMk cId="3606164253" sldId="372"/>
            <ac:picMk id="5" creationId="{9881261C-A911-46AC-A873-F2F99CCDFEAF}"/>
          </ac:picMkLst>
        </pc:picChg>
        <pc:picChg chg="del mod">
          <ac:chgData name="Alderson, Andrew (aldersaw)" userId="5c0efa53-e59c-49eb-9b21-a6e1c6b2dcf7" providerId="ADAL" clId="{0CD9F930-1ED8-44A5-B6CD-05FA99DA99B5}" dt="2020-10-28T15:36:36.266" v="1076" actId="478"/>
          <ac:picMkLst>
            <pc:docMk/>
            <pc:sldMk cId="3606164253" sldId="372"/>
            <ac:picMk id="6" creationId="{8EC1A1D7-946F-4365-8378-8FD4538A125F}"/>
          </ac:picMkLst>
        </pc:picChg>
        <pc:picChg chg="mod">
          <ac:chgData name="Alderson, Andrew (aldersaw)" userId="5c0efa53-e59c-49eb-9b21-a6e1c6b2dcf7" providerId="ADAL" clId="{0CD9F930-1ED8-44A5-B6CD-05FA99DA99B5}" dt="2020-10-28T15:36:51.764" v="1081" actId="1076"/>
          <ac:picMkLst>
            <pc:docMk/>
            <pc:sldMk cId="3606164253" sldId="372"/>
            <ac:picMk id="7" creationId="{D0761EB9-3CE4-4196-AC7F-DE87D89F14E7}"/>
          </ac:picMkLst>
        </pc:picChg>
      </pc:sldChg>
      <pc:sldChg chg="addSp delSp modSp add">
        <pc:chgData name="Alderson, Andrew (aldersaw)" userId="5c0efa53-e59c-49eb-9b21-a6e1c6b2dcf7" providerId="ADAL" clId="{0CD9F930-1ED8-44A5-B6CD-05FA99DA99B5}" dt="2020-10-28T15:56:47.316" v="1145" actId="1076"/>
        <pc:sldMkLst>
          <pc:docMk/>
          <pc:sldMk cId="3894591319" sldId="373"/>
        </pc:sldMkLst>
        <pc:spChg chg="del">
          <ac:chgData name="Alderson, Andrew (aldersaw)" userId="5c0efa53-e59c-49eb-9b21-a6e1c6b2dcf7" providerId="ADAL" clId="{0CD9F930-1ED8-44A5-B6CD-05FA99DA99B5}" dt="2020-10-28T15:52:29.629" v="1083" actId="478"/>
          <ac:spMkLst>
            <pc:docMk/>
            <pc:sldMk cId="3894591319" sldId="373"/>
            <ac:spMk id="2" creationId="{EA63EFF5-FC60-4A53-AC47-5B26CB6534EC}"/>
          </ac:spMkLst>
        </pc:spChg>
        <pc:spChg chg="del">
          <ac:chgData name="Alderson, Andrew (aldersaw)" userId="5c0efa53-e59c-49eb-9b21-a6e1c6b2dcf7" providerId="ADAL" clId="{0CD9F930-1ED8-44A5-B6CD-05FA99DA99B5}" dt="2020-10-28T15:52:29.629" v="1083" actId="478"/>
          <ac:spMkLst>
            <pc:docMk/>
            <pc:sldMk cId="3894591319" sldId="373"/>
            <ac:spMk id="3" creationId="{B7B8F6AF-0FD7-4F68-8EBF-A210670274BB}"/>
          </ac:spMkLst>
        </pc:spChg>
        <pc:spChg chg="del">
          <ac:chgData name="Alderson, Andrew (aldersaw)" userId="5c0efa53-e59c-49eb-9b21-a6e1c6b2dcf7" providerId="ADAL" clId="{0CD9F930-1ED8-44A5-B6CD-05FA99DA99B5}" dt="2020-10-28T15:52:29.629" v="1083" actId="478"/>
          <ac:spMkLst>
            <pc:docMk/>
            <pc:sldMk cId="3894591319" sldId="373"/>
            <ac:spMk id="4" creationId="{9129453B-896A-4B37-B6BA-825B1BCAD765}"/>
          </ac:spMkLst>
        </pc:spChg>
        <pc:spChg chg="mod topLvl">
          <ac:chgData name="Alderson, Andrew (aldersaw)" userId="5c0efa53-e59c-49eb-9b21-a6e1c6b2dcf7" providerId="ADAL" clId="{0CD9F930-1ED8-44A5-B6CD-05FA99DA99B5}" dt="2020-10-28T15:54:05.619" v="1127" actId="164"/>
          <ac:spMkLst>
            <pc:docMk/>
            <pc:sldMk cId="3894591319" sldId="373"/>
            <ac:spMk id="6" creationId="{B6C19F88-328B-4B5F-A5B7-854C4D508727}"/>
          </ac:spMkLst>
        </pc:spChg>
        <pc:spChg chg="mod topLvl">
          <ac:chgData name="Alderson, Andrew (aldersaw)" userId="5c0efa53-e59c-49eb-9b21-a6e1c6b2dcf7" providerId="ADAL" clId="{0CD9F930-1ED8-44A5-B6CD-05FA99DA99B5}" dt="2020-10-28T15:55:10.075" v="1136" actId="207"/>
          <ac:spMkLst>
            <pc:docMk/>
            <pc:sldMk cId="3894591319" sldId="373"/>
            <ac:spMk id="8" creationId="{963DA38E-5229-4BDB-9121-537301927488}"/>
          </ac:spMkLst>
        </pc:spChg>
        <pc:spChg chg="mod topLvl">
          <ac:chgData name="Alderson, Andrew (aldersaw)" userId="5c0efa53-e59c-49eb-9b21-a6e1c6b2dcf7" providerId="ADAL" clId="{0CD9F930-1ED8-44A5-B6CD-05FA99DA99B5}" dt="2020-10-28T15:55:19.378" v="1137" actId="207"/>
          <ac:spMkLst>
            <pc:docMk/>
            <pc:sldMk cId="3894591319" sldId="373"/>
            <ac:spMk id="9" creationId="{A5078AA8-3649-4406-9991-4B07BD9F82DF}"/>
          </ac:spMkLst>
        </pc:spChg>
        <pc:spChg chg="mod topLvl">
          <ac:chgData name="Alderson, Andrew (aldersaw)" userId="5c0efa53-e59c-49eb-9b21-a6e1c6b2dcf7" providerId="ADAL" clId="{0CD9F930-1ED8-44A5-B6CD-05FA99DA99B5}" dt="2020-10-28T15:52:46.862" v="1088" actId="164"/>
          <ac:spMkLst>
            <pc:docMk/>
            <pc:sldMk cId="3894591319" sldId="373"/>
            <ac:spMk id="11" creationId="{3BB95732-E73B-47E1-AC8C-1347CC172114}"/>
          </ac:spMkLst>
        </pc:spChg>
        <pc:spChg chg="mod topLvl">
          <ac:chgData name="Alderson, Andrew (aldersaw)" userId="5c0efa53-e59c-49eb-9b21-a6e1c6b2dcf7" providerId="ADAL" clId="{0CD9F930-1ED8-44A5-B6CD-05FA99DA99B5}" dt="2020-10-28T15:52:46.862" v="1088" actId="164"/>
          <ac:spMkLst>
            <pc:docMk/>
            <pc:sldMk cId="3894591319" sldId="373"/>
            <ac:spMk id="12" creationId="{3026D460-98E3-444F-A1CC-875B33342537}"/>
          </ac:spMkLst>
        </pc:spChg>
        <pc:spChg chg="mod topLvl">
          <ac:chgData name="Alderson, Andrew (aldersaw)" userId="5c0efa53-e59c-49eb-9b21-a6e1c6b2dcf7" providerId="ADAL" clId="{0CD9F930-1ED8-44A5-B6CD-05FA99DA99B5}" dt="2020-10-28T15:52:46.862" v="1088" actId="164"/>
          <ac:spMkLst>
            <pc:docMk/>
            <pc:sldMk cId="3894591319" sldId="373"/>
            <ac:spMk id="13" creationId="{9E91E105-8E14-4021-870C-EF39D938402F}"/>
          </ac:spMkLst>
        </pc:spChg>
        <pc:spChg chg="mod topLvl">
          <ac:chgData name="Alderson, Andrew (aldersaw)" userId="5c0efa53-e59c-49eb-9b21-a6e1c6b2dcf7" providerId="ADAL" clId="{0CD9F930-1ED8-44A5-B6CD-05FA99DA99B5}" dt="2020-10-28T15:54:05.619" v="1127" actId="164"/>
          <ac:spMkLst>
            <pc:docMk/>
            <pc:sldMk cId="3894591319" sldId="373"/>
            <ac:spMk id="15" creationId="{4AA262C7-5B9F-4729-BBE1-36DE04BD6830}"/>
          </ac:spMkLst>
        </pc:spChg>
        <pc:spChg chg="mod">
          <ac:chgData name="Alderson, Andrew (aldersaw)" userId="5c0efa53-e59c-49eb-9b21-a6e1c6b2dcf7" providerId="ADAL" clId="{0CD9F930-1ED8-44A5-B6CD-05FA99DA99B5}" dt="2020-10-28T15:56:19.051" v="1142" actId="108"/>
          <ac:spMkLst>
            <pc:docMk/>
            <pc:sldMk cId="3894591319" sldId="373"/>
            <ac:spMk id="20" creationId="{E8CD8915-AC14-4C7E-9327-EC1A26CF48E1}"/>
          </ac:spMkLst>
        </pc:spChg>
        <pc:spChg chg="mod">
          <ac:chgData name="Alderson, Andrew (aldersaw)" userId="5c0efa53-e59c-49eb-9b21-a6e1c6b2dcf7" providerId="ADAL" clId="{0CD9F930-1ED8-44A5-B6CD-05FA99DA99B5}" dt="2020-10-28T15:56:09.153" v="1141" actId="207"/>
          <ac:spMkLst>
            <pc:docMk/>
            <pc:sldMk cId="3894591319" sldId="373"/>
            <ac:spMk id="22" creationId="{9B2902B1-0BA3-41E2-97F8-F9446143DE70}"/>
          </ac:spMkLst>
        </pc:spChg>
        <pc:grpChg chg="add del mod">
          <ac:chgData name="Alderson, Andrew (aldersaw)" userId="5c0efa53-e59c-49eb-9b21-a6e1c6b2dcf7" providerId="ADAL" clId="{0CD9F930-1ED8-44A5-B6CD-05FA99DA99B5}" dt="2020-10-28T15:52:35.165" v="1086" actId="165"/>
          <ac:grpSpMkLst>
            <pc:docMk/>
            <pc:sldMk cId="3894591319" sldId="373"/>
            <ac:grpSpMk id="5" creationId="{39E30FB8-B8E0-4A85-B427-751BE65E4218}"/>
          </ac:grpSpMkLst>
        </pc:grpChg>
        <pc:grpChg chg="mod topLvl">
          <ac:chgData name="Alderson, Andrew (aldersaw)" userId="5c0efa53-e59c-49eb-9b21-a6e1c6b2dcf7" providerId="ADAL" clId="{0CD9F930-1ED8-44A5-B6CD-05FA99DA99B5}" dt="2020-10-28T15:52:46.862" v="1088" actId="164"/>
          <ac:grpSpMkLst>
            <pc:docMk/>
            <pc:sldMk cId="3894591319" sldId="373"/>
            <ac:grpSpMk id="14" creationId="{B96BF8B2-AE32-4F77-B403-5E815AAB4AE7}"/>
          </ac:grpSpMkLst>
        </pc:grpChg>
        <pc:grpChg chg="mod topLvl">
          <ac:chgData name="Alderson, Andrew (aldersaw)" userId="5c0efa53-e59c-49eb-9b21-a6e1c6b2dcf7" providerId="ADAL" clId="{0CD9F930-1ED8-44A5-B6CD-05FA99DA99B5}" dt="2020-10-28T15:54:05.619" v="1127" actId="164"/>
          <ac:grpSpMkLst>
            <pc:docMk/>
            <pc:sldMk cId="3894591319" sldId="373"/>
            <ac:grpSpMk id="16" creationId="{BF06E3CE-3927-460B-A6FE-28B5C089C7A0}"/>
          </ac:grpSpMkLst>
        </pc:grpChg>
        <pc:grpChg chg="mod topLvl">
          <ac:chgData name="Alderson, Andrew (aldersaw)" userId="5c0efa53-e59c-49eb-9b21-a6e1c6b2dcf7" providerId="ADAL" clId="{0CD9F930-1ED8-44A5-B6CD-05FA99DA99B5}" dt="2020-10-28T15:54:05.619" v="1127" actId="164"/>
          <ac:grpSpMkLst>
            <pc:docMk/>
            <pc:sldMk cId="3894591319" sldId="373"/>
            <ac:grpSpMk id="17" creationId="{5FC54CDB-2EE0-40CE-B52B-69D0FFCAA4C4}"/>
          </ac:grpSpMkLst>
        </pc:grpChg>
        <pc:grpChg chg="add mod">
          <ac:chgData name="Alderson, Andrew (aldersaw)" userId="5c0efa53-e59c-49eb-9b21-a6e1c6b2dcf7" providerId="ADAL" clId="{0CD9F930-1ED8-44A5-B6CD-05FA99DA99B5}" dt="2020-10-28T15:54:05.619" v="1127" actId="164"/>
          <ac:grpSpMkLst>
            <pc:docMk/>
            <pc:sldMk cId="3894591319" sldId="373"/>
            <ac:grpSpMk id="24" creationId="{4D3661F8-B52D-48C5-B912-7DE12A1B842C}"/>
          </ac:grpSpMkLst>
        </pc:grpChg>
        <pc:grpChg chg="add mod">
          <ac:chgData name="Alderson, Andrew (aldersaw)" userId="5c0efa53-e59c-49eb-9b21-a6e1c6b2dcf7" providerId="ADAL" clId="{0CD9F930-1ED8-44A5-B6CD-05FA99DA99B5}" dt="2020-10-28T15:54:05.619" v="1127" actId="164"/>
          <ac:grpSpMkLst>
            <pc:docMk/>
            <pc:sldMk cId="3894591319" sldId="373"/>
            <ac:grpSpMk id="25" creationId="{4F1A1DE1-3B4A-461A-BDFD-C5D7490C6D92}"/>
          </ac:grpSpMkLst>
        </pc:grpChg>
        <pc:graphicFrameChg chg="mod topLvl">
          <ac:chgData name="Alderson, Andrew (aldersaw)" userId="5c0efa53-e59c-49eb-9b21-a6e1c6b2dcf7" providerId="ADAL" clId="{0CD9F930-1ED8-44A5-B6CD-05FA99DA99B5}" dt="2020-10-28T15:55:06.948" v="1135" actId="207"/>
          <ac:graphicFrameMkLst>
            <pc:docMk/>
            <pc:sldMk cId="3894591319" sldId="373"/>
            <ac:graphicFrameMk id="7" creationId="{1F28982F-38F3-438D-8080-EE8814604576}"/>
          </ac:graphicFrameMkLst>
        </pc:graphicFrameChg>
        <pc:graphicFrameChg chg="mod topLvl">
          <ac:chgData name="Alderson, Andrew (aldersaw)" userId="5c0efa53-e59c-49eb-9b21-a6e1c6b2dcf7" providerId="ADAL" clId="{0CD9F930-1ED8-44A5-B6CD-05FA99DA99B5}" dt="2020-10-28T15:55:44.576" v="1140" actId="208"/>
          <ac:graphicFrameMkLst>
            <pc:docMk/>
            <pc:sldMk cId="3894591319" sldId="373"/>
            <ac:graphicFrameMk id="10" creationId="{49B2985D-04A6-40A3-8687-5EF89D8F4CB8}"/>
          </ac:graphicFrameMkLst>
        </pc:graphicFrameChg>
        <pc:picChg chg="del mod">
          <ac:chgData name="Alderson, Andrew (aldersaw)" userId="5c0efa53-e59c-49eb-9b21-a6e1c6b2dcf7" providerId="ADAL" clId="{0CD9F930-1ED8-44A5-B6CD-05FA99DA99B5}" dt="2020-10-28T15:54:55.744" v="1134" actId="478"/>
          <ac:picMkLst>
            <pc:docMk/>
            <pc:sldMk cId="3894591319" sldId="373"/>
            <ac:picMk id="26" creationId="{34FE2C08-7EA6-444F-ABEF-30CC91C3745C}"/>
          </ac:picMkLst>
        </pc:picChg>
        <pc:picChg chg="mod">
          <ac:chgData name="Alderson, Andrew (aldersaw)" userId="5c0efa53-e59c-49eb-9b21-a6e1c6b2dcf7" providerId="ADAL" clId="{0CD9F930-1ED8-44A5-B6CD-05FA99DA99B5}" dt="2020-10-28T15:56:47.316" v="1145" actId="1076"/>
          <ac:picMkLst>
            <pc:docMk/>
            <pc:sldMk cId="3894591319" sldId="373"/>
            <ac:picMk id="27" creationId="{26FB6534-CE36-470E-B59D-DA9B63DEB782}"/>
          </ac:picMkLst>
        </pc:picChg>
      </pc:sldChg>
      <pc:sldChg chg="delSp modSp add">
        <pc:chgData name="Alderson, Andrew (aldersaw)" userId="5c0efa53-e59c-49eb-9b21-a6e1c6b2dcf7" providerId="ADAL" clId="{0CD9F930-1ED8-44A5-B6CD-05FA99DA99B5}" dt="2020-10-28T16:24:34.398" v="1292" actId="14100"/>
        <pc:sldMkLst>
          <pc:docMk/>
          <pc:sldMk cId="210910153" sldId="374"/>
        </pc:sldMkLst>
        <pc:spChg chg="del">
          <ac:chgData name="Alderson, Andrew (aldersaw)" userId="5c0efa53-e59c-49eb-9b21-a6e1c6b2dcf7" providerId="ADAL" clId="{0CD9F930-1ED8-44A5-B6CD-05FA99DA99B5}" dt="2020-10-28T16:05:29.418" v="1147" actId="478"/>
          <ac:spMkLst>
            <pc:docMk/>
            <pc:sldMk cId="210910153" sldId="374"/>
            <ac:spMk id="2" creationId="{6A9D4D85-ACB2-4936-BD6A-4A06733F1124}"/>
          </ac:spMkLst>
        </pc:spChg>
        <pc:spChg chg="del">
          <ac:chgData name="Alderson, Andrew (aldersaw)" userId="5c0efa53-e59c-49eb-9b21-a6e1c6b2dcf7" providerId="ADAL" clId="{0CD9F930-1ED8-44A5-B6CD-05FA99DA99B5}" dt="2020-10-28T16:05:29.418" v="1147" actId="478"/>
          <ac:spMkLst>
            <pc:docMk/>
            <pc:sldMk cId="210910153" sldId="374"/>
            <ac:spMk id="3" creationId="{93657F84-139E-45F0-B04F-D1464A287EE1}"/>
          </ac:spMkLst>
        </pc:spChg>
        <pc:spChg chg="del">
          <ac:chgData name="Alderson, Andrew (aldersaw)" userId="5c0efa53-e59c-49eb-9b21-a6e1c6b2dcf7" providerId="ADAL" clId="{0CD9F930-1ED8-44A5-B6CD-05FA99DA99B5}" dt="2020-10-28T16:05:29.418" v="1147" actId="478"/>
          <ac:spMkLst>
            <pc:docMk/>
            <pc:sldMk cId="210910153" sldId="374"/>
            <ac:spMk id="4" creationId="{E3242044-A257-4731-9ACC-4E54B7DED011}"/>
          </ac:spMkLst>
        </pc:spChg>
        <pc:picChg chg="del mod">
          <ac:chgData name="Alderson, Andrew (aldersaw)" userId="5c0efa53-e59c-49eb-9b21-a6e1c6b2dcf7" providerId="ADAL" clId="{0CD9F930-1ED8-44A5-B6CD-05FA99DA99B5}" dt="2020-10-28T16:06:07.580" v="1152"/>
          <ac:picMkLst>
            <pc:docMk/>
            <pc:sldMk cId="210910153" sldId="374"/>
            <ac:picMk id="5" creationId="{E6399850-C502-4349-A09A-CF56629E4FE2}"/>
          </ac:picMkLst>
        </pc:picChg>
        <pc:picChg chg="mod">
          <ac:chgData name="Alderson, Andrew (aldersaw)" userId="5c0efa53-e59c-49eb-9b21-a6e1c6b2dcf7" providerId="ADAL" clId="{0CD9F930-1ED8-44A5-B6CD-05FA99DA99B5}" dt="2020-10-28T16:24:34.398" v="1292" actId="14100"/>
          <ac:picMkLst>
            <pc:docMk/>
            <pc:sldMk cId="210910153" sldId="374"/>
            <ac:picMk id="6" creationId="{F0BE774B-77E3-4D89-AE03-3EE46FA20289}"/>
          </ac:picMkLst>
        </pc:picChg>
      </pc:sldChg>
      <pc:sldChg chg="modSp add">
        <pc:chgData name="Alderson, Andrew (aldersaw)" userId="5c0efa53-e59c-49eb-9b21-a6e1c6b2dcf7" providerId="ADAL" clId="{0CD9F930-1ED8-44A5-B6CD-05FA99DA99B5}" dt="2020-10-28T16:10:26.816" v="1260" actId="1076"/>
        <pc:sldMkLst>
          <pc:docMk/>
          <pc:sldMk cId="4071364195" sldId="375"/>
        </pc:sldMkLst>
        <pc:spChg chg="mod">
          <ac:chgData name="Alderson, Andrew (aldersaw)" userId="5c0efa53-e59c-49eb-9b21-a6e1c6b2dcf7" providerId="ADAL" clId="{0CD9F930-1ED8-44A5-B6CD-05FA99DA99B5}" dt="2020-10-28T16:07:30.900" v="1209" actId="113"/>
          <ac:spMkLst>
            <pc:docMk/>
            <pc:sldMk cId="4071364195" sldId="375"/>
            <ac:spMk id="4" creationId="{F91A8B5D-5518-4520-9396-EB4358A21F9A}"/>
          </ac:spMkLst>
        </pc:spChg>
        <pc:spChg chg="mod">
          <ac:chgData name="Alderson, Andrew (aldersaw)" userId="5c0efa53-e59c-49eb-9b21-a6e1c6b2dcf7" providerId="ADAL" clId="{0CD9F930-1ED8-44A5-B6CD-05FA99DA99B5}" dt="2020-10-28T16:07:28.103" v="1208" actId="113"/>
          <ac:spMkLst>
            <pc:docMk/>
            <pc:sldMk cId="4071364195" sldId="375"/>
            <ac:spMk id="31" creationId="{C8CE2879-E653-4E3A-8D8E-6E8362D38EA6}"/>
          </ac:spMkLst>
        </pc:spChg>
        <pc:spChg chg="mod">
          <ac:chgData name="Alderson, Andrew (aldersaw)" userId="5c0efa53-e59c-49eb-9b21-a6e1c6b2dcf7" providerId="ADAL" clId="{0CD9F930-1ED8-44A5-B6CD-05FA99DA99B5}" dt="2020-10-28T16:07:25.299" v="1207" actId="113"/>
          <ac:spMkLst>
            <pc:docMk/>
            <pc:sldMk cId="4071364195" sldId="375"/>
            <ac:spMk id="32" creationId="{A83DCC23-8CEC-4E4F-A99A-E3C796D4B7A8}"/>
          </ac:spMkLst>
        </pc:spChg>
        <pc:spChg chg="mod">
          <ac:chgData name="Alderson, Andrew (aldersaw)" userId="5c0efa53-e59c-49eb-9b21-a6e1c6b2dcf7" providerId="ADAL" clId="{0CD9F930-1ED8-44A5-B6CD-05FA99DA99B5}" dt="2020-10-28T16:08:14.124" v="1256" actId="113"/>
          <ac:spMkLst>
            <pc:docMk/>
            <pc:sldMk cId="4071364195" sldId="375"/>
            <ac:spMk id="33" creationId="{97D18B01-6106-4E5E-ADE3-C60C536072B2}"/>
          </ac:spMkLst>
        </pc:spChg>
        <pc:picChg chg="mod">
          <ac:chgData name="Alderson, Andrew (aldersaw)" userId="5c0efa53-e59c-49eb-9b21-a6e1c6b2dcf7" providerId="ADAL" clId="{0CD9F930-1ED8-44A5-B6CD-05FA99DA99B5}" dt="2020-10-28T16:10:26.816" v="1260" actId="1076"/>
          <ac:picMkLst>
            <pc:docMk/>
            <pc:sldMk cId="4071364195" sldId="375"/>
            <ac:picMk id="3" creationId="{8029688D-5999-4B1C-9742-3D398164AAA8}"/>
          </ac:picMkLst>
        </pc:picChg>
      </pc:sldChg>
      <pc:sldChg chg="addSp delSp modSp add">
        <pc:chgData name="Alderson, Andrew (aldersaw)" userId="5c0efa53-e59c-49eb-9b21-a6e1c6b2dcf7" providerId="ADAL" clId="{0CD9F930-1ED8-44A5-B6CD-05FA99DA99B5}" dt="2020-10-29T13:45:37.268" v="1300" actId="1076"/>
        <pc:sldMkLst>
          <pc:docMk/>
          <pc:sldMk cId="2574240023" sldId="376"/>
        </pc:sldMkLst>
        <pc:spChg chg="del">
          <ac:chgData name="Alderson, Andrew (aldersaw)" userId="5c0efa53-e59c-49eb-9b21-a6e1c6b2dcf7" providerId="ADAL" clId="{0CD9F930-1ED8-44A5-B6CD-05FA99DA99B5}" dt="2020-10-29T13:45:22.634" v="1294" actId="478"/>
          <ac:spMkLst>
            <pc:docMk/>
            <pc:sldMk cId="2574240023" sldId="376"/>
            <ac:spMk id="2" creationId="{855850CE-EED9-490A-BE7B-CA4EC6A8EBDF}"/>
          </ac:spMkLst>
        </pc:spChg>
        <pc:spChg chg="del">
          <ac:chgData name="Alderson, Andrew (aldersaw)" userId="5c0efa53-e59c-49eb-9b21-a6e1c6b2dcf7" providerId="ADAL" clId="{0CD9F930-1ED8-44A5-B6CD-05FA99DA99B5}" dt="2020-10-29T13:45:22.634" v="1294" actId="478"/>
          <ac:spMkLst>
            <pc:docMk/>
            <pc:sldMk cId="2574240023" sldId="376"/>
            <ac:spMk id="3" creationId="{87CA0795-093F-46EC-B1F6-2243C672C657}"/>
          </ac:spMkLst>
        </pc:spChg>
        <pc:spChg chg="del">
          <ac:chgData name="Alderson, Andrew (aldersaw)" userId="5c0efa53-e59c-49eb-9b21-a6e1c6b2dcf7" providerId="ADAL" clId="{0CD9F930-1ED8-44A5-B6CD-05FA99DA99B5}" dt="2020-10-29T13:45:22.634" v="1294" actId="478"/>
          <ac:spMkLst>
            <pc:docMk/>
            <pc:sldMk cId="2574240023" sldId="376"/>
            <ac:spMk id="4" creationId="{42AEE29F-D9D3-46EE-B430-23717DE17082}"/>
          </ac:spMkLst>
        </pc:spChg>
        <pc:picChg chg="add mod">
          <ac:chgData name="Alderson, Andrew (aldersaw)" userId="5c0efa53-e59c-49eb-9b21-a6e1c6b2dcf7" providerId="ADAL" clId="{0CD9F930-1ED8-44A5-B6CD-05FA99DA99B5}" dt="2020-10-29T13:45:30.061" v="1296" actId="14100"/>
          <ac:picMkLst>
            <pc:docMk/>
            <pc:sldMk cId="2574240023" sldId="376"/>
            <ac:picMk id="5" creationId="{E5D8F663-83DB-4737-A25D-1AC73FB37EAE}"/>
          </ac:picMkLst>
        </pc:picChg>
        <pc:picChg chg="add mod">
          <ac:chgData name="Alderson, Andrew (aldersaw)" userId="5c0efa53-e59c-49eb-9b21-a6e1c6b2dcf7" providerId="ADAL" clId="{0CD9F930-1ED8-44A5-B6CD-05FA99DA99B5}" dt="2020-10-29T13:45:37.268" v="1300" actId="1076"/>
          <ac:picMkLst>
            <pc:docMk/>
            <pc:sldMk cId="2574240023" sldId="376"/>
            <ac:picMk id="6" creationId="{9D6615A6-5C7F-4623-A332-637D032CA593}"/>
          </ac:picMkLst>
        </pc:picChg>
        <pc:picChg chg="add mod">
          <ac:chgData name="Alderson, Andrew (aldersaw)" userId="5c0efa53-e59c-49eb-9b21-a6e1c6b2dcf7" providerId="ADAL" clId="{0CD9F930-1ED8-44A5-B6CD-05FA99DA99B5}" dt="2020-10-29T13:45:35.032" v="1299" actId="1076"/>
          <ac:picMkLst>
            <pc:docMk/>
            <pc:sldMk cId="2574240023" sldId="376"/>
            <ac:picMk id="7" creationId="{05AD666A-6224-461F-8B10-5665BC5123DD}"/>
          </ac:picMkLst>
        </pc:picChg>
        <pc:picChg chg="add mod">
          <ac:chgData name="Alderson, Andrew (aldersaw)" userId="5c0efa53-e59c-49eb-9b21-a6e1c6b2dcf7" providerId="ADAL" clId="{0CD9F930-1ED8-44A5-B6CD-05FA99DA99B5}" dt="2020-10-29T13:45:33.073" v="1298" actId="1076"/>
          <ac:picMkLst>
            <pc:docMk/>
            <pc:sldMk cId="2574240023" sldId="376"/>
            <ac:picMk id="8" creationId="{A9E55389-F8E3-4E09-A016-AA9AC8CD30EE}"/>
          </ac:picMkLst>
        </pc:picChg>
        <pc:picChg chg="add mod">
          <ac:chgData name="Alderson, Andrew (aldersaw)" userId="5c0efa53-e59c-49eb-9b21-a6e1c6b2dcf7" providerId="ADAL" clId="{0CD9F930-1ED8-44A5-B6CD-05FA99DA99B5}" dt="2020-10-29T13:45:32.069" v="1297" actId="1076"/>
          <ac:picMkLst>
            <pc:docMk/>
            <pc:sldMk cId="2574240023" sldId="376"/>
            <ac:picMk id="9" creationId="{F05C1D1B-F0D2-480E-9019-99C4D8940847}"/>
          </ac:picMkLst>
        </pc:picChg>
      </pc:sldChg>
    </pc:docChg>
  </pc:docChgLst>
  <pc:docChgLst>
    <pc:chgData name="Alderson, Andrew (aldersaw)" userId="5c0efa53-e59c-49eb-9b21-a6e1c6b2dcf7" providerId="ADAL" clId="{D4C21663-B7E9-49A2-9B67-F312D323DFB7}"/>
    <pc:docChg chg="undo custSel addSld delSld modSld modMainMaster">
      <pc:chgData name="Alderson, Andrew (aldersaw)" userId="5c0efa53-e59c-49eb-9b21-a6e1c6b2dcf7" providerId="ADAL" clId="{D4C21663-B7E9-49A2-9B67-F312D323DFB7}" dt="2021-02-22T20:45:29.535" v="2384" actId="207"/>
      <pc:docMkLst>
        <pc:docMk/>
      </pc:docMkLst>
      <pc:sldChg chg="modSp mod">
        <pc:chgData name="Alderson, Andrew (aldersaw)" userId="5c0efa53-e59c-49eb-9b21-a6e1c6b2dcf7" providerId="ADAL" clId="{D4C21663-B7E9-49A2-9B67-F312D323DFB7}" dt="2021-02-22T16:29:06.928" v="1802" actId="1076"/>
        <pc:sldMkLst>
          <pc:docMk/>
          <pc:sldMk cId="3589010774" sldId="332"/>
        </pc:sldMkLst>
        <pc:grpChg chg="mod">
          <ac:chgData name="Alderson, Andrew (aldersaw)" userId="5c0efa53-e59c-49eb-9b21-a6e1c6b2dcf7" providerId="ADAL" clId="{D4C21663-B7E9-49A2-9B67-F312D323DFB7}" dt="2021-02-22T16:29:06.928" v="1802" actId="1076"/>
          <ac:grpSpMkLst>
            <pc:docMk/>
            <pc:sldMk cId="3589010774" sldId="332"/>
            <ac:grpSpMk id="16" creationId="{537890A9-958F-4E36-B44C-A5C2CEA86A51}"/>
          </ac:grpSpMkLst>
        </pc:grpChg>
      </pc:sldChg>
      <pc:sldChg chg="addSp delSp modSp mod">
        <pc:chgData name="Alderson, Andrew (aldersaw)" userId="5c0efa53-e59c-49eb-9b21-a6e1c6b2dcf7" providerId="ADAL" clId="{D4C21663-B7E9-49A2-9B67-F312D323DFB7}" dt="2021-02-09T15:56:12.029" v="739" actId="164"/>
        <pc:sldMkLst>
          <pc:docMk/>
          <pc:sldMk cId="885798521" sldId="355"/>
        </pc:sldMkLst>
        <pc:spChg chg="mod">
          <ac:chgData name="Alderson, Andrew (aldersaw)" userId="5c0efa53-e59c-49eb-9b21-a6e1c6b2dcf7" providerId="ADAL" clId="{D4C21663-B7E9-49A2-9B67-F312D323DFB7}" dt="2021-02-09T15:16:12.540" v="436" actId="165"/>
          <ac:spMkLst>
            <pc:docMk/>
            <pc:sldMk cId="885798521" sldId="355"/>
            <ac:spMk id="27" creationId="{9C54A279-F886-4841-BD33-C676ED4CEAC7}"/>
          </ac:spMkLst>
        </pc:spChg>
        <pc:spChg chg="mod">
          <ac:chgData name="Alderson, Andrew (aldersaw)" userId="5c0efa53-e59c-49eb-9b21-a6e1c6b2dcf7" providerId="ADAL" clId="{D4C21663-B7E9-49A2-9B67-F312D323DFB7}" dt="2021-02-09T15:16:12.540" v="436" actId="165"/>
          <ac:spMkLst>
            <pc:docMk/>
            <pc:sldMk cId="885798521" sldId="355"/>
            <ac:spMk id="39" creationId="{A434364F-12FD-422A-B64B-45E56F6253FC}"/>
          </ac:spMkLst>
        </pc:spChg>
        <pc:spChg chg="mod">
          <ac:chgData name="Alderson, Andrew (aldersaw)" userId="5c0efa53-e59c-49eb-9b21-a6e1c6b2dcf7" providerId="ADAL" clId="{D4C21663-B7E9-49A2-9B67-F312D323DFB7}" dt="2021-02-09T15:16:12.540" v="436" actId="165"/>
          <ac:spMkLst>
            <pc:docMk/>
            <pc:sldMk cId="885798521" sldId="355"/>
            <ac:spMk id="47" creationId="{48D0803E-00BB-4499-A741-16EBA6913DFA}"/>
          </ac:spMkLst>
        </pc:spChg>
        <pc:spChg chg="mod">
          <ac:chgData name="Alderson, Andrew (aldersaw)" userId="5c0efa53-e59c-49eb-9b21-a6e1c6b2dcf7" providerId="ADAL" clId="{D4C21663-B7E9-49A2-9B67-F312D323DFB7}" dt="2021-02-09T15:16:12.540" v="436" actId="165"/>
          <ac:spMkLst>
            <pc:docMk/>
            <pc:sldMk cId="885798521" sldId="355"/>
            <ac:spMk id="55" creationId="{C8BA4C90-D7B9-486B-BFEF-ED285A9B398F}"/>
          </ac:spMkLst>
        </pc:spChg>
        <pc:spChg chg="mod">
          <ac:chgData name="Alderson, Andrew (aldersaw)" userId="5c0efa53-e59c-49eb-9b21-a6e1c6b2dcf7" providerId="ADAL" clId="{D4C21663-B7E9-49A2-9B67-F312D323DFB7}" dt="2021-02-09T15:54:09.084" v="641" actId="552"/>
          <ac:spMkLst>
            <pc:docMk/>
            <pc:sldMk cId="885798521" sldId="355"/>
            <ac:spMk id="63" creationId="{FD3714F4-71F1-4D25-9439-85980B4D59BA}"/>
          </ac:spMkLst>
        </pc:spChg>
        <pc:spChg chg="mod">
          <ac:chgData name="Alderson, Andrew (aldersaw)" userId="5c0efa53-e59c-49eb-9b21-a6e1c6b2dcf7" providerId="ADAL" clId="{D4C21663-B7E9-49A2-9B67-F312D323DFB7}" dt="2021-02-09T15:53:02.546" v="629"/>
          <ac:spMkLst>
            <pc:docMk/>
            <pc:sldMk cId="885798521" sldId="355"/>
            <ac:spMk id="84" creationId="{76C1AC69-F139-4C58-A434-04ADE903182A}"/>
          </ac:spMkLst>
        </pc:spChg>
        <pc:spChg chg="add mod">
          <ac:chgData name="Alderson, Andrew (aldersaw)" userId="5c0efa53-e59c-49eb-9b21-a6e1c6b2dcf7" providerId="ADAL" clId="{D4C21663-B7E9-49A2-9B67-F312D323DFB7}" dt="2021-02-09T15:56:12.029" v="739" actId="164"/>
          <ac:spMkLst>
            <pc:docMk/>
            <pc:sldMk cId="885798521" sldId="355"/>
            <ac:spMk id="91" creationId="{CB9402B6-05E5-40B0-A914-2EFBB5B15035}"/>
          </ac:spMkLst>
        </pc:spChg>
        <pc:grpChg chg="add del mod topLvl">
          <ac:chgData name="Alderson, Andrew (aldersaw)" userId="5c0efa53-e59c-49eb-9b21-a6e1c6b2dcf7" providerId="ADAL" clId="{D4C21663-B7E9-49A2-9B67-F312D323DFB7}" dt="2021-02-09T15:16:12.540" v="436" actId="165"/>
          <ac:grpSpMkLst>
            <pc:docMk/>
            <pc:sldMk cId="885798521" sldId="355"/>
            <ac:grpSpMk id="11" creationId="{7530E9C7-3AC8-4D0D-B105-1D6FC666AF41}"/>
          </ac:grpSpMkLst>
        </pc:grpChg>
        <pc:grpChg chg="add mod">
          <ac:chgData name="Alderson, Andrew (aldersaw)" userId="5c0efa53-e59c-49eb-9b21-a6e1c6b2dcf7" providerId="ADAL" clId="{D4C21663-B7E9-49A2-9B67-F312D323DFB7}" dt="2021-02-09T15:56:12.029" v="739" actId="164"/>
          <ac:grpSpMkLst>
            <pc:docMk/>
            <pc:sldMk cId="885798521" sldId="355"/>
            <ac:grpSpMk id="13" creationId="{0C34DA5D-97B3-4F57-88E9-F915192C41CD}"/>
          </ac:grpSpMkLst>
        </pc:grpChg>
        <pc:grpChg chg="add del mod">
          <ac:chgData name="Alderson, Andrew (aldersaw)" userId="5c0efa53-e59c-49eb-9b21-a6e1c6b2dcf7" providerId="ADAL" clId="{D4C21663-B7E9-49A2-9B67-F312D323DFB7}" dt="2021-02-09T14:58:24.345" v="110" actId="165"/>
          <ac:grpSpMkLst>
            <pc:docMk/>
            <pc:sldMk cId="885798521" sldId="355"/>
            <ac:grpSpMk id="13" creationId="{DFD12A63-95B6-48B6-A2D3-84DDE19C79B6}"/>
          </ac:grpSpMkLst>
        </pc:grpChg>
        <pc:grpChg chg="add mod">
          <ac:chgData name="Alderson, Andrew (aldersaw)" userId="5c0efa53-e59c-49eb-9b21-a6e1c6b2dcf7" providerId="ADAL" clId="{D4C21663-B7E9-49A2-9B67-F312D323DFB7}" dt="2021-02-09T15:56:12.029" v="739" actId="164"/>
          <ac:grpSpMkLst>
            <pc:docMk/>
            <pc:sldMk cId="885798521" sldId="355"/>
            <ac:grpSpMk id="15" creationId="{DC9AD1BD-399B-4CF1-9C44-BA810AB00FC8}"/>
          </ac:grpSpMkLst>
        </pc:grpChg>
        <pc:grpChg chg="mod ord topLvl">
          <ac:chgData name="Alderson, Andrew (aldersaw)" userId="5c0efa53-e59c-49eb-9b21-a6e1c6b2dcf7" providerId="ADAL" clId="{D4C21663-B7E9-49A2-9B67-F312D323DFB7}" dt="2021-02-09T15:17:01.305" v="467" actId="338"/>
          <ac:grpSpMkLst>
            <pc:docMk/>
            <pc:sldMk cId="885798521" sldId="355"/>
            <ac:grpSpMk id="25" creationId="{E214A76A-1BE1-463D-B068-8D08EF074412}"/>
          </ac:grpSpMkLst>
        </pc:grpChg>
        <pc:grpChg chg="add del mod topLvl">
          <ac:chgData name="Alderson, Andrew (aldersaw)" userId="5c0efa53-e59c-49eb-9b21-a6e1c6b2dcf7" providerId="ADAL" clId="{D4C21663-B7E9-49A2-9B67-F312D323DFB7}" dt="2021-02-09T15:16:12.540" v="436" actId="165"/>
          <ac:grpSpMkLst>
            <pc:docMk/>
            <pc:sldMk cId="885798521" sldId="355"/>
            <ac:grpSpMk id="32" creationId="{54051C39-C267-4F61-8D5C-102D2B8E861A}"/>
          </ac:grpSpMkLst>
        </pc:grpChg>
        <pc:grpChg chg="mod topLvl">
          <ac:chgData name="Alderson, Andrew (aldersaw)" userId="5c0efa53-e59c-49eb-9b21-a6e1c6b2dcf7" providerId="ADAL" clId="{D4C21663-B7E9-49A2-9B67-F312D323DFB7}" dt="2021-02-09T15:17:03.410" v="468" actId="338"/>
          <ac:grpSpMkLst>
            <pc:docMk/>
            <pc:sldMk cId="885798521" sldId="355"/>
            <ac:grpSpMk id="37" creationId="{642D4DC3-F852-42BB-9465-D8B795644C06}"/>
          </ac:grpSpMkLst>
        </pc:grpChg>
        <pc:grpChg chg="add del mod topLvl">
          <ac:chgData name="Alderson, Andrew (aldersaw)" userId="5c0efa53-e59c-49eb-9b21-a6e1c6b2dcf7" providerId="ADAL" clId="{D4C21663-B7E9-49A2-9B67-F312D323DFB7}" dt="2021-02-09T15:16:12.540" v="436" actId="165"/>
          <ac:grpSpMkLst>
            <pc:docMk/>
            <pc:sldMk cId="885798521" sldId="355"/>
            <ac:grpSpMk id="40" creationId="{003F4473-FC71-462D-B216-31BD1249B988}"/>
          </ac:grpSpMkLst>
        </pc:grpChg>
        <pc:grpChg chg="mod topLvl">
          <ac:chgData name="Alderson, Andrew (aldersaw)" userId="5c0efa53-e59c-49eb-9b21-a6e1c6b2dcf7" providerId="ADAL" clId="{D4C21663-B7E9-49A2-9B67-F312D323DFB7}" dt="2021-02-09T15:17:05.849" v="469" actId="338"/>
          <ac:grpSpMkLst>
            <pc:docMk/>
            <pc:sldMk cId="885798521" sldId="355"/>
            <ac:grpSpMk id="45" creationId="{2E93840C-C36B-43DE-B9C6-BBC605CAFF3E}"/>
          </ac:grpSpMkLst>
        </pc:grpChg>
        <pc:grpChg chg="add del mod topLvl">
          <ac:chgData name="Alderson, Andrew (aldersaw)" userId="5c0efa53-e59c-49eb-9b21-a6e1c6b2dcf7" providerId="ADAL" clId="{D4C21663-B7E9-49A2-9B67-F312D323DFB7}" dt="2021-02-09T15:16:12.540" v="436" actId="165"/>
          <ac:grpSpMkLst>
            <pc:docMk/>
            <pc:sldMk cId="885798521" sldId="355"/>
            <ac:grpSpMk id="48" creationId="{C2AAA19C-BDAC-40F0-BC51-4368F8ECBF3E}"/>
          </ac:grpSpMkLst>
        </pc:grpChg>
        <pc:grpChg chg="mod topLvl">
          <ac:chgData name="Alderson, Andrew (aldersaw)" userId="5c0efa53-e59c-49eb-9b21-a6e1c6b2dcf7" providerId="ADAL" clId="{D4C21663-B7E9-49A2-9B67-F312D323DFB7}" dt="2021-02-09T15:17:07.369" v="470" actId="338"/>
          <ac:grpSpMkLst>
            <pc:docMk/>
            <pc:sldMk cId="885798521" sldId="355"/>
            <ac:grpSpMk id="53" creationId="{2DCDE690-35D6-4913-BE25-100AB14C52E4}"/>
          </ac:grpSpMkLst>
        </pc:grpChg>
        <pc:grpChg chg="add del mod topLvl">
          <ac:chgData name="Alderson, Andrew (aldersaw)" userId="5c0efa53-e59c-49eb-9b21-a6e1c6b2dcf7" providerId="ADAL" clId="{D4C21663-B7E9-49A2-9B67-F312D323DFB7}" dt="2021-02-09T15:16:12.540" v="436" actId="165"/>
          <ac:grpSpMkLst>
            <pc:docMk/>
            <pc:sldMk cId="885798521" sldId="355"/>
            <ac:grpSpMk id="56" creationId="{2B62D297-BEF8-4E11-A573-7CAD65C21709}"/>
          </ac:grpSpMkLst>
        </pc:grpChg>
        <pc:grpChg chg="mod topLvl">
          <ac:chgData name="Alderson, Andrew (aldersaw)" userId="5c0efa53-e59c-49eb-9b21-a6e1c6b2dcf7" providerId="ADAL" clId="{D4C21663-B7E9-49A2-9B67-F312D323DFB7}" dt="2021-02-09T15:54:09.084" v="641" actId="552"/>
          <ac:grpSpMkLst>
            <pc:docMk/>
            <pc:sldMk cId="885798521" sldId="355"/>
            <ac:grpSpMk id="61" creationId="{E89D8F1F-DC50-47D6-89AE-45131B8F9B15}"/>
          </ac:grpSpMkLst>
        </pc:grpChg>
        <pc:grpChg chg="add del mod">
          <ac:chgData name="Alderson, Andrew (aldersaw)" userId="5c0efa53-e59c-49eb-9b21-a6e1c6b2dcf7" providerId="ADAL" clId="{D4C21663-B7E9-49A2-9B67-F312D323DFB7}" dt="2021-02-09T15:16:12.116" v="435" actId="165"/>
          <ac:grpSpMkLst>
            <pc:docMk/>
            <pc:sldMk cId="885798521" sldId="355"/>
            <ac:grpSpMk id="64" creationId="{01595EC7-F572-4BC9-ACDF-7BA1C50E961E}"/>
          </ac:grpSpMkLst>
        </pc:grpChg>
        <pc:grpChg chg="add mod">
          <ac:chgData name="Alderson, Andrew (aldersaw)" userId="5c0efa53-e59c-49eb-9b21-a6e1c6b2dcf7" providerId="ADAL" clId="{D4C21663-B7E9-49A2-9B67-F312D323DFB7}" dt="2021-02-09T15:18:35.303" v="480" actId="164"/>
          <ac:grpSpMkLst>
            <pc:docMk/>
            <pc:sldMk cId="885798521" sldId="355"/>
            <ac:grpSpMk id="65" creationId="{FB89EC41-2D83-4953-8461-8B79306B4E94}"/>
          </ac:grpSpMkLst>
        </pc:grpChg>
        <pc:grpChg chg="add mod">
          <ac:chgData name="Alderson, Andrew (aldersaw)" userId="5c0efa53-e59c-49eb-9b21-a6e1c6b2dcf7" providerId="ADAL" clId="{D4C21663-B7E9-49A2-9B67-F312D323DFB7}" dt="2021-02-09T15:18:38.166" v="481" actId="164"/>
          <ac:grpSpMkLst>
            <pc:docMk/>
            <pc:sldMk cId="885798521" sldId="355"/>
            <ac:grpSpMk id="66" creationId="{647250E7-0975-412C-BEA9-25228D2B6A0C}"/>
          </ac:grpSpMkLst>
        </pc:grpChg>
        <pc:grpChg chg="add mod">
          <ac:chgData name="Alderson, Andrew (aldersaw)" userId="5c0efa53-e59c-49eb-9b21-a6e1c6b2dcf7" providerId="ADAL" clId="{D4C21663-B7E9-49A2-9B67-F312D323DFB7}" dt="2021-02-09T15:18:40.943" v="482" actId="164"/>
          <ac:grpSpMkLst>
            <pc:docMk/>
            <pc:sldMk cId="885798521" sldId="355"/>
            <ac:grpSpMk id="67" creationId="{515C6BB4-FFDB-42DA-B9E1-4C1D133CD177}"/>
          </ac:grpSpMkLst>
        </pc:grpChg>
        <pc:grpChg chg="add mod">
          <ac:chgData name="Alderson, Andrew (aldersaw)" userId="5c0efa53-e59c-49eb-9b21-a6e1c6b2dcf7" providerId="ADAL" clId="{D4C21663-B7E9-49A2-9B67-F312D323DFB7}" dt="2021-02-09T15:18:43.760" v="483" actId="164"/>
          <ac:grpSpMkLst>
            <pc:docMk/>
            <pc:sldMk cId="885798521" sldId="355"/>
            <ac:grpSpMk id="68" creationId="{544A0520-62D6-4D2A-B6DF-79EC2B56A344}"/>
          </ac:grpSpMkLst>
        </pc:grpChg>
        <pc:grpChg chg="add mod">
          <ac:chgData name="Alderson, Andrew (aldersaw)" userId="5c0efa53-e59c-49eb-9b21-a6e1c6b2dcf7" providerId="ADAL" clId="{D4C21663-B7E9-49A2-9B67-F312D323DFB7}" dt="2021-02-09T15:54:09.084" v="641" actId="552"/>
          <ac:grpSpMkLst>
            <pc:docMk/>
            <pc:sldMk cId="885798521" sldId="355"/>
            <ac:grpSpMk id="69" creationId="{FB62350A-D793-47F7-92D5-F99483050319}"/>
          </ac:grpSpMkLst>
        </pc:grpChg>
        <pc:grpChg chg="add mod">
          <ac:chgData name="Alderson, Andrew (aldersaw)" userId="5c0efa53-e59c-49eb-9b21-a6e1c6b2dcf7" providerId="ADAL" clId="{D4C21663-B7E9-49A2-9B67-F312D323DFB7}" dt="2021-02-09T15:19:43.296" v="614" actId="962"/>
          <ac:grpSpMkLst>
            <pc:docMk/>
            <pc:sldMk cId="885798521" sldId="355"/>
            <ac:grpSpMk id="70" creationId="{06AEB1D4-0FE4-4DA8-B0D9-99FCE7EB979B}"/>
          </ac:grpSpMkLst>
        </pc:grpChg>
        <pc:grpChg chg="add mod">
          <ac:chgData name="Alderson, Andrew (aldersaw)" userId="5c0efa53-e59c-49eb-9b21-a6e1c6b2dcf7" providerId="ADAL" clId="{D4C21663-B7E9-49A2-9B67-F312D323DFB7}" dt="2021-02-09T15:19:49.049" v="616" actId="962"/>
          <ac:grpSpMkLst>
            <pc:docMk/>
            <pc:sldMk cId="885798521" sldId="355"/>
            <ac:grpSpMk id="71" creationId="{EE4BFD49-C232-40FF-AA52-E487D44B8316}"/>
          </ac:grpSpMkLst>
        </pc:grpChg>
        <pc:grpChg chg="add mod">
          <ac:chgData name="Alderson, Andrew (aldersaw)" userId="5c0efa53-e59c-49eb-9b21-a6e1c6b2dcf7" providerId="ADAL" clId="{D4C21663-B7E9-49A2-9B67-F312D323DFB7}" dt="2021-02-09T15:19:57.561" v="620" actId="962"/>
          <ac:grpSpMkLst>
            <pc:docMk/>
            <pc:sldMk cId="885798521" sldId="355"/>
            <ac:grpSpMk id="72" creationId="{7A76E77B-072C-4BE9-8179-BAF1739E036D}"/>
          </ac:grpSpMkLst>
        </pc:grpChg>
        <pc:grpChg chg="add mod">
          <ac:chgData name="Alderson, Andrew (aldersaw)" userId="5c0efa53-e59c-49eb-9b21-a6e1c6b2dcf7" providerId="ADAL" clId="{D4C21663-B7E9-49A2-9B67-F312D323DFB7}" dt="2021-02-09T15:20:02.910" v="624" actId="962"/>
          <ac:grpSpMkLst>
            <pc:docMk/>
            <pc:sldMk cId="885798521" sldId="355"/>
            <ac:grpSpMk id="73" creationId="{1D0A1DAB-0B75-4F27-8C0D-B257862D3275}"/>
          </ac:grpSpMkLst>
        </pc:grpChg>
        <pc:grpChg chg="add mod">
          <ac:chgData name="Alderson, Andrew (aldersaw)" userId="5c0efa53-e59c-49eb-9b21-a6e1c6b2dcf7" providerId="ADAL" clId="{D4C21663-B7E9-49A2-9B67-F312D323DFB7}" dt="2021-02-09T15:54:09.084" v="641" actId="552"/>
          <ac:grpSpMkLst>
            <pc:docMk/>
            <pc:sldMk cId="885798521" sldId="355"/>
            <ac:grpSpMk id="74" creationId="{C096148B-C2A0-4F6A-9C4B-BE323EE8ABBE}"/>
          </ac:grpSpMkLst>
        </pc:grpChg>
        <pc:grpChg chg="add del mod">
          <ac:chgData name="Alderson, Andrew (aldersaw)" userId="5c0efa53-e59c-49eb-9b21-a6e1c6b2dcf7" providerId="ADAL" clId="{D4C21663-B7E9-49A2-9B67-F312D323DFB7}" dt="2021-02-09T15:53:15.318" v="632" actId="478"/>
          <ac:grpSpMkLst>
            <pc:docMk/>
            <pc:sldMk cId="885798521" sldId="355"/>
            <ac:grpSpMk id="75" creationId="{5676A21E-F8BA-4EF2-81ED-747B3B185679}"/>
          </ac:grpSpMkLst>
        </pc:grpChg>
        <pc:grpChg chg="mod">
          <ac:chgData name="Alderson, Andrew (aldersaw)" userId="5c0efa53-e59c-49eb-9b21-a6e1c6b2dcf7" providerId="ADAL" clId="{D4C21663-B7E9-49A2-9B67-F312D323DFB7}" dt="2021-02-09T15:53:02.546" v="629"/>
          <ac:grpSpMkLst>
            <pc:docMk/>
            <pc:sldMk cId="885798521" sldId="355"/>
            <ac:grpSpMk id="77" creationId="{02C2EADB-EBB9-4A7C-9327-EDE74599B352}"/>
          </ac:grpSpMkLst>
        </pc:grpChg>
        <pc:grpChg chg="mod">
          <ac:chgData name="Alderson, Andrew (aldersaw)" userId="5c0efa53-e59c-49eb-9b21-a6e1c6b2dcf7" providerId="ADAL" clId="{D4C21663-B7E9-49A2-9B67-F312D323DFB7}" dt="2021-02-09T15:53:02.546" v="629"/>
          <ac:grpSpMkLst>
            <pc:docMk/>
            <pc:sldMk cId="885798521" sldId="355"/>
            <ac:grpSpMk id="82" creationId="{3D5BDC0C-051A-4C97-9443-1CCFD9AF3087}"/>
          </ac:grpSpMkLst>
        </pc:grpChg>
        <pc:graphicFrameChg chg="mod">
          <ac:chgData name="Alderson, Andrew (aldersaw)" userId="5c0efa53-e59c-49eb-9b21-a6e1c6b2dcf7" providerId="ADAL" clId="{D4C21663-B7E9-49A2-9B67-F312D323DFB7}" dt="2021-02-09T15:07:48.166" v="200" actId="1076"/>
          <ac:graphicFrameMkLst>
            <pc:docMk/>
            <pc:sldMk cId="885798521" sldId="355"/>
            <ac:graphicFrameMk id="5" creationId="{8240D33E-8954-41CF-A043-434D04444195}"/>
          </ac:graphicFrameMkLst>
        </pc:graphicFrameChg>
        <pc:graphicFrameChg chg="add mod">
          <ac:chgData name="Alderson, Andrew (aldersaw)" userId="5c0efa53-e59c-49eb-9b21-a6e1c6b2dcf7" providerId="ADAL" clId="{D4C21663-B7E9-49A2-9B67-F312D323DFB7}" dt="2021-02-09T15:07:45.719" v="199" actId="1076"/>
          <ac:graphicFrameMkLst>
            <pc:docMk/>
            <pc:sldMk cId="885798521" sldId="355"/>
            <ac:graphicFrameMk id="28" creationId="{0B01FAA3-142D-4606-8B6C-EEC125B90479}"/>
          </ac:graphicFrameMkLst>
        </pc:graphicFrameChg>
        <pc:graphicFrameChg chg="add mod">
          <ac:chgData name="Alderson, Andrew (aldersaw)" userId="5c0efa53-e59c-49eb-9b21-a6e1c6b2dcf7" providerId="ADAL" clId="{D4C21663-B7E9-49A2-9B67-F312D323DFB7}" dt="2021-02-09T15:07:51.434" v="201" actId="1076"/>
          <ac:graphicFrameMkLst>
            <pc:docMk/>
            <pc:sldMk cId="885798521" sldId="355"/>
            <ac:graphicFrameMk id="29" creationId="{405347D0-1147-49D8-8049-2991FFE34E27}"/>
          </ac:graphicFrameMkLst>
        </pc:graphicFrameChg>
        <pc:graphicFrameChg chg="add mod">
          <ac:chgData name="Alderson, Andrew (aldersaw)" userId="5c0efa53-e59c-49eb-9b21-a6e1c6b2dcf7" providerId="ADAL" clId="{D4C21663-B7E9-49A2-9B67-F312D323DFB7}" dt="2021-02-09T15:07:54.391" v="202" actId="1076"/>
          <ac:graphicFrameMkLst>
            <pc:docMk/>
            <pc:sldMk cId="885798521" sldId="355"/>
            <ac:graphicFrameMk id="30" creationId="{8C211347-74D9-497A-A93E-3582339CBF6F}"/>
          </ac:graphicFrameMkLst>
        </pc:graphicFrameChg>
        <pc:graphicFrameChg chg="add mod">
          <ac:chgData name="Alderson, Andrew (aldersaw)" userId="5c0efa53-e59c-49eb-9b21-a6e1c6b2dcf7" providerId="ADAL" clId="{D4C21663-B7E9-49A2-9B67-F312D323DFB7}" dt="2021-02-09T15:07:56.684" v="203" actId="1076"/>
          <ac:graphicFrameMkLst>
            <pc:docMk/>
            <pc:sldMk cId="885798521" sldId="355"/>
            <ac:graphicFrameMk id="31" creationId="{91F22BCB-1420-4429-A6A3-466736E5B774}"/>
          </ac:graphicFrameMkLst>
        </pc:graphicFrameChg>
        <pc:graphicFrameChg chg="add mod">
          <ac:chgData name="Alderson, Andrew (aldersaw)" userId="5c0efa53-e59c-49eb-9b21-a6e1c6b2dcf7" providerId="ADAL" clId="{D4C21663-B7E9-49A2-9B67-F312D323DFB7}" dt="2021-02-09T15:53:37.223" v="637" actId="207"/>
          <ac:graphicFrameMkLst>
            <pc:docMk/>
            <pc:sldMk cId="885798521" sldId="355"/>
            <ac:graphicFrameMk id="85" creationId="{21C95F38-18C5-4659-BF1B-A36A5873BBA5}"/>
          </ac:graphicFrameMkLst>
        </pc:graphicFrameChg>
        <pc:picChg chg="mod ord modCrop">
          <ac:chgData name="Alderson, Andrew (aldersaw)" userId="5c0efa53-e59c-49eb-9b21-a6e1c6b2dcf7" providerId="ADAL" clId="{D4C21663-B7E9-49A2-9B67-F312D323DFB7}" dt="2021-02-09T15:02:27.410" v="160" actId="167"/>
          <ac:picMkLst>
            <pc:docMk/>
            <pc:sldMk cId="885798521" sldId="355"/>
            <ac:picMk id="2" creationId="{F6EDA1A3-D55A-4F59-992A-E8DFD4B99E38}"/>
          </ac:picMkLst>
        </pc:picChg>
        <pc:picChg chg="mod modCrop">
          <ac:chgData name="Alderson, Andrew (aldersaw)" userId="5c0efa53-e59c-49eb-9b21-a6e1c6b2dcf7" providerId="ADAL" clId="{D4C21663-B7E9-49A2-9B67-F312D323DFB7}" dt="2021-02-09T15:18:35.303" v="480" actId="164"/>
          <ac:picMkLst>
            <pc:docMk/>
            <pc:sldMk cId="885798521" sldId="355"/>
            <ac:picMk id="3" creationId="{12AE1854-8BC4-4854-AF81-902AD53BDD92}"/>
          </ac:picMkLst>
        </pc:picChg>
        <pc:picChg chg="mod modCrop">
          <ac:chgData name="Alderson, Andrew (aldersaw)" userId="5c0efa53-e59c-49eb-9b21-a6e1c6b2dcf7" providerId="ADAL" clId="{D4C21663-B7E9-49A2-9B67-F312D323DFB7}" dt="2021-02-09T15:18:38.166" v="481" actId="164"/>
          <ac:picMkLst>
            <pc:docMk/>
            <pc:sldMk cId="885798521" sldId="355"/>
            <ac:picMk id="4" creationId="{B6531203-09B1-43C1-B301-BE843AE5A5C6}"/>
          </ac:picMkLst>
        </pc:picChg>
        <pc:picChg chg="mod modCrop">
          <ac:chgData name="Alderson, Andrew (aldersaw)" userId="5c0efa53-e59c-49eb-9b21-a6e1c6b2dcf7" providerId="ADAL" clId="{D4C21663-B7E9-49A2-9B67-F312D323DFB7}" dt="2021-02-09T15:18:40.943" v="482" actId="164"/>
          <ac:picMkLst>
            <pc:docMk/>
            <pc:sldMk cId="885798521" sldId="355"/>
            <ac:picMk id="7" creationId="{CB5AD920-FBDA-4F04-9165-3DFF297FA1D3}"/>
          </ac:picMkLst>
        </pc:picChg>
        <pc:picChg chg="mod modCrop">
          <ac:chgData name="Alderson, Andrew (aldersaw)" userId="5c0efa53-e59c-49eb-9b21-a6e1c6b2dcf7" providerId="ADAL" clId="{D4C21663-B7E9-49A2-9B67-F312D323DFB7}" dt="2021-02-09T15:18:43.760" v="483" actId="164"/>
          <ac:picMkLst>
            <pc:docMk/>
            <pc:sldMk cId="885798521" sldId="355"/>
            <ac:picMk id="9" creationId="{DAB22F12-DFB5-4CC4-A2AE-D313DE7E2F93}"/>
          </ac:picMkLst>
        </pc:picChg>
        <pc:picChg chg="mod modCrop">
          <ac:chgData name="Alderson, Andrew (aldersaw)" userId="5c0efa53-e59c-49eb-9b21-a6e1c6b2dcf7" providerId="ADAL" clId="{D4C21663-B7E9-49A2-9B67-F312D323DFB7}" dt="2021-02-09T15:54:09.084" v="641" actId="552"/>
          <ac:picMkLst>
            <pc:docMk/>
            <pc:sldMk cId="885798521" sldId="355"/>
            <ac:picMk id="10" creationId="{DF330D65-E9C3-4F01-912F-75352179F8BE}"/>
          </ac:picMkLst>
        </pc:picChg>
        <pc:picChg chg="add del mod modCrop">
          <ac:chgData name="Alderson, Andrew (aldersaw)" userId="5c0efa53-e59c-49eb-9b21-a6e1c6b2dcf7" providerId="ADAL" clId="{D4C21663-B7E9-49A2-9B67-F312D323DFB7}" dt="2021-02-09T15:55:42.029" v="738" actId="164"/>
          <ac:picMkLst>
            <pc:docMk/>
            <pc:sldMk cId="885798521" sldId="355"/>
            <ac:picMk id="11" creationId="{8C687399-2381-4046-9186-3FCB5186B083}"/>
          </ac:picMkLst>
        </pc:picChg>
        <pc:picChg chg="del mod">
          <ac:chgData name="Alderson, Andrew (aldersaw)" userId="5c0efa53-e59c-49eb-9b21-a6e1c6b2dcf7" providerId="ADAL" clId="{D4C21663-B7E9-49A2-9B67-F312D323DFB7}" dt="2021-02-09T14:58:19.909" v="108" actId="478"/>
          <ac:picMkLst>
            <pc:docMk/>
            <pc:sldMk cId="885798521" sldId="355"/>
            <ac:picMk id="15" creationId="{7EC3841A-BA24-466F-83EC-27E4BF2DC0F1}"/>
          </ac:picMkLst>
        </pc:picChg>
        <pc:picChg chg="mod ord topLvl">
          <ac:chgData name="Alderson, Andrew (aldersaw)" userId="5c0efa53-e59c-49eb-9b21-a6e1c6b2dcf7" providerId="ADAL" clId="{D4C21663-B7E9-49A2-9B67-F312D323DFB7}" dt="2021-02-09T15:17:01.305" v="467" actId="338"/>
          <ac:picMkLst>
            <pc:docMk/>
            <pc:sldMk cId="885798521" sldId="355"/>
            <ac:picMk id="16" creationId="{D503C18D-A2AD-4338-B26F-826EA8A9C1D2}"/>
          </ac:picMkLst>
        </pc:picChg>
        <pc:picChg chg="mod ord topLvl">
          <ac:chgData name="Alderson, Andrew (aldersaw)" userId="5c0efa53-e59c-49eb-9b21-a6e1c6b2dcf7" providerId="ADAL" clId="{D4C21663-B7E9-49A2-9B67-F312D323DFB7}" dt="2021-02-09T15:17:01.305" v="467" actId="338"/>
          <ac:picMkLst>
            <pc:docMk/>
            <pc:sldMk cId="885798521" sldId="355"/>
            <ac:picMk id="17" creationId="{212E5D42-0A75-4834-96D5-5560E9066C19}"/>
          </ac:picMkLst>
        </pc:picChg>
        <pc:picChg chg="mod ord topLvl">
          <ac:chgData name="Alderson, Andrew (aldersaw)" userId="5c0efa53-e59c-49eb-9b21-a6e1c6b2dcf7" providerId="ADAL" clId="{D4C21663-B7E9-49A2-9B67-F312D323DFB7}" dt="2021-02-09T15:17:01.305" v="467" actId="338"/>
          <ac:picMkLst>
            <pc:docMk/>
            <pc:sldMk cId="885798521" sldId="355"/>
            <ac:picMk id="19" creationId="{E3B32F95-A2BF-4ACE-B449-297B96208B2B}"/>
          </ac:picMkLst>
        </pc:picChg>
        <pc:picChg chg="mod ord topLvl">
          <ac:chgData name="Alderson, Andrew (aldersaw)" userId="5c0efa53-e59c-49eb-9b21-a6e1c6b2dcf7" providerId="ADAL" clId="{D4C21663-B7E9-49A2-9B67-F312D323DFB7}" dt="2021-02-09T15:17:01.305" v="467" actId="338"/>
          <ac:picMkLst>
            <pc:docMk/>
            <pc:sldMk cId="885798521" sldId="355"/>
            <ac:picMk id="24" creationId="{8ABA8C65-7E51-4957-B879-57909CE8FE22}"/>
          </ac:picMkLst>
        </pc:picChg>
        <pc:picChg chg="mod">
          <ac:chgData name="Alderson, Andrew (aldersaw)" userId="5c0efa53-e59c-49eb-9b21-a6e1c6b2dcf7" providerId="ADAL" clId="{D4C21663-B7E9-49A2-9B67-F312D323DFB7}" dt="2021-02-09T15:16:12.540" v="436" actId="165"/>
          <ac:picMkLst>
            <pc:docMk/>
            <pc:sldMk cId="885798521" sldId="355"/>
            <ac:picMk id="26" creationId="{5ECEC780-4F63-4625-B32C-3E60A9B5ABE2}"/>
          </ac:picMkLst>
        </pc:picChg>
        <pc:picChg chg="mod topLvl">
          <ac:chgData name="Alderson, Andrew (aldersaw)" userId="5c0efa53-e59c-49eb-9b21-a6e1c6b2dcf7" providerId="ADAL" clId="{D4C21663-B7E9-49A2-9B67-F312D323DFB7}" dt="2021-02-09T15:17:03.410" v="468" actId="338"/>
          <ac:picMkLst>
            <pc:docMk/>
            <pc:sldMk cId="885798521" sldId="355"/>
            <ac:picMk id="33" creationId="{619699EF-7DA2-4BE3-83AD-9DA85C0F3F31}"/>
          </ac:picMkLst>
        </pc:picChg>
        <pc:picChg chg="mod topLvl">
          <ac:chgData name="Alderson, Andrew (aldersaw)" userId="5c0efa53-e59c-49eb-9b21-a6e1c6b2dcf7" providerId="ADAL" clId="{D4C21663-B7E9-49A2-9B67-F312D323DFB7}" dt="2021-02-09T15:17:03.410" v="468" actId="338"/>
          <ac:picMkLst>
            <pc:docMk/>
            <pc:sldMk cId="885798521" sldId="355"/>
            <ac:picMk id="34" creationId="{39E67A88-6F74-447F-8A10-13C2E2522A35}"/>
          </ac:picMkLst>
        </pc:picChg>
        <pc:picChg chg="mod topLvl">
          <ac:chgData name="Alderson, Andrew (aldersaw)" userId="5c0efa53-e59c-49eb-9b21-a6e1c6b2dcf7" providerId="ADAL" clId="{D4C21663-B7E9-49A2-9B67-F312D323DFB7}" dt="2021-02-09T15:17:03.410" v="468" actId="338"/>
          <ac:picMkLst>
            <pc:docMk/>
            <pc:sldMk cId="885798521" sldId="355"/>
            <ac:picMk id="35" creationId="{3E349486-69C3-4AA5-A88C-0EAE8B2670BA}"/>
          </ac:picMkLst>
        </pc:picChg>
        <pc:picChg chg="mod topLvl">
          <ac:chgData name="Alderson, Andrew (aldersaw)" userId="5c0efa53-e59c-49eb-9b21-a6e1c6b2dcf7" providerId="ADAL" clId="{D4C21663-B7E9-49A2-9B67-F312D323DFB7}" dt="2021-02-09T15:17:03.410" v="468" actId="338"/>
          <ac:picMkLst>
            <pc:docMk/>
            <pc:sldMk cId="885798521" sldId="355"/>
            <ac:picMk id="36" creationId="{B3512AD6-A292-4481-B28B-47FB928AF8E7}"/>
          </ac:picMkLst>
        </pc:picChg>
        <pc:picChg chg="mod">
          <ac:chgData name="Alderson, Andrew (aldersaw)" userId="5c0efa53-e59c-49eb-9b21-a6e1c6b2dcf7" providerId="ADAL" clId="{D4C21663-B7E9-49A2-9B67-F312D323DFB7}" dt="2021-02-09T15:16:12.540" v="436" actId="165"/>
          <ac:picMkLst>
            <pc:docMk/>
            <pc:sldMk cId="885798521" sldId="355"/>
            <ac:picMk id="38" creationId="{A3921513-7B30-4B5F-B487-4073B672A7FB}"/>
          </ac:picMkLst>
        </pc:picChg>
        <pc:picChg chg="mod topLvl">
          <ac:chgData name="Alderson, Andrew (aldersaw)" userId="5c0efa53-e59c-49eb-9b21-a6e1c6b2dcf7" providerId="ADAL" clId="{D4C21663-B7E9-49A2-9B67-F312D323DFB7}" dt="2021-02-09T15:17:05.849" v="469" actId="338"/>
          <ac:picMkLst>
            <pc:docMk/>
            <pc:sldMk cId="885798521" sldId="355"/>
            <ac:picMk id="41" creationId="{FA1CE4E6-B2AF-49EF-ACB2-A01C2834D7BC}"/>
          </ac:picMkLst>
        </pc:picChg>
        <pc:picChg chg="mod topLvl">
          <ac:chgData name="Alderson, Andrew (aldersaw)" userId="5c0efa53-e59c-49eb-9b21-a6e1c6b2dcf7" providerId="ADAL" clId="{D4C21663-B7E9-49A2-9B67-F312D323DFB7}" dt="2021-02-09T15:17:05.849" v="469" actId="338"/>
          <ac:picMkLst>
            <pc:docMk/>
            <pc:sldMk cId="885798521" sldId="355"/>
            <ac:picMk id="42" creationId="{E193ECA8-2E2A-4238-8202-A70CFBBC61C5}"/>
          </ac:picMkLst>
        </pc:picChg>
        <pc:picChg chg="mod topLvl">
          <ac:chgData name="Alderson, Andrew (aldersaw)" userId="5c0efa53-e59c-49eb-9b21-a6e1c6b2dcf7" providerId="ADAL" clId="{D4C21663-B7E9-49A2-9B67-F312D323DFB7}" dt="2021-02-09T15:17:05.849" v="469" actId="338"/>
          <ac:picMkLst>
            <pc:docMk/>
            <pc:sldMk cId="885798521" sldId="355"/>
            <ac:picMk id="43" creationId="{AF715141-C839-44DF-92DB-6D3DDA43D072}"/>
          </ac:picMkLst>
        </pc:picChg>
        <pc:picChg chg="mod topLvl">
          <ac:chgData name="Alderson, Andrew (aldersaw)" userId="5c0efa53-e59c-49eb-9b21-a6e1c6b2dcf7" providerId="ADAL" clId="{D4C21663-B7E9-49A2-9B67-F312D323DFB7}" dt="2021-02-09T15:17:05.849" v="469" actId="338"/>
          <ac:picMkLst>
            <pc:docMk/>
            <pc:sldMk cId="885798521" sldId="355"/>
            <ac:picMk id="44" creationId="{1ADDE588-55A1-4285-994C-78298D5B9083}"/>
          </ac:picMkLst>
        </pc:picChg>
        <pc:picChg chg="mod">
          <ac:chgData name="Alderson, Andrew (aldersaw)" userId="5c0efa53-e59c-49eb-9b21-a6e1c6b2dcf7" providerId="ADAL" clId="{D4C21663-B7E9-49A2-9B67-F312D323DFB7}" dt="2021-02-09T15:16:12.540" v="436" actId="165"/>
          <ac:picMkLst>
            <pc:docMk/>
            <pc:sldMk cId="885798521" sldId="355"/>
            <ac:picMk id="46" creationId="{18468422-F2B0-4041-8A94-B2D51EE29422}"/>
          </ac:picMkLst>
        </pc:picChg>
        <pc:picChg chg="mod topLvl">
          <ac:chgData name="Alderson, Andrew (aldersaw)" userId="5c0efa53-e59c-49eb-9b21-a6e1c6b2dcf7" providerId="ADAL" clId="{D4C21663-B7E9-49A2-9B67-F312D323DFB7}" dt="2021-02-09T15:17:07.369" v="470" actId="338"/>
          <ac:picMkLst>
            <pc:docMk/>
            <pc:sldMk cId="885798521" sldId="355"/>
            <ac:picMk id="49" creationId="{0018700B-6C34-4502-82AF-3F8EEA5E4461}"/>
          </ac:picMkLst>
        </pc:picChg>
        <pc:picChg chg="mod topLvl">
          <ac:chgData name="Alderson, Andrew (aldersaw)" userId="5c0efa53-e59c-49eb-9b21-a6e1c6b2dcf7" providerId="ADAL" clId="{D4C21663-B7E9-49A2-9B67-F312D323DFB7}" dt="2021-02-09T15:17:07.369" v="470" actId="338"/>
          <ac:picMkLst>
            <pc:docMk/>
            <pc:sldMk cId="885798521" sldId="355"/>
            <ac:picMk id="50" creationId="{B1CDA39F-0464-4EE9-B13D-68ADE7C862DF}"/>
          </ac:picMkLst>
        </pc:picChg>
        <pc:picChg chg="mod topLvl">
          <ac:chgData name="Alderson, Andrew (aldersaw)" userId="5c0efa53-e59c-49eb-9b21-a6e1c6b2dcf7" providerId="ADAL" clId="{D4C21663-B7E9-49A2-9B67-F312D323DFB7}" dt="2021-02-09T15:17:07.369" v="470" actId="338"/>
          <ac:picMkLst>
            <pc:docMk/>
            <pc:sldMk cId="885798521" sldId="355"/>
            <ac:picMk id="51" creationId="{A495D40F-E5D3-46D2-B9FB-F57C8D6C49B1}"/>
          </ac:picMkLst>
        </pc:picChg>
        <pc:picChg chg="mod topLvl">
          <ac:chgData name="Alderson, Andrew (aldersaw)" userId="5c0efa53-e59c-49eb-9b21-a6e1c6b2dcf7" providerId="ADAL" clId="{D4C21663-B7E9-49A2-9B67-F312D323DFB7}" dt="2021-02-09T15:17:07.369" v="470" actId="338"/>
          <ac:picMkLst>
            <pc:docMk/>
            <pc:sldMk cId="885798521" sldId="355"/>
            <ac:picMk id="52" creationId="{5490E833-F765-47A0-A179-1651E421AE7C}"/>
          </ac:picMkLst>
        </pc:picChg>
        <pc:picChg chg="mod">
          <ac:chgData name="Alderson, Andrew (aldersaw)" userId="5c0efa53-e59c-49eb-9b21-a6e1c6b2dcf7" providerId="ADAL" clId="{D4C21663-B7E9-49A2-9B67-F312D323DFB7}" dt="2021-02-09T15:16:12.540" v="436" actId="165"/>
          <ac:picMkLst>
            <pc:docMk/>
            <pc:sldMk cId="885798521" sldId="355"/>
            <ac:picMk id="54" creationId="{8E8D7A13-0DBF-4B2F-B867-73D416CCB2EF}"/>
          </ac:picMkLst>
        </pc:picChg>
        <pc:picChg chg="mod topLvl">
          <ac:chgData name="Alderson, Andrew (aldersaw)" userId="5c0efa53-e59c-49eb-9b21-a6e1c6b2dcf7" providerId="ADAL" clId="{D4C21663-B7E9-49A2-9B67-F312D323DFB7}" dt="2021-02-09T15:54:09.084" v="641" actId="552"/>
          <ac:picMkLst>
            <pc:docMk/>
            <pc:sldMk cId="885798521" sldId="355"/>
            <ac:picMk id="57" creationId="{CD533A92-BD3E-4803-9349-794F3E0DBCAC}"/>
          </ac:picMkLst>
        </pc:picChg>
        <pc:picChg chg="mod topLvl">
          <ac:chgData name="Alderson, Andrew (aldersaw)" userId="5c0efa53-e59c-49eb-9b21-a6e1c6b2dcf7" providerId="ADAL" clId="{D4C21663-B7E9-49A2-9B67-F312D323DFB7}" dt="2021-02-09T15:54:09.084" v="641" actId="552"/>
          <ac:picMkLst>
            <pc:docMk/>
            <pc:sldMk cId="885798521" sldId="355"/>
            <ac:picMk id="58" creationId="{488750B0-6DF3-4815-B988-234FAD2B5E84}"/>
          </ac:picMkLst>
        </pc:picChg>
        <pc:picChg chg="mod topLvl">
          <ac:chgData name="Alderson, Andrew (aldersaw)" userId="5c0efa53-e59c-49eb-9b21-a6e1c6b2dcf7" providerId="ADAL" clId="{D4C21663-B7E9-49A2-9B67-F312D323DFB7}" dt="2021-02-09T15:54:09.084" v="641" actId="552"/>
          <ac:picMkLst>
            <pc:docMk/>
            <pc:sldMk cId="885798521" sldId="355"/>
            <ac:picMk id="59" creationId="{C62A7F1F-4880-420C-85BB-E19AFAFA8CE2}"/>
          </ac:picMkLst>
        </pc:picChg>
        <pc:picChg chg="mod topLvl">
          <ac:chgData name="Alderson, Andrew (aldersaw)" userId="5c0efa53-e59c-49eb-9b21-a6e1c6b2dcf7" providerId="ADAL" clId="{D4C21663-B7E9-49A2-9B67-F312D323DFB7}" dt="2021-02-09T15:54:09.084" v="641" actId="552"/>
          <ac:picMkLst>
            <pc:docMk/>
            <pc:sldMk cId="885798521" sldId="355"/>
            <ac:picMk id="60" creationId="{FC92748E-C09E-45F9-B4CF-29F26E38B705}"/>
          </ac:picMkLst>
        </pc:picChg>
        <pc:picChg chg="mod">
          <ac:chgData name="Alderson, Andrew (aldersaw)" userId="5c0efa53-e59c-49eb-9b21-a6e1c6b2dcf7" providerId="ADAL" clId="{D4C21663-B7E9-49A2-9B67-F312D323DFB7}" dt="2021-02-09T15:54:09.084" v="641" actId="552"/>
          <ac:picMkLst>
            <pc:docMk/>
            <pc:sldMk cId="885798521" sldId="355"/>
            <ac:picMk id="62" creationId="{96C98E9C-B473-48A2-9CE9-63764C735470}"/>
          </ac:picMkLst>
        </pc:picChg>
        <pc:picChg chg="mod">
          <ac:chgData name="Alderson, Andrew (aldersaw)" userId="5c0efa53-e59c-49eb-9b21-a6e1c6b2dcf7" providerId="ADAL" clId="{D4C21663-B7E9-49A2-9B67-F312D323DFB7}" dt="2021-02-09T15:53:02.546" v="629"/>
          <ac:picMkLst>
            <pc:docMk/>
            <pc:sldMk cId="885798521" sldId="355"/>
            <ac:picMk id="76" creationId="{74BBAF28-90F0-4D29-92AA-7737DDA2A565}"/>
          </ac:picMkLst>
        </pc:picChg>
        <pc:picChg chg="mod">
          <ac:chgData name="Alderson, Andrew (aldersaw)" userId="5c0efa53-e59c-49eb-9b21-a6e1c6b2dcf7" providerId="ADAL" clId="{D4C21663-B7E9-49A2-9B67-F312D323DFB7}" dt="2021-02-09T15:53:02.546" v="629"/>
          <ac:picMkLst>
            <pc:docMk/>
            <pc:sldMk cId="885798521" sldId="355"/>
            <ac:picMk id="78" creationId="{9B692D22-11A7-40E9-87FF-2FA3C753F83F}"/>
          </ac:picMkLst>
        </pc:picChg>
        <pc:picChg chg="mod">
          <ac:chgData name="Alderson, Andrew (aldersaw)" userId="5c0efa53-e59c-49eb-9b21-a6e1c6b2dcf7" providerId="ADAL" clId="{D4C21663-B7E9-49A2-9B67-F312D323DFB7}" dt="2021-02-09T15:53:02.546" v="629"/>
          <ac:picMkLst>
            <pc:docMk/>
            <pc:sldMk cId="885798521" sldId="355"/>
            <ac:picMk id="79" creationId="{2FA83CB8-8548-46A7-B3E0-F20D8374FA4D}"/>
          </ac:picMkLst>
        </pc:picChg>
        <pc:picChg chg="mod">
          <ac:chgData name="Alderson, Andrew (aldersaw)" userId="5c0efa53-e59c-49eb-9b21-a6e1c6b2dcf7" providerId="ADAL" clId="{D4C21663-B7E9-49A2-9B67-F312D323DFB7}" dt="2021-02-09T15:53:02.546" v="629"/>
          <ac:picMkLst>
            <pc:docMk/>
            <pc:sldMk cId="885798521" sldId="355"/>
            <ac:picMk id="80" creationId="{1B88F4C2-FD45-45F5-8BF6-7409503A35AF}"/>
          </ac:picMkLst>
        </pc:picChg>
        <pc:picChg chg="mod">
          <ac:chgData name="Alderson, Andrew (aldersaw)" userId="5c0efa53-e59c-49eb-9b21-a6e1c6b2dcf7" providerId="ADAL" clId="{D4C21663-B7E9-49A2-9B67-F312D323DFB7}" dt="2021-02-09T15:53:02.546" v="629"/>
          <ac:picMkLst>
            <pc:docMk/>
            <pc:sldMk cId="885798521" sldId="355"/>
            <ac:picMk id="81" creationId="{64DE57CB-55CB-46A0-9F7E-CCFDE387637A}"/>
          </ac:picMkLst>
        </pc:picChg>
        <pc:picChg chg="mod">
          <ac:chgData name="Alderson, Andrew (aldersaw)" userId="5c0efa53-e59c-49eb-9b21-a6e1c6b2dcf7" providerId="ADAL" clId="{D4C21663-B7E9-49A2-9B67-F312D323DFB7}" dt="2021-02-09T15:53:02.546" v="629"/>
          <ac:picMkLst>
            <pc:docMk/>
            <pc:sldMk cId="885798521" sldId="355"/>
            <ac:picMk id="83" creationId="{51194666-00BE-49F4-8447-71E36BD5F342}"/>
          </ac:picMkLst>
        </pc:picChg>
        <pc:picChg chg="add mod">
          <ac:chgData name="Alderson, Andrew (aldersaw)" userId="5c0efa53-e59c-49eb-9b21-a6e1c6b2dcf7" providerId="ADAL" clId="{D4C21663-B7E9-49A2-9B67-F312D323DFB7}" dt="2021-02-09T15:55:42.029" v="738" actId="164"/>
          <ac:picMkLst>
            <pc:docMk/>
            <pc:sldMk cId="885798521" sldId="355"/>
            <ac:picMk id="86" creationId="{5B861972-5059-4A06-A754-AC7BC2271873}"/>
          </ac:picMkLst>
        </pc:picChg>
        <pc:picChg chg="add mod">
          <ac:chgData name="Alderson, Andrew (aldersaw)" userId="5c0efa53-e59c-49eb-9b21-a6e1c6b2dcf7" providerId="ADAL" clId="{D4C21663-B7E9-49A2-9B67-F312D323DFB7}" dt="2021-02-09T15:55:42.029" v="738" actId="164"/>
          <ac:picMkLst>
            <pc:docMk/>
            <pc:sldMk cId="885798521" sldId="355"/>
            <ac:picMk id="87" creationId="{8DCFCC92-2477-4522-B63F-5964D31D233C}"/>
          </ac:picMkLst>
        </pc:picChg>
        <pc:picChg chg="add mod">
          <ac:chgData name="Alderson, Andrew (aldersaw)" userId="5c0efa53-e59c-49eb-9b21-a6e1c6b2dcf7" providerId="ADAL" clId="{D4C21663-B7E9-49A2-9B67-F312D323DFB7}" dt="2021-02-09T15:55:42.029" v="738" actId="164"/>
          <ac:picMkLst>
            <pc:docMk/>
            <pc:sldMk cId="885798521" sldId="355"/>
            <ac:picMk id="88" creationId="{316050A4-75C6-4F45-B0D6-7B086578E16E}"/>
          </ac:picMkLst>
        </pc:picChg>
        <pc:picChg chg="add mod">
          <ac:chgData name="Alderson, Andrew (aldersaw)" userId="5c0efa53-e59c-49eb-9b21-a6e1c6b2dcf7" providerId="ADAL" clId="{D4C21663-B7E9-49A2-9B67-F312D323DFB7}" dt="2021-02-09T15:55:42.029" v="738" actId="164"/>
          <ac:picMkLst>
            <pc:docMk/>
            <pc:sldMk cId="885798521" sldId="355"/>
            <ac:picMk id="89" creationId="{5E25C1A6-7305-487F-8360-7B6B881AF661}"/>
          </ac:picMkLst>
        </pc:picChg>
        <pc:picChg chg="add mod">
          <ac:chgData name="Alderson, Andrew (aldersaw)" userId="5c0efa53-e59c-49eb-9b21-a6e1c6b2dcf7" providerId="ADAL" clId="{D4C21663-B7E9-49A2-9B67-F312D323DFB7}" dt="2021-02-09T15:55:42.029" v="738" actId="164"/>
          <ac:picMkLst>
            <pc:docMk/>
            <pc:sldMk cId="885798521" sldId="355"/>
            <ac:picMk id="90" creationId="{3AB30F01-3B94-4907-B9CE-4A316A981298}"/>
          </ac:picMkLst>
        </pc:picChg>
      </pc:sldChg>
      <pc:sldChg chg="modSp add del mod">
        <pc:chgData name="Alderson, Andrew (aldersaw)" userId="5c0efa53-e59c-49eb-9b21-a6e1c6b2dcf7" providerId="ADAL" clId="{D4C21663-B7E9-49A2-9B67-F312D323DFB7}" dt="2021-02-08T15:40:40.402" v="84" actId="47"/>
        <pc:sldMkLst>
          <pc:docMk/>
          <pc:sldMk cId="3362970171" sldId="358"/>
        </pc:sldMkLst>
        <pc:spChg chg="mod">
          <ac:chgData name="Alderson, Andrew (aldersaw)" userId="5c0efa53-e59c-49eb-9b21-a6e1c6b2dcf7" providerId="ADAL" clId="{D4C21663-B7E9-49A2-9B67-F312D323DFB7}" dt="2021-02-08T15:31:07.160" v="82" actId="1076"/>
          <ac:spMkLst>
            <pc:docMk/>
            <pc:sldMk cId="3362970171" sldId="358"/>
            <ac:spMk id="8" creationId="{7264D2F9-4389-443D-8D9A-8310A729AF14}"/>
          </ac:spMkLst>
        </pc:spChg>
      </pc:sldChg>
      <pc:sldChg chg="addSp delSp modSp add del mod">
        <pc:chgData name="Alderson, Andrew (aldersaw)" userId="5c0efa53-e59c-49eb-9b21-a6e1c6b2dcf7" providerId="ADAL" clId="{D4C21663-B7E9-49A2-9B67-F312D323DFB7}" dt="2021-02-03T19:46:44.599" v="21"/>
        <pc:sldMkLst>
          <pc:docMk/>
          <pc:sldMk cId="573634829" sldId="377"/>
        </pc:sldMkLst>
        <pc:spChg chg="mod or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2" creationId="{CE627885-0911-4E74-A715-63E9AA6FBC48}"/>
          </ac:spMkLst>
        </pc:spChg>
        <pc:spChg chg="mo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4" creationId="{92CB9C3D-3FB6-407F-8C6B-010294317532}"/>
          </ac:spMkLst>
        </pc:spChg>
        <pc:spChg chg="mo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6" creationId="{A3A7A495-E818-422A-9E1C-39748793C2DB}"/>
          </ac:spMkLst>
        </pc:spChg>
        <pc:spChg chg="mod or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12" creationId="{FCF3536A-1441-43DC-B7EB-7BD057D4E45C}"/>
          </ac:spMkLst>
        </pc:spChg>
        <pc:spChg chg="mo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13" creationId="{37A5B937-52E8-4BC9-977F-A4D990A7B1FB}"/>
          </ac:spMkLst>
        </pc:spChg>
        <pc:spChg chg="mo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15" creationId="{13D4259A-649E-4BE3-B46B-E270629C29C5}"/>
          </ac:spMkLst>
        </pc:spChg>
        <pc:spChg chg="mo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18" creationId="{CDBE1CE6-543D-4083-AD97-B3340AF5CC16}"/>
          </ac:spMkLst>
        </pc:spChg>
        <pc:spChg chg="mo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19" creationId="{63BCB9CD-FA70-4D3C-A939-88D2CA11BE58}"/>
          </ac:spMkLst>
        </pc:spChg>
        <pc:spChg chg="mo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20" creationId="{5F275942-E510-40EA-806B-5625EA8956FD}"/>
          </ac:spMkLst>
        </pc:spChg>
        <pc:spChg chg="mo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21" creationId="{28D34E3D-D6AC-4981-87B5-5E4C73B40AC2}"/>
          </ac:spMkLst>
        </pc:spChg>
        <pc:spChg chg="mo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22" creationId="{02B22634-D594-4180-8659-121B400E9905}"/>
          </ac:spMkLst>
        </pc:spChg>
        <pc:spChg chg="mo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23" creationId="{75E81330-AE30-4279-8BF8-A92E8F50A293}"/>
          </ac:spMkLst>
        </pc:spChg>
        <pc:spChg chg="mo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24" creationId="{03B19421-D136-4924-9088-E78D07ACAC0C}"/>
          </ac:spMkLst>
        </pc:spChg>
        <pc:spChg chg="mo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25" creationId="{3268D4B6-6BAD-43CE-9CE3-B5673E0BAB85}"/>
          </ac:spMkLst>
        </pc:spChg>
        <pc:spChg chg="mo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26" creationId="{D0B68E24-DC80-4FC3-89E2-1CB94E48D3DB}"/>
          </ac:spMkLst>
        </pc:spChg>
        <pc:spChg chg="mod topLvl">
          <ac:chgData name="Alderson, Andrew (aldersaw)" userId="5c0efa53-e59c-49eb-9b21-a6e1c6b2dcf7" providerId="ADAL" clId="{D4C21663-B7E9-49A2-9B67-F312D323DFB7}" dt="2021-02-03T19:46:43.624" v="20" actId="165"/>
          <ac:spMkLst>
            <pc:docMk/>
            <pc:sldMk cId="573634829" sldId="377"/>
            <ac:spMk id="34" creationId="{DF6FA03E-30AA-4517-93EE-6ADE58BB9BE5}"/>
          </ac:spMkLst>
        </pc:spChg>
        <pc:grpChg chg="add del mod">
          <ac:chgData name="Alderson, Andrew (aldersaw)" userId="5c0efa53-e59c-49eb-9b21-a6e1c6b2dcf7" providerId="ADAL" clId="{D4C21663-B7E9-49A2-9B67-F312D323DFB7}" dt="2021-02-03T19:46:43.624" v="20" actId="165"/>
          <ac:grpSpMkLst>
            <pc:docMk/>
            <pc:sldMk cId="573634829" sldId="377"/>
            <ac:grpSpMk id="3" creationId="{08666059-3432-417B-8830-D90F9F67C811}"/>
          </ac:grpSpMkLst>
        </pc:grpChg>
        <pc:grpChg chg="add del mod topLvl">
          <ac:chgData name="Alderson, Andrew (aldersaw)" userId="5c0efa53-e59c-49eb-9b21-a6e1c6b2dcf7" providerId="ADAL" clId="{D4C21663-B7E9-49A2-9B67-F312D323DFB7}" dt="2021-02-03T19:46:43.624" v="20" actId="165"/>
          <ac:grpSpMkLst>
            <pc:docMk/>
            <pc:sldMk cId="573634829" sldId="377"/>
            <ac:grpSpMk id="14" creationId="{5B52242D-F829-4B55-96CF-623CE4B05257}"/>
          </ac:grpSpMkLst>
        </pc:grpChg>
        <pc:grpChg chg="add del mod topLvl">
          <ac:chgData name="Alderson, Andrew (aldersaw)" userId="5c0efa53-e59c-49eb-9b21-a6e1c6b2dcf7" providerId="ADAL" clId="{D4C21663-B7E9-49A2-9B67-F312D323DFB7}" dt="2021-02-03T19:46:43.624" v="20" actId="165"/>
          <ac:grpSpMkLst>
            <pc:docMk/>
            <pc:sldMk cId="573634829" sldId="377"/>
            <ac:grpSpMk id="30" creationId="{9E994288-C01C-4806-B7B7-C8CFD48ACF4B}"/>
          </ac:grpSpMkLst>
        </pc:grpChg>
        <pc:picChg chg="mod topLvl">
          <ac:chgData name="Alderson, Andrew (aldersaw)" userId="5c0efa53-e59c-49eb-9b21-a6e1c6b2dcf7" providerId="ADAL" clId="{D4C21663-B7E9-49A2-9B67-F312D323DFB7}" dt="2021-02-03T19:46:43.624" v="20" actId="165"/>
          <ac:picMkLst>
            <pc:docMk/>
            <pc:sldMk cId="573634829" sldId="377"/>
            <ac:picMk id="10" creationId="{F559F8CF-539E-4A62-9627-8B2E67BB342E}"/>
          </ac:picMkLst>
        </pc:picChg>
        <pc:picChg chg="mod topLvl">
          <ac:chgData name="Alderson, Andrew (aldersaw)" userId="5c0efa53-e59c-49eb-9b21-a6e1c6b2dcf7" providerId="ADAL" clId="{D4C21663-B7E9-49A2-9B67-F312D323DFB7}" dt="2021-02-03T19:46:43.624" v="20" actId="165"/>
          <ac:picMkLst>
            <pc:docMk/>
            <pc:sldMk cId="573634829" sldId="377"/>
            <ac:picMk id="17" creationId="{799999CF-3193-44C0-817A-EC6C472CD59E}"/>
          </ac:picMkLst>
        </pc:picChg>
        <pc:picChg chg="mod topLvl">
          <ac:chgData name="Alderson, Andrew (aldersaw)" userId="5c0efa53-e59c-49eb-9b21-a6e1c6b2dcf7" providerId="ADAL" clId="{D4C21663-B7E9-49A2-9B67-F312D323DFB7}" dt="2021-02-03T19:46:43.624" v="20" actId="165"/>
          <ac:picMkLst>
            <pc:docMk/>
            <pc:sldMk cId="573634829" sldId="377"/>
            <ac:picMk id="29" creationId="{C0353085-7BFD-4C6C-8503-17504B5514C7}"/>
          </ac:picMkLst>
        </pc:picChg>
      </pc:sldChg>
      <pc:sldChg chg="addSp delSp modSp add mod">
        <pc:chgData name="Alderson, Andrew (aldersaw)" userId="5c0efa53-e59c-49eb-9b21-a6e1c6b2dcf7" providerId="ADAL" clId="{D4C21663-B7E9-49A2-9B67-F312D323DFB7}" dt="2021-02-03T19:50:38.049" v="63" actId="21"/>
        <pc:sldMkLst>
          <pc:docMk/>
          <pc:sldMk cId="3449236037" sldId="377"/>
        </pc:sldMkLst>
        <pc:spChg chg="mod or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2" creationId="{CE627885-0911-4E74-A715-63E9AA6FBC48}"/>
          </ac:spMkLst>
        </pc:spChg>
        <pc:spChg chg="mo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4" creationId="{92CB9C3D-3FB6-407F-8C6B-010294317532}"/>
          </ac:spMkLst>
        </pc:spChg>
        <pc:spChg chg="mo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6" creationId="{A3A7A495-E818-422A-9E1C-39748793C2DB}"/>
          </ac:spMkLst>
        </pc:spChg>
        <pc:spChg chg="mod or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12" creationId="{FCF3536A-1441-43DC-B7EB-7BD057D4E45C}"/>
          </ac:spMkLst>
        </pc:spChg>
        <pc:spChg chg="mo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13" creationId="{37A5B937-52E8-4BC9-977F-A4D990A7B1FB}"/>
          </ac:spMkLst>
        </pc:spChg>
        <pc:spChg chg="mo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15" creationId="{13D4259A-649E-4BE3-B46B-E270629C29C5}"/>
          </ac:spMkLst>
        </pc:spChg>
        <pc:spChg chg="mo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18" creationId="{CDBE1CE6-543D-4083-AD97-B3340AF5CC16}"/>
          </ac:spMkLst>
        </pc:spChg>
        <pc:spChg chg="mo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19" creationId="{63BCB9CD-FA70-4D3C-A939-88D2CA11BE58}"/>
          </ac:spMkLst>
        </pc:spChg>
        <pc:spChg chg="mo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20" creationId="{5F275942-E510-40EA-806B-5625EA8956FD}"/>
          </ac:spMkLst>
        </pc:spChg>
        <pc:spChg chg="mo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21" creationId="{28D34E3D-D6AC-4981-87B5-5E4C73B40AC2}"/>
          </ac:spMkLst>
        </pc:spChg>
        <pc:spChg chg="mo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22" creationId="{02B22634-D594-4180-8659-121B400E9905}"/>
          </ac:spMkLst>
        </pc:spChg>
        <pc:spChg chg="mo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23" creationId="{75E81330-AE30-4279-8BF8-A92E8F50A293}"/>
          </ac:spMkLst>
        </pc:spChg>
        <pc:spChg chg="mo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24" creationId="{03B19421-D136-4924-9088-E78D07ACAC0C}"/>
          </ac:spMkLst>
        </pc:spChg>
        <pc:spChg chg="mo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25" creationId="{3268D4B6-6BAD-43CE-9CE3-B5673E0BAB85}"/>
          </ac:spMkLst>
        </pc:spChg>
        <pc:spChg chg="mo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26" creationId="{D0B68E24-DC80-4FC3-89E2-1CB94E48D3DB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28" creationId="{18A4045A-2E4F-46FE-BE8B-67B3CA0FC5D4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31" creationId="{0BBCF263-0DD4-4F41-B91C-AE035710EA75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32" creationId="{2EC5CBF4-DC04-4A9D-8CB9-CF8C89B6DF90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33" creationId="{5C922220-1E37-4277-84A6-D24B13D7431E}"/>
          </ac:spMkLst>
        </pc:spChg>
        <pc:spChg chg="mod topLvl">
          <ac:chgData name="Alderson, Andrew (aldersaw)" userId="5c0efa53-e59c-49eb-9b21-a6e1c6b2dcf7" providerId="ADAL" clId="{D4C21663-B7E9-49A2-9B67-F312D323DFB7}" dt="2021-02-03T19:49:13.512" v="52" actId="164"/>
          <ac:spMkLst>
            <pc:docMk/>
            <pc:sldMk cId="3449236037" sldId="377"/>
            <ac:spMk id="34" creationId="{DF6FA03E-30AA-4517-93EE-6ADE58BB9BE5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35" creationId="{F426B5CB-B9DC-4130-91A6-03A7A2B6A08D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36" creationId="{5364FAC5-A8F7-40AB-8DD0-967F1262655F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37" creationId="{CA0943E2-1B7A-453D-966B-9446EDF8DC2B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38" creationId="{EC11AABB-AC69-40B7-A29B-3226F79B80C2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39" creationId="{8DC4C88F-23BC-461B-8CCD-4489DF7DCCEF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40" creationId="{951988FC-878B-4B7D-ACED-86D6BF62D717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41" creationId="{1595F85C-C4C9-4A93-9D4A-6095C28C2762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42" creationId="{5711C2B3-FF7F-413E-A9A3-6B5861B6AC89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43" creationId="{005F69D8-2923-487E-A186-92F4275A026B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44" creationId="{E37F5BF1-51E6-4FA7-8505-2D3A9E1FD665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45" creationId="{348F602E-78FA-4EB6-9CBA-AEA1A053A6D0}"/>
          </ac:spMkLst>
        </pc:spChg>
        <pc:spChg chg="mod">
          <ac:chgData name="Alderson, Andrew (aldersaw)" userId="5c0efa53-e59c-49eb-9b21-a6e1c6b2dcf7" providerId="ADAL" clId="{D4C21663-B7E9-49A2-9B67-F312D323DFB7}" dt="2021-02-03T19:49:54.139" v="57"/>
          <ac:spMkLst>
            <pc:docMk/>
            <pc:sldMk cId="3449236037" sldId="377"/>
            <ac:spMk id="49" creationId="{9C3E1E79-E7B3-41B2-A885-E7DA04394194}"/>
          </ac:spMkLst>
        </pc:spChg>
        <pc:grpChg chg="del">
          <ac:chgData name="Alderson, Andrew (aldersaw)" userId="5c0efa53-e59c-49eb-9b21-a6e1c6b2dcf7" providerId="ADAL" clId="{D4C21663-B7E9-49A2-9B67-F312D323DFB7}" dt="2021-02-03T19:46:53.597" v="23" actId="165"/>
          <ac:grpSpMkLst>
            <pc:docMk/>
            <pc:sldMk cId="3449236037" sldId="377"/>
            <ac:grpSpMk id="3" creationId="{08666059-3432-417B-8830-D90F9F67C811}"/>
          </ac:grpSpMkLst>
        </pc:grpChg>
        <pc:grpChg chg="add mod">
          <ac:chgData name="Alderson, Andrew (aldersaw)" userId="5c0efa53-e59c-49eb-9b21-a6e1c6b2dcf7" providerId="ADAL" clId="{D4C21663-B7E9-49A2-9B67-F312D323DFB7}" dt="2021-02-03T19:49:13.512" v="52" actId="164"/>
          <ac:grpSpMkLst>
            <pc:docMk/>
            <pc:sldMk cId="3449236037" sldId="377"/>
            <ac:grpSpMk id="5" creationId="{F0AA7925-2C0C-48E8-8F4D-9A9F87AFEC11}"/>
          </ac:grpSpMkLst>
        </pc:grpChg>
        <pc:grpChg chg="del mod topLvl">
          <ac:chgData name="Alderson, Andrew (aldersaw)" userId="5c0efa53-e59c-49eb-9b21-a6e1c6b2dcf7" providerId="ADAL" clId="{D4C21663-B7E9-49A2-9B67-F312D323DFB7}" dt="2021-02-03T19:46:54.740" v="25" actId="165"/>
          <ac:grpSpMkLst>
            <pc:docMk/>
            <pc:sldMk cId="3449236037" sldId="377"/>
            <ac:grpSpMk id="14" creationId="{5B52242D-F829-4B55-96CF-623CE4B05257}"/>
          </ac:grpSpMkLst>
        </pc:grpChg>
        <pc:grpChg chg="add del mod">
          <ac:chgData name="Alderson, Andrew (aldersaw)" userId="5c0efa53-e59c-49eb-9b21-a6e1c6b2dcf7" providerId="ADAL" clId="{D4C21663-B7E9-49A2-9B67-F312D323DFB7}" dt="2021-02-03T19:50:13.287" v="60"/>
          <ac:grpSpMkLst>
            <pc:docMk/>
            <pc:sldMk cId="3449236037" sldId="377"/>
            <ac:grpSpMk id="27" creationId="{F06A39F2-EB8D-41C6-9A20-6386697BB838}"/>
          </ac:grpSpMkLst>
        </pc:grpChg>
        <pc:grpChg chg="del mod topLvl">
          <ac:chgData name="Alderson, Andrew (aldersaw)" userId="5c0efa53-e59c-49eb-9b21-a6e1c6b2dcf7" providerId="ADAL" clId="{D4C21663-B7E9-49A2-9B67-F312D323DFB7}" dt="2021-02-03T19:46:54.300" v="24" actId="165"/>
          <ac:grpSpMkLst>
            <pc:docMk/>
            <pc:sldMk cId="3449236037" sldId="377"/>
            <ac:grpSpMk id="30" creationId="{9E994288-C01C-4806-B7B7-C8CFD48ACF4B}"/>
          </ac:grpSpMkLst>
        </pc:grpChg>
        <pc:picChg chg="del mod">
          <ac:chgData name="Alderson, Andrew (aldersaw)" userId="5c0efa53-e59c-49eb-9b21-a6e1c6b2dcf7" providerId="ADAL" clId="{D4C21663-B7E9-49A2-9B67-F312D323DFB7}" dt="2021-02-03T19:50:38.049" v="63" actId="21"/>
          <ac:picMkLst>
            <pc:docMk/>
            <pc:sldMk cId="3449236037" sldId="377"/>
            <ac:picMk id="7" creationId="{B5BC4FD0-3CF7-4795-BBF1-AE3E65970B81}"/>
          </ac:picMkLst>
        </pc:picChg>
        <pc:picChg chg="mod topLvl">
          <ac:chgData name="Alderson, Andrew (aldersaw)" userId="5c0efa53-e59c-49eb-9b21-a6e1c6b2dcf7" providerId="ADAL" clId="{D4C21663-B7E9-49A2-9B67-F312D323DFB7}" dt="2021-02-03T19:49:13.512" v="52" actId="164"/>
          <ac:picMkLst>
            <pc:docMk/>
            <pc:sldMk cId="3449236037" sldId="377"/>
            <ac:picMk id="10" creationId="{F559F8CF-539E-4A62-9627-8B2E67BB342E}"/>
          </ac:picMkLst>
        </pc:picChg>
        <pc:picChg chg="mod topLvl">
          <ac:chgData name="Alderson, Andrew (aldersaw)" userId="5c0efa53-e59c-49eb-9b21-a6e1c6b2dcf7" providerId="ADAL" clId="{D4C21663-B7E9-49A2-9B67-F312D323DFB7}" dt="2021-02-03T19:49:13.512" v="52" actId="164"/>
          <ac:picMkLst>
            <pc:docMk/>
            <pc:sldMk cId="3449236037" sldId="377"/>
            <ac:picMk id="17" creationId="{799999CF-3193-44C0-817A-EC6C472CD59E}"/>
          </ac:picMkLst>
        </pc:picChg>
        <pc:picChg chg="mod topLvl">
          <ac:chgData name="Alderson, Andrew (aldersaw)" userId="5c0efa53-e59c-49eb-9b21-a6e1c6b2dcf7" providerId="ADAL" clId="{D4C21663-B7E9-49A2-9B67-F312D323DFB7}" dt="2021-02-03T19:49:13.512" v="52" actId="164"/>
          <ac:picMkLst>
            <pc:docMk/>
            <pc:sldMk cId="3449236037" sldId="377"/>
            <ac:picMk id="29" creationId="{C0353085-7BFD-4C6C-8503-17504B5514C7}"/>
          </ac:picMkLst>
        </pc:picChg>
        <pc:picChg chg="mod">
          <ac:chgData name="Alderson, Andrew (aldersaw)" userId="5c0efa53-e59c-49eb-9b21-a6e1c6b2dcf7" providerId="ADAL" clId="{D4C21663-B7E9-49A2-9B67-F312D323DFB7}" dt="2021-02-03T19:49:54.139" v="57"/>
          <ac:picMkLst>
            <pc:docMk/>
            <pc:sldMk cId="3449236037" sldId="377"/>
            <ac:picMk id="46" creationId="{65CD533F-A3CE-4AEC-B24B-E52497B558FF}"/>
          </ac:picMkLst>
        </pc:picChg>
        <pc:picChg chg="mod">
          <ac:chgData name="Alderson, Andrew (aldersaw)" userId="5c0efa53-e59c-49eb-9b21-a6e1c6b2dcf7" providerId="ADAL" clId="{D4C21663-B7E9-49A2-9B67-F312D323DFB7}" dt="2021-02-03T19:49:54.139" v="57"/>
          <ac:picMkLst>
            <pc:docMk/>
            <pc:sldMk cId="3449236037" sldId="377"/>
            <ac:picMk id="47" creationId="{909728E1-6BC6-4B62-B4D8-03650A85E4B5}"/>
          </ac:picMkLst>
        </pc:picChg>
        <pc:picChg chg="mod">
          <ac:chgData name="Alderson, Andrew (aldersaw)" userId="5c0efa53-e59c-49eb-9b21-a6e1c6b2dcf7" providerId="ADAL" clId="{D4C21663-B7E9-49A2-9B67-F312D323DFB7}" dt="2021-02-03T19:49:54.139" v="57"/>
          <ac:picMkLst>
            <pc:docMk/>
            <pc:sldMk cId="3449236037" sldId="377"/>
            <ac:picMk id="48" creationId="{EDB87B68-5D1A-411F-A238-B9AE42FCAF05}"/>
          </ac:picMkLst>
        </pc:picChg>
      </pc:sldChg>
      <pc:sldChg chg="addSp modSp add mod">
        <pc:chgData name="Alderson, Andrew (aldersaw)" userId="5c0efa53-e59c-49eb-9b21-a6e1c6b2dcf7" providerId="ADAL" clId="{D4C21663-B7E9-49A2-9B67-F312D323DFB7}" dt="2021-02-03T19:49:17.192" v="53" actId="164"/>
        <pc:sldMkLst>
          <pc:docMk/>
          <pc:sldMk cId="1192449772" sldId="378"/>
        </pc:sldMkLst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2" creationId="{CE627885-0911-4E74-A715-63E9AA6FBC48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4" creationId="{92CB9C3D-3FB6-407F-8C6B-010294317532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6" creationId="{A3A7A495-E818-422A-9E1C-39748793C2DB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12" creationId="{FCF3536A-1441-43DC-B7EB-7BD057D4E45C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13" creationId="{37A5B937-52E8-4BC9-977F-A4D990A7B1FB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15" creationId="{13D4259A-649E-4BE3-B46B-E270629C29C5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18" creationId="{CDBE1CE6-543D-4083-AD97-B3340AF5CC16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19" creationId="{63BCB9CD-FA70-4D3C-A939-88D2CA11BE58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20" creationId="{5F275942-E510-40EA-806B-5625EA8956FD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21" creationId="{28D34E3D-D6AC-4981-87B5-5E4C73B40AC2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22" creationId="{02B22634-D594-4180-8659-121B400E9905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23" creationId="{75E81330-AE30-4279-8BF8-A92E8F50A293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24" creationId="{03B19421-D136-4924-9088-E78D07ACAC0C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25" creationId="{3268D4B6-6BAD-43CE-9CE3-B5673E0BAB85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26" creationId="{D0B68E24-DC80-4FC3-89E2-1CB94E48D3DB}"/>
          </ac:spMkLst>
        </pc:spChg>
        <pc:spChg chg="mod">
          <ac:chgData name="Alderson, Andrew (aldersaw)" userId="5c0efa53-e59c-49eb-9b21-a6e1c6b2dcf7" providerId="ADAL" clId="{D4C21663-B7E9-49A2-9B67-F312D323DFB7}" dt="2021-02-03T19:49:17.192" v="53" actId="164"/>
          <ac:spMkLst>
            <pc:docMk/>
            <pc:sldMk cId="1192449772" sldId="378"/>
            <ac:spMk id="34" creationId="{DF6FA03E-30AA-4517-93EE-6ADE58BB9BE5}"/>
          </ac:spMkLst>
        </pc:spChg>
        <pc:grpChg chg="add mod">
          <ac:chgData name="Alderson, Andrew (aldersaw)" userId="5c0efa53-e59c-49eb-9b21-a6e1c6b2dcf7" providerId="ADAL" clId="{D4C21663-B7E9-49A2-9B67-F312D323DFB7}" dt="2021-02-03T19:49:17.192" v="53" actId="164"/>
          <ac:grpSpMkLst>
            <pc:docMk/>
            <pc:sldMk cId="1192449772" sldId="378"/>
            <ac:grpSpMk id="3" creationId="{3DBD5FC0-E72F-445A-B778-363272B31B9F}"/>
          </ac:grpSpMkLst>
        </pc:grpChg>
        <pc:picChg chg="mod">
          <ac:chgData name="Alderson, Andrew (aldersaw)" userId="5c0efa53-e59c-49eb-9b21-a6e1c6b2dcf7" providerId="ADAL" clId="{D4C21663-B7E9-49A2-9B67-F312D323DFB7}" dt="2021-02-03T19:49:17.192" v="53" actId="164"/>
          <ac:picMkLst>
            <pc:docMk/>
            <pc:sldMk cId="1192449772" sldId="378"/>
            <ac:picMk id="10" creationId="{F559F8CF-539E-4A62-9627-8B2E67BB342E}"/>
          </ac:picMkLst>
        </pc:picChg>
        <pc:picChg chg="mod">
          <ac:chgData name="Alderson, Andrew (aldersaw)" userId="5c0efa53-e59c-49eb-9b21-a6e1c6b2dcf7" providerId="ADAL" clId="{D4C21663-B7E9-49A2-9B67-F312D323DFB7}" dt="2021-02-03T19:49:17.192" v="53" actId="164"/>
          <ac:picMkLst>
            <pc:docMk/>
            <pc:sldMk cId="1192449772" sldId="378"/>
            <ac:picMk id="17" creationId="{799999CF-3193-44C0-817A-EC6C472CD59E}"/>
          </ac:picMkLst>
        </pc:picChg>
        <pc:picChg chg="mod">
          <ac:chgData name="Alderson, Andrew (aldersaw)" userId="5c0efa53-e59c-49eb-9b21-a6e1c6b2dcf7" providerId="ADAL" clId="{D4C21663-B7E9-49A2-9B67-F312D323DFB7}" dt="2021-02-03T19:49:17.192" v="53" actId="164"/>
          <ac:picMkLst>
            <pc:docMk/>
            <pc:sldMk cId="1192449772" sldId="378"/>
            <ac:picMk id="29" creationId="{C0353085-7BFD-4C6C-8503-17504B5514C7}"/>
          </ac:picMkLst>
        </pc:picChg>
      </pc:sldChg>
      <pc:sldChg chg="addSp modSp add mod">
        <pc:chgData name="Alderson, Andrew (aldersaw)" userId="5c0efa53-e59c-49eb-9b21-a6e1c6b2dcf7" providerId="ADAL" clId="{D4C21663-B7E9-49A2-9B67-F312D323DFB7}" dt="2021-02-03T19:49:21.154" v="54" actId="164"/>
        <pc:sldMkLst>
          <pc:docMk/>
          <pc:sldMk cId="322719506" sldId="379"/>
        </pc:sldMkLst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2" creationId="{CE627885-0911-4E74-A715-63E9AA6FBC48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4" creationId="{92CB9C3D-3FB6-407F-8C6B-010294317532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6" creationId="{A3A7A495-E818-422A-9E1C-39748793C2DB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12" creationId="{FCF3536A-1441-43DC-B7EB-7BD057D4E45C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13" creationId="{37A5B937-52E8-4BC9-977F-A4D990A7B1FB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15" creationId="{13D4259A-649E-4BE3-B46B-E270629C29C5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18" creationId="{CDBE1CE6-543D-4083-AD97-B3340AF5CC16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19" creationId="{63BCB9CD-FA70-4D3C-A939-88D2CA11BE58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20" creationId="{5F275942-E510-40EA-806B-5625EA8956FD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21" creationId="{28D34E3D-D6AC-4981-87B5-5E4C73B40AC2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22" creationId="{02B22634-D594-4180-8659-121B400E9905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23" creationId="{75E81330-AE30-4279-8BF8-A92E8F50A293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24" creationId="{03B19421-D136-4924-9088-E78D07ACAC0C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25" creationId="{3268D4B6-6BAD-43CE-9CE3-B5673E0BAB85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26" creationId="{D0B68E24-DC80-4FC3-89E2-1CB94E48D3DB}"/>
          </ac:spMkLst>
        </pc:spChg>
        <pc:spChg chg="mod">
          <ac:chgData name="Alderson, Andrew (aldersaw)" userId="5c0efa53-e59c-49eb-9b21-a6e1c6b2dcf7" providerId="ADAL" clId="{D4C21663-B7E9-49A2-9B67-F312D323DFB7}" dt="2021-02-03T19:49:21.154" v="54" actId="164"/>
          <ac:spMkLst>
            <pc:docMk/>
            <pc:sldMk cId="322719506" sldId="379"/>
            <ac:spMk id="34" creationId="{DF6FA03E-30AA-4517-93EE-6ADE58BB9BE5}"/>
          </ac:spMkLst>
        </pc:spChg>
        <pc:grpChg chg="add mod">
          <ac:chgData name="Alderson, Andrew (aldersaw)" userId="5c0efa53-e59c-49eb-9b21-a6e1c6b2dcf7" providerId="ADAL" clId="{D4C21663-B7E9-49A2-9B67-F312D323DFB7}" dt="2021-02-03T19:49:21.154" v="54" actId="164"/>
          <ac:grpSpMkLst>
            <pc:docMk/>
            <pc:sldMk cId="322719506" sldId="379"/>
            <ac:grpSpMk id="3" creationId="{043F1C04-6D35-4698-A1D5-51F2C9ABF828}"/>
          </ac:grpSpMkLst>
        </pc:grpChg>
        <pc:picChg chg="mod">
          <ac:chgData name="Alderson, Andrew (aldersaw)" userId="5c0efa53-e59c-49eb-9b21-a6e1c6b2dcf7" providerId="ADAL" clId="{D4C21663-B7E9-49A2-9B67-F312D323DFB7}" dt="2021-02-03T19:49:21.154" v="54" actId="164"/>
          <ac:picMkLst>
            <pc:docMk/>
            <pc:sldMk cId="322719506" sldId="379"/>
            <ac:picMk id="10" creationId="{F559F8CF-539E-4A62-9627-8B2E67BB342E}"/>
          </ac:picMkLst>
        </pc:picChg>
        <pc:picChg chg="mod">
          <ac:chgData name="Alderson, Andrew (aldersaw)" userId="5c0efa53-e59c-49eb-9b21-a6e1c6b2dcf7" providerId="ADAL" clId="{D4C21663-B7E9-49A2-9B67-F312D323DFB7}" dt="2021-02-03T19:49:21.154" v="54" actId="164"/>
          <ac:picMkLst>
            <pc:docMk/>
            <pc:sldMk cId="322719506" sldId="379"/>
            <ac:picMk id="17" creationId="{799999CF-3193-44C0-817A-EC6C472CD59E}"/>
          </ac:picMkLst>
        </pc:picChg>
        <pc:picChg chg="mod">
          <ac:chgData name="Alderson, Andrew (aldersaw)" userId="5c0efa53-e59c-49eb-9b21-a6e1c6b2dcf7" providerId="ADAL" clId="{D4C21663-B7E9-49A2-9B67-F312D323DFB7}" dt="2021-02-03T19:49:21.154" v="54" actId="164"/>
          <ac:picMkLst>
            <pc:docMk/>
            <pc:sldMk cId="322719506" sldId="379"/>
            <ac:picMk id="29" creationId="{C0353085-7BFD-4C6C-8503-17504B5514C7}"/>
          </ac:picMkLst>
        </pc:picChg>
      </pc:sldChg>
      <pc:sldChg chg="addSp modSp add mod">
        <pc:chgData name="Alderson, Andrew (aldersaw)" userId="5c0efa53-e59c-49eb-9b21-a6e1c6b2dcf7" providerId="ADAL" clId="{D4C21663-B7E9-49A2-9B67-F312D323DFB7}" dt="2021-02-03T19:49:26.419" v="55" actId="164"/>
        <pc:sldMkLst>
          <pc:docMk/>
          <pc:sldMk cId="3326836825" sldId="380"/>
        </pc:sldMkLst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2" creationId="{CE627885-0911-4E74-A715-63E9AA6FBC48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4" creationId="{92CB9C3D-3FB6-407F-8C6B-010294317532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6" creationId="{A3A7A495-E818-422A-9E1C-39748793C2DB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12" creationId="{FCF3536A-1441-43DC-B7EB-7BD057D4E45C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13" creationId="{37A5B937-52E8-4BC9-977F-A4D990A7B1FB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15" creationId="{13D4259A-649E-4BE3-B46B-E270629C29C5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18" creationId="{CDBE1CE6-543D-4083-AD97-B3340AF5CC16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19" creationId="{63BCB9CD-FA70-4D3C-A939-88D2CA11BE58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20" creationId="{5F275942-E510-40EA-806B-5625EA8956FD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21" creationId="{28D34E3D-D6AC-4981-87B5-5E4C73B40AC2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22" creationId="{02B22634-D594-4180-8659-121B400E9905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23" creationId="{75E81330-AE30-4279-8BF8-A92E8F50A293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24" creationId="{03B19421-D136-4924-9088-E78D07ACAC0C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25" creationId="{3268D4B6-6BAD-43CE-9CE3-B5673E0BAB85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26" creationId="{D0B68E24-DC80-4FC3-89E2-1CB94E48D3DB}"/>
          </ac:spMkLst>
        </pc:spChg>
        <pc:spChg chg="mod">
          <ac:chgData name="Alderson, Andrew (aldersaw)" userId="5c0efa53-e59c-49eb-9b21-a6e1c6b2dcf7" providerId="ADAL" clId="{D4C21663-B7E9-49A2-9B67-F312D323DFB7}" dt="2021-02-03T19:49:26.419" v="55" actId="164"/>
          <ac:spMkLst>
            <pc:docMk/>
            <pc:sldMk cId="3326836825" sldId="380"/>
            <ac:spMk id="34" creationId="{DF6FA03E-30AA-4517-93EE-6ADE58BB9BE5}"/>
          </ac:spMkLst>
        </pc:spChg>
        <pc:grpChg chg="add mod">
          <ac:chgData name="Alderson, Andrew (aldersaw)" userId="5c0efa53-e59c-49eb-9b21-a6e1c6b2dcf7" providerId="ADAL" clId="{D4C21663-B7E9-49A2-9B67-F312D323DFB7}" dt="2021-02-03T19:49:26.419" v="55" actId="164"/>
          <ac:grpSpMkLst>
            <pc:docMk/>
            <pc:sldMk cId="3326836825" sldId="380"/>
            <ac:grpSpMk id="3" creationId="{823066C5-4AA2-4CA6-BB54-B12515AEBE3B}"/>
          </ac:grpSpMkLst>
        </pc:grpChg>
        <pc:picChg chg="mod">
          <ac:chgData name="Alderson, Andrew (aldersaw)" userId="5c0efa53-e59c-49eb-9b21-a6e1c6b2dcf7" providerId="ADAL" clId="{D4C21663-B7E9-49A2-9B67-F312D323DFB7}" dt="2021-02-03T19:49:26.419" v="55" actId="164"/>
          <ac:picMkLst>
            <pc:docMk/>
            <pc:sldMk cId="3326836825" sldId="380"/>
            <ac:picMk id="10" creationId="{F559F8CF-539E-4A62-9627-8B2E67BB342E}"/>
          </ac:picMkLst>
        </pc:picChg>
        <pc:picChg chg="mod">
          <ac:chgData name="Alderson, Andrew (aldersaw)" userId="5c0efa53-e59c-49eb-9b21-a6e1c6b2dcf7" providerId="ADAL" clId="{D4C21663-B7E9-49A2-9B67-F312D323DFB7}" dt="2021-02-03T19:49:26.419" v="55" actId="164"/>
          <ac:picMkLst>
            <pc:docMk/>
            <pc:sldMk cId="3326836825" sldId="380"/>
            <ac:picMk id="17" creationId="{799999CF-3193-44C0-817A-EC6C472CD59E}"/>
          </ac:picMkLst>
        </pc:picChg>
        <pc:picChg chg="mod">
          <ac:chgData name="Alderson, Andrew (aldersaw)" userId="5c0efa53-e59c-49eb-9b21-a6e1c6b2dcf7" providerId="ADAL" clId="{D4C21663-B7E9-49A2-9B67-F312D323DFB7}" dt="2021-02-03T19:49:26.419" v="55" actId="164"/>
          <ac:picMkLst>
            <pc:docMk/>
            <pc:sldMk cId="3326836825" sldId="380"/>
            <ac:picMk id="29" creationId="{C0353085-7BFD-4C6C-8503-17504B5514C7}"/>
          </ac:picMkLst>
        </pc:picChg>
      </pc:sldChg>
      <pc:sldChg chg="addSp modSp add mod">
        <pc:chgData name="Alderson, Andrew (aldersaw)" userId="5c0efa53-e59c-49eb-9b21-a6e1c6b2dcf7" providerId="ADAL" clId="{D4C21663-B7E9-49A2-9B67-F312D323DFB7}" dt="2021-02-03T19:49:31.383" v="56" actId="164"/>
        <pc:sldMkLst>
          <pc:docMk/>
          <pc:sldMk cId="1274254416" sldId="381"/>
        </pc:sldMkLst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2" creationId="{CE627885-0911-4E74-A715-63E9AA6FBC48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4" creationId="{92CB9C3D-3FB6-407F-8C6B-010294317532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6" creationId="{A3A7A495-E818-422A-9E1C-39748793C2DB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12" creationId="{FCF3536A-1441-43DC-B7EB-7BD057D4E45C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13" creationId="{37A5B937-52E8-4BC9-977F-A4D990A7B1FB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15" creationId="{13D4259A-649E-4BE3-B46B-E270629C29C5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18" creationId="{CDBE1CE6-543D-4083-AD97-B3340AF5CC16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19" creationId="{63BCB9CD-FA70-4D3C-A939-88D2CA11BE58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20" creationId="{5F275942-E510-40EA-806B-5625EA8956FD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21" creationId="{28D34E3D-D6AC-4981-87B5-5E4C73B40AC2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22" creationId="{02B22634-D594-4180-8659-121B400E9905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23" creationId="{75E81330-AE30-4279-8BF8-A92E8F50A293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24" creationId="{03B19421-D136-4924-9088-E78D07ACAC0C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25" creationId="{3268D4B6-6BAD-43CE-9CE3-B5673E0BAB85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26" creationId="{D0B68E24-DC80-4FC3-89E2-1CB94E48D3DB}"/>
          </ac:spMkLst>
        </pc:spChg>
        <pc:spChg chg="mod">
          <ac:chgData name="Alderson, Andrew (aldersaw)" userId="5c0efa53-e59c-49eb-9b21-a6e1c6b2dcf7" providerId="ADAL" clId="{D4C21663-B7E9-49A2-9B67-F312D323DFB7}" dt="2021-02-03T19:49:31.383" v="56" actId="164"/>
          <ac:spMkLst>
            <pc:docMk/>
            <pc:sldMk cId="1274254416" sldId="381"/>
            <ac:spMk id="34" creationId="{DF6FA03E-30AA-4517-93EE-6ADE58BB9BE5}"/>
          </ac:spMkLst>
        </pc:spChg>
        <pc:grpChg chg="add mod">
          <ac:chgData name="Alderson, Andrew (aldersaw)" userId="5c0efa53-e59c-49eb-9b21-a6e1c6b2dcf7" providerId="ADAL" clId="{D4C21663-B7E9-49A2-9B67-F312D323DFB7}" dt="2021-02-03T19:49:31.383" v="56" actId="164"/>
          <ac:grpSpMkLst>
            <pc:docMk/>
            <pc:sldMk cId="1274254416" sldId="381"/>
            <ac:grpSpMk id="3" creationId="{1ECB921A-BBCF-46F8-9351-EFC4FB6D14FE}"/>
          </ac:grpSpMkLst>
        </pc:grpChg>
        <pc:picChg chg="mod">
          <ac:chgData name="Alderson, Andrew (aldersaw)" userId="5c0efa53-e59c-49eb-9b21-a6e1c6b2dcf7" providerId="ADAL" clId="{D4C21663-B7E9-49A2-9B67-F312D323DFB7}" dt="2021-02-03T19:49:31.383" v="56" actId="164"/>
          <ac:picMkLst>
            <pc:docMk/>
            <pc:sldMk cId="1274254416" sldId="381"/>
            <ac:picMk id="10" creationId="{F559F8CF-539E-4A62-9627-8B2E67BB342E}"/>
          </ac:picMkLst>
        </pc:picChg>
        <pc:picChg chg="mod">
          <ac:chgData name="Alderson, Andrew (aldersaw)" userId="5c0efa53-e59c-49eb-9b21-a6e1c6b2dcf7" providerId="ADAL" clId="{D4C21663-B7E9-49A2-9B67-F312D323DFB7}" dt="2021-02-03T19:49:31.383" v="56" actId="164"/>
          <ac:picMkLst>
            <pc:docMk/>
            <pc:sldMk cId="1274254416" sldId="381"/>
            <ac:picMk id="17" creationId="{799999CF-3193-44C0-817A-EC6C472CD59E}"/>
          </ac:picMkLst>
        </pc:picChg>
        <pc:picChg chg="mod">
          <ac:chgData name="Alderson, Andrew (aldersaw)" userId="5c0efa53-e59c-49eb-9b21-a6e1c6b2dcf7" providerId="ADAL" clId="{D4C21663-B7E9-49A2-9B67-F312D323DFB7}" dt="2021-02-03T19:49:31.383" v="56" actId="164"/>
          <ac:picMkLst>
            <pc:docMk/>
            <pc:sldMk cId="1274254416" sldId="381"/>
            <ac:picMk id="29" creationId="{C0353085-7BFD-4C6C-8503-17504B5514C7}"/>
          </ac:picMkLst>
        </pc:picChg>
      </pc:sldChg>
      <pc:sldChg chg="addSp modSp new mod">
        <pc:chgData name="Alderson, Andrew (aldersaw)" userId="5c0efa53-e59c-49eb-9b21-a6e1c6b2dcf7" providerId="ADAL" clId="{D4C21663-B7E9-49A2-9B67-F312D323DFB7}" dt="2021-02-03T19:57:08.965" v="78" actId="1076"/>
        <pc:sldMkLst>
          <pc:docMk/>
          <pc:sldMk cId="395445562" sldId="382"/>
        </pc:sldMkLst>
        <pc:picChg chg="add mod">
          <ac:chgData name="Alderson, Andrew (aldersaw)" userId="5c0efa53-e59c-49eb-9b21-a6e1c6b2dcf7" providerId="ADAL" clId="{D4C21663-B7E9-49A2-9B67-F312D323DFB7}" dt="2021-02-03T19:57:00.487" v="73" actId="1076"/>
          <ac:picMkLst>
            <pc:docMk/>
            <pc:sldMk cId="395445562" sldId="382"/>
            <ac:picMk id="2" creationId="{6DA078C5-5DE6-4DB1-91AB-56E0622E0C91}"/>
          </ac:picMkLst>
        </pc:picChg>
        <pc:picChg chg="mod">
          <ac:chgData name="Alderson, Andrew (aldersaw)" userId="5c0efa53-e59c-49eb-9b21-a6e1c6b2dcf7" providerId="ADAL" clId="{D4C21663-B7E9-49A2-9B67-F312D323DFB7}" dt="2021-02-03T19:57:03.330" v="75" actId="1076"/>
          <ac:picMkLst>
            <pc:docMk/>
            <pc:sldMk cId="395445562" sldId="382"/>
            <ac:picMk id="3" creationId="{6C2155E7-D489-4BF2-8E2F-0C0CC6DCEA74}"/>
          </ac:picMkLst>
        </pc:picChg>
        <pc:picChg chg="mod">
          <ac:chgData name="Alderson, Andrew (aldersaw)" userId="5c0efa53-e59c-49eb-9b21-a6e1c6b2dcf7" providerId="ADAL" clId="{D4C21663-B7E9-49A2-9B67-F312D323DFB7}" dt="2021-02-03T19:57:04.853" v="76" actId="1076"/>
          <ac:picMkLst>
            <pc:docMk/>
            <pc:sldMk cId="395445562" sldId="382"/>
            <ac:picMk id="4" creationId="{8E2D878F-B7C2-4445-B028-43C99F33C642}"/>
          </ac:picMkLst>
        </pc:picChg>
        <pc:picChg chg="mod">
          <ac:chgData name="Alderson, Andrew (aldersaw)" userId="5c0efa53-e59c-49eb-9b21-a6e1c6b2dcf7" providerId="ADAL" clId="{D4C21663-B7E9-49A2-9B67-F312D323DFB7}" dt="2021-02-03T19:57:07.223" v="77" actId="1076"/>
          <ac:picMkLst>
            <pc:docMk/>
            <pc:sldMk cId="395445562" sldId="382"/>
            <ac:picMk id="5" creationId="{A3331009-6CAB-449C-A85A-1704375282A7}"/>
          </ac:picMkLst>
        </pc:picChg>
        <pc:picChg chg="mod">
          <ac:chgData name="Alderson, Andrew (aldersaw)" userId="5c0efa53-e59c-49eb-9b21-a6e1c6b2dcf7" providerId="ADAL" clId="{D4C21663-B7E9-49A2-9B67-F312D323DFB7}" dt="2021-02-03T19:57:08.965" v="78" actId="1076"/>
          <ac:picMkLst>
            <pc:docMk/>
            <pc:sldMk cId="395445562" sldId="382"/>
            <ac:picMk id="6" creationId="{1C9C8B4D-C03C-41E2-B2C8-8D05E292DD32}"/>
          </ac:picMkLst>
        </pc:picChg>
      </pc:sldChg>
      <pc:sldChg chg="add del">
        <pc:chgData name="Alderson, Andrew (aldersaw)" userId="5c0efa53-e59c-49eb-9b21-a6e1c6b2dcf7" providerId="ADAL" clId="{D4C21663-B7E9-49A2-9B67-F312D323DFB7}" dt="2021-02-08T15:31:02.847" v="81" actId="47"/>
        <pc:sldMkLst>
          <pc:docMk/>
          <pc:sldMk cId="1854715046" sldId="383"/>
        </pc:sldMkLst>
      </pc:sldChg>
      <pc:sldChg chg="modSp add mod">
        <pc:chgData name="Alderson, Andrew (aldersaw)" userId="5c0efa53-e59c-49eb-9b21-a6e1c6b2dcf7" providerId="ADAL" clId="{D4C21663-B7E9-49A2-9B67-F312D323DFB7}" dt="2021-02-09T14:57:59.039" v="105" actId="27636"/>
        <pc:sldMkLst>
          <pc:docMk/>
          <pc:sldMk cId="2013100409" sldId="383"/>
        </pc:sldMkLst>
        <pc:spChg chg="mod">
          <ac:chgData name="Alderson, Andrew (aldersaw)" userId="5c0efa53-e59c-49eb-9b21-a6e1c6b2dcf7" providerId="ADAL" clId="{D4C21663-B7E9-49A2-9B67-F312D323DFB7}" dt="2021-02-09T14:57:59.039" v="105" actId="27636"/>
          <ac:spMkLst>
            <pc:docMk/>
            <pc:sldMk cId="2013100409" sldId="383"/>
            <ac:spMk id="8" creationId="{7264D2F9-4389-443D-8D9A-8310A729AF14}"/>
          </ac:spMkLst>
        </pc:spChg>
      </pc:sldChg>
      <pc:sldChg chg="addSp delSp modSp new del mod">
        <pc:chgData name="Alderson, Andrew (aldersaw)" userId="5c0efa53-e59c-49eb-9b21-a6e1c6b2dcf7" providerId="ADAL" clId="{D4C21663-B7E9-49A2-9B67-F312D323DFB7}" dt="2021-02-09T21:53:37.239" v="1524" actId="47"/>
        <pc:sldMkLst>
          <pc:docMk/>
          <pc:sldMk cId="586081288" sldId="384"/>
        </pc:sldMkLst>
        <pc:spChg chg="mod">
          <ac:chgData name="Alderson, Andrew (aldersaw)" userId="5c0efa53-e59c-49eb-9b21-a6e1c6b2dcf7" providerId="ADAL" clId="{D4C21663-B7E9-49A2-9B67-F312D323DFB7}" dt="2021-02-09T20:31:20.402" v="756"/>
          <ac:spMkLst>
            <pc:docMk/>
            <pc:sldMk cId="586081288" sldId="384"/>
            <ac:spMk id="2" creationId="{F157E83A-0ED9-4C6C-9A3C-11C1121F4AD7}"/>
          </ac:spMkLst>
        </pc:spChg>
        <pc:spChg chg="del">
          <ac:chgData name="Alderson, Andrew (aldersaw)" userId="5c0efa53-e59c-49eb-9b21-a6e1c6b2dcf7" providerId="ADAL" clId="{D4C21663-B7E9-49A2-9B67-F312D323DFB7}" dt="2021-02-09T20:31:15.017" v="755" actId="478"/>
          <ac:spMkLst>
            <pc:docMk/>
            <pc:sldMk cId="586081288" sldId="384"/>
            <ac:spMk id="3" creationId="{A828BF7A-6BD4-4763-B313-6F47160F9314}"/>
          </ac:spMkLst>
        </pc:spChg>
        <pc:spChg chg="del">
          <ac:chgData name="Alderson, Andrew (aldersaw)" userId="5c0efa53-e59c-49eb-9b21-a6e1c6b2dcf7" providerId="ADAL" clId="{D4C21663-B7E9-49A2-9B67-F312D323DFB7}" dt="2021-02-09T20:31:14.047" v="754" actId="478"/>
          <ac:spMkLst>
            <pc:docMk/>
            <pc:sldMk cId="586081288" sldId="384"/>
            <ac:spMk id="4" creationId="{CDE3704E-C607-4892-9A63-128DB486515C}"/>
          </ac:spMkLst>
        </pc:spChg>
        <pc:spChg chg="add del mod">
          <ac:chgData name="Alderson, Andrew (aldersaw)" userId="5c0efa53-e59c-49eb-9b21-a6e1c6b2dcf7" providerId="ADAL" clId="{D4C21663-B7E9-49A2-9B67-F312D323DFB7}" dt="2021-02-09T20:34:01.821" v="760" actId="478"/>
          <ac:spMkLst>
            <pc:docMk/>
            <pc:sldMk cId="586081288" sldId="384"/>
            <ac:spMk id="5" creationId="{31A4B444-2947-4E4A-8865-2BC822FE41B3}"/>
          </ac:spMkLst>
        </pc:spChg>
        <pc:spChg chg="add mod">
          <ac:chgData name="Alderson, Andrew (aldersaw)" userId="5c0efa53-e59c-49eb-9b21-a6e1c6b2dcf7" providerId="ADAL" clId="{D4C21663-B7E9-49A2-9B67-F312D323DFB7}" dt="2021-02-09T21:35:41.707" v="1501" actId="164"/>
          <ac:spMkLst>
            <pc:docMk/>
            <pc:sldMk cId="586081288" sldId="384"/>
            <ac:spMk id="14" creationId="{05E410DF-43AB-443B-AE29-E4523DB69C90}"/>
          </ac:spMkLst>
        </pc:spChg>
        <pc:spChg chg="add mod">
          <ac:chgData name="Alderson, Andrew (aldersaw)" userId="5c0efa53-e59c-49eb-9b21-a6e1c6b2dcf7" providerId="ADAL" clId="{D4C21663-B7E9-49A2-9B67-F312D323DFB7}" dt="2021-02-09T21:36:47.330" v="1522" actId="1076"/>
          <ac:spMkLst>
            <pc:docMk/>
            <pc:sldMk cId="586081288" sldId="384"/>
            <ac:spMk id="15" creationId="{6AD0679F-53DC-4549-8951-01EFBB3396A5}"/>
          </ac:spMkLst>
        </pc:spChg>
        <pc:spChg chg="add del mod">
          <ac:chgData name="Alderson, Andrew (aldersaw)" userId="5c0efa53-e59c-49eb-9b21-a6e1c6b2dcf7" providerId="ADAL" clId="{D4C21663-B7E9-49A2-9B67-F312D323DFB7}" dt="2021-02-09T20:37:14.555" v="818" actId="478"/>
          <ac:spMkLst>
            <pc:docMk/>
            <pc:sldMk cId="586081288" sldId="384"/>
            <ac:spMk id="16" creationId="{2062DD64-9324-4D7E-8963-0C0EB7E4ADD8}"/>
          </ac:spMkLst>
        </pc:spChg>
        <pc:spChg chg="add del">
          <ac:chgData name="Alderson, Andrew (aldersaw)" userId="5c0efa53-e59c-49eb-9b21-a6e1c6b2dcf7" providerId="ADAL" clId="{D4C21663-B7E9-49A2-9B67-F312D323DFB7}" dt="2021-02-09T20:37:25.312" v="820" actId="478"/>
          <ac:spMkLst>
            <pc:docMk/>
            <pc:sldMk cId="586081288" sldId="384"/>
            <ac:spMk id="17" creationId="{07CABCCB-E3E6-496E-A2CC-9A97F25472BA}"/>
          </ac:spMkLst>
        </pc:spChg>
        <pc:spChg chg="add del">
          <ac:chgData name="Alderson, Andrew (aldersaw)" userId="5c0efa53-e59c-49eb-9b21-a6e1c6b2dcf7" providerId="ADAL" clId="{D4C21663-B7E9-49A2-9B67-F312D323DFB7}" dt="2021-02-09T20:37:45" v="822" actId="478"/>
          <ac:spMkLst>
            <pc:docMk/>
            <pc:sldMk cId="586081288" sldId="384"/>
            <ac:spMk id="18" creationId="{F15A46A3-3930-428E-9167-C8494EBDDB7B}"/>
          </ac:spMkLst>
        </pc:spChg>
        <pc:spChg chg="add del">
          <ac:chgData name="Alderson, Andrew (aldersaw)" userId="5c0efa53-e59c-49eb-9b21-a6e1c6b2dcf7" providerId="ADAL" clId="{D4C21663-B7E9-49A2-9B67-F312D323DFB7}" dt="2021-02-09T20:38:34.301" v="833" actId="478"/>
          <ac:spMkLst>
            <pc:docMk/>
            <pc:sldMk cId="586081288" sldId="384"/>
            <ac:spMk id="24" creationId="{42B780B6-6EE8-4B5E-B102-C624CAE2FFA6}"/>
          </ac:spMkLst>
        </pc:spChg>
        <pc:spChg chg="add del">
          <ac:chgData name="Alderson, Andrew (aldersaw)" userId="5c0efa53-e59c-49eb-9b21-a6e1c6b2dcf7" providerId="ADAL" clId="{D4C21663-B7E9-49A2-9B67-F312D323DFB7}" dt="2021-02-09T20:38:44.174" v="835" actId="478"/>
          <ac:spMkLst>
            <pc:docMk/>
            <pc:sldMk cId="586081288" sldId="384"/>
            <ac:spMk id="25" creationId="{BED27B08-7A78-4B60-9A1D-8AE73928889B}"/>
          </ac:spMkLst>
        </pc:spChg>
        <pc:spChg chg="add del mod">
          <ac:chgData name="Alderson, Andrew (aldersaw)" userId="5c0efa53-e59c-49eb-9b21-a6e1c6b2dcf7" providerId="ADAL" clId="{D4C21663-B7E9-49A2-9B67-F312D323DFB7}" dt="2021-02-09T20:39:03.058" v="838" actId="478"/>
          <ac:spMkLst>
            <pc:docMk/>
            <pc:sldMk cId="586081288" sldId="384"/>
            <ac:spMk id="26" creationId="{776CF4BF-A3D0-437C-AE93-A701264B5F01}"/>
          </ac:spMkLst>
        </pc:spChg>
        <pc:spChg chg="add del mod">
          <ac:chgData name="Alderson, Andrew (aldersaw)" userId="5c0efa53-e59c-49eb-9b21-a6e1c6b2dcf7" providerId="ADAL" clId="{D4C21663-B7E9-49A2-9B67-F312D323DFB7}" dt="2021-02-09T20:39:52.928" v="846" actId="478"/>
          <ac:spMkLst>
            <pc:docMk/>
            <pc:sldMk cId="586081288" sldId="384"/>
            <ac:spMk id="27" creationId="{CDF3345B-0BE3-4E00-BF9A-6EEE5FD79269}"/>
          </ac:spMkLst>
        </pc:spChg>
        <pc:spChg chg="add mod">
          <ac:chgData name="Alderson, Andrew (aldersaw)" userId="5c0efa53-e59c-49eb-9b21-a6e1c6b2dcf7" providerId="ADAL" clId="{D4C21663-B7E9-49A2-9B67-F312D323DFB7}" dt="2021-02-09T20:46:02.130" v="907"/>
          <ac:spMkLst>
            <pc:docMk/>
            <pc:sldMk cId="586081288" sldId="384"/>
            <ac:spMk id="28" creationId="{DAD01318-9382-4E13-A93F-133BB579F4F5}"/>
          </ac:spMkLst>
        </pc:spChg>
        <pc:spChg chg="add del mod">
          <ac:chgData name="Alderson, Andrew (aldersaw)" userId="5c0efa53-e59c-49eb-9b21-a6e1c6b2dcf7" providerId="ADAL" clId="{D4C21663-B7E9-49A2-9B67-F312D323DFB7}" dt="2021-02-09T20:43:05.872" v="883" actId="478"/>
          <ac:spMkLst>
            <pc:docMk/>
            <pc:sldMk cId="586081288" sldId="384"/>
            <ac:spMk id="29" creationId="{C8EF08C2-8EAF-4303-8763-71976FD79FF6}"/>
          </ac:spMkLst>
        </pc:spChg>
        <pc:spChg chg="add mod">
          <ac:chgData name="Alderson, Andrew (aldersaw)" userId="5c0efa53-e59c-49eb-9b21-a6e1c6b2dcf7" providerId="ADAL" clId="{D4C21663-B7E9-49A2-9B67-F312D323DFB7}" dt="2021-02-09T20:46:02.130" v="907"/>
          <ac:spMkLst>
            <pc:docMk/>
            <pc:sldMk cId="586081288" sldId="384"/>
            <ac:spMk id="39" creationId="{2F7B9951-AE42-4322-96C3-6C912324E394}"/>
          </ac:spMkLst>
        </pc:spChg>
        <pc:spChg chg="add mod">
          <ac:chgData name="Alderson, Andrew (aldersaw)" userId="5c0efa53-e59c-49eb-9b21-a6e1c6b2dcf7" providerId="ADAL" clId="{D4C21663-B7E9-49A2-9B67-F312D323DFB7}" dt="2021-02-09T21:35:38.947" v="1500" actId="164"/>
          <ac:spMkLst>
            <pc:docMk/>
            <pc:sldMk cId="586081288" sldId="384"/>
            <ac:spMk id="43" creationId="{B77F6672-31D4-429B-9452-2484BC536D8B}"/>
          </ac:spMkLst>
        </pc:spChg>
        <pc:spChg chg="add mod topLvl">
          <ac:chgData name="Alderson, Andrew (aldersaw)" userId="5c0efa53-e59c-49eb-9b21-a6e1c6b2dcf7" providerId="ADAL" clId="{D4C21663-B7E9-49A2-9B67-F312D323DFB7}" dt="2021-02-09T21:36:32.269" v="1519" actId="164"/>
          <ac:spMkLst>
            <pc:docMk/>
            <pc:sldMk cId="586081288" sldId="384"/>
            <ac:spMk id="44" creationId="{1429D6B4-B597-41CF-A106-8ECC662797A8}"/>
          </ac:spMkLst>
        </pc:spChg>
        <pc:spChg chg="add mod topLvl">
          <ac:chgData name="Alderson, Andrew (aldersaw)" userId="5c0efa53-e59c-49eb-9b21-a6e1c6b2dcf7" providerId="ADAL" clId="{D4C21663-B7E9-49A2-9B67-F312D323DFB7}" dt="2021-02-09T21:36:32.269" v="1519" actId="164"/>
          <ac:spMkLst>
            <pc:docMk/>
            <pc:sldMk cId="586081288" sldId="384"/>
            <ac:spMk id="45" creationId="{4B3EBFDB-B5CC-438C-B049-B51F47358EAE}"/>
          </ac:spMkLst>
        </pc:spChg>
        <pc:spChg chg="add mod">
          <ac:chgData name="Alderson, Andrew (aldersaw)" userId="5c0efa53-e59c-49eb-9b21-a6e1c6b2dcf7" providerId="ADAL" clId="{D4C21663-B7E9-49A2-9B67-F312D323DFB7}" dt="2021-02-09T21:35:38.947" v="1500" actId="164"/>
          <ac:spMkLst>
            <pc:docMk/>
            <pc:sldMk cId="586081288" sldId="384"/>
            <ac:spMk id="46" creationId="{7334DF83-0F35-4920-BE3C-3D022639F4DE}"/>
          </ac:spMkLst>
        </pc:spChg>
        <pc:spChg chg="add mod">
          <ac:chgData name="Alderson, Andrew (aldersaw)" userId="5c0efa53-e59c-49eb-9b21-a6e1c6b2dcf7" providerId="ADAL" clId="{D4C21663-B7E9-49A2-9B67-F312D323DFB7}" dt="2021-02-09T21:26:27.908" v="1456" actId="948"/>
          <ac:spMkLst>
            <pc:docMk/>
            <pc:sldMk cId="586081288" sldId="384"/>
            <ac:spMk id="47" creationId="{9B863E9A-7D99-44B6-9853-76E942D59EF8}"/>
          </ac:spMkLst>
        </pc:spChg>
        <pc:spChg chg="add mod">
          <ac:chgData name="Alderson, Andrew (aldersaw)" userId="5c0efa53-e59c-49eb-9b21-a6e1c6b2dcf7" providerId="ADAL" clId="{D4C21663-B7E9-49A2-9B67-F312D323DFB7}" dt="2021-02-09T21:25:44.446" v="1453" actId="948"/>
          <ac:spMkLst>
            <pc:docMk/>
            <pc:sldMk cId="586081288" sldId="384"/>
            <ac:spMk id="51" creationId="{6465C295-3AB8-4874-A19B-63649EE2DC6E}"/>
          </ac:spMkLst>
        </pc:spChg>
        <pc:spChg chg="add mod">
          <ac:chgData name="Alderson, Andrew (aldersaw)" userId="5c0efa53-e59c-49eb-9b21-a6e1c6b2dcf7" providerId="ADAL" clId="{D4C21663-B7E9-49A2-9B67-F312D323DFB7}" dt="2021-02-09T21:26:15.221" v="1455" actId="948"/>
          <ac:spMkLst>
            <pc:docMk/>
            <pc:sldMk cId="586081288" sldId="384"/>
            <ac:spMk id="52" creationId="{99566408-4033-4CFE-ADF3-AE9871BF677C}"/>
          </ac:spMkLst>
        </pc:spChg>
        <pc:spChg chg="add mod">
          <ac:chgData name="Alderson, Andrew (aldersaw)" userId="5c0efa53-e59c-49eb-9b21-a6e1c6b2dcf7" providerId="ADAL" clId="{D4C21663-B7E9-49A2-9B67-F312D323DFB7}" dt="2021-02-09T21:36:21.850" v="1517" actId="14100"/>
          <ac:spMkLst>
            <pc:docMk/>
            <pc:sldMk cId="586081288" sldId="384"/>
            <ac:spMk id="53" creationId="{68A161B6-2BC7-4407-B521-28DA8655A047}"/>
          </ac:spMkLst>
        </pc:spChg>
        <pc:spChg chg="add mod topLvl">
          <ac:chgData name="Alderson, Andrew (aldersaw)" userId="5c0efa53-e59c-49eb-9b21-a6e1c6b2dcf7" providerId="ADAL" clId="{D4C21663-B7E9-49A2-9B67-F312D323DFB7}" dt="2021-02-09T21:36:32.269" v="1519" actId="164"/>
          <ac:spMkLst>
            <pc:docMk/>
            <pc:sldMk cId="586081288" sldId="384"/>
            <ac:spMk id="54" creationId="{0D8EAA52-3F08-486B-B130-24AE8886FF43}"/>
          </ac:spMkLst>
        </pc:spChg>
        <pc:grpChg chg="add del mod">
          <ac:chgData name="Alderson, Andrew (aldersaw)" userId="5c0efa53-e59c-49eb-9b21-a6e1c6b2dcf7" providerId="ADAL" clId="{D4C21663-B7E9-49A2-9B67-F312D323DFB7}" dt="2021-02-09T21:35:51.477" v="1503" actId="165"/>
          <ac:grpSpMkLst>
            <pc:docMk/>
            <pc:sldMk cId="586081288" sldId="384"/>
            <ac:grpSpMk id="55" creationId="{E4F1ED23-1C6C-4124-99B6-6B4687ACE7C9}"/>
          </ac:grpSpMkLst>
        </pc:grpChg>
        <pc:grpChg chg="add mod">
          <ac:chgData name="Alderson, Andrew (aldersaw)" userId="5c0efa53-e59c-49eb-9b21-a6e1c6b2dcf7" providerId="ADAL" clId="{D4C21663-B7E9-49A2-9B67-F312D323DFB7}" dt="2021-02-09T21:35:41.707" v="1501" actId="164"/>
          <ac:grpSpMkLst>
            <pc:docMk/>
            <pc:sldMk cId="586081288" sldId="384"/>
            <ac:grpSpMk id="56" creationId="{94EB5561-C229-4A68-9CA8-602B512EDED0}"/>
          </ac:grpSpMkLst>
        </pc:grpChg>
        <pc:grpChg chg="add mod">
          <ac:chgData name="Alderson, Andrew (aldersaw)" userId="5c0efa53-e59c-49eb-9b21-a6e1c6b2dcf7" providerId="ADAL" clId="{D4C21663-B7E9-49A2-9B67-F312D323DFB7}" dt="2021-02-09T21:35:44.967" v="1502" actId="164"/>
          <ac:grpSpMkLst>
            <pc:docMk/>
            <pc:sldMk cId="586081288" sldId="384"/>
            <ac:grpSpMk id="57" creationId="{0D1A70A3-33D7-4120-9548-186C213D1700}"/>
          </ac:grpSpMkLst>
        </pc:grpChg>
        <pc:grpChg chg="add mod">
          <ac:chgData name="Alderson, Andrew (aldersaw)" userId="5c0efa53-e59c-49eb-9b21-a6e1c6b2dcf7" providerId="ADAL" clId="{D4C21663-B7E9-49A2-9B67-F312D323DFB7}" dt="2021-02-09T21:36:35.165" v="1521" actId="1076"/>
          <ac:grpSpMkLst>
            <pc:docMk/>
            <pc:sldMk cId="586081288" sldId="384"/>
            <ac:grpSpMk id="58" creationId="{7571E792-B9AB-4ACC-B547-E606270C8304}"/>
          </ac:grpSpMkLst>
        </pc:grpChg>
        <pc:grpChg chg="add mod">
          <ac:chgData name="Alderson, Andrew (aldersaw)" userId="5c0efa53-e59c-49eb-9b21-a6e1c6b2dcf7" providerId="ADAL" clId="{D4C21663-B7E9-49A2-9B67-F312D323DFB7}" dt="2021-02-09T21:36:12.414" v="1515" actId="164"/>
          <ac:grpSpMkLst>
            <pc:docMk/>
            <pc:sldMk cId="586081288" sldId="384"/>
            <ac:grpSpMk id="59" creationId="{FC793BBA-7C21-4FC2-A2F0-9E2282D474B9}"/>
          </ac:grpSpMkLst>
        </pc:grpChg>
        <pc:grpChg chg="add mod">
          <ac:chgData name="Alderson, Andrew (aldersaw)" userId="5c0efa53-e59c-49eb-9b21-a6e1c6b2dcf7" providerId="ADAL" clId="{D4C21663-B7E9-49A2-9B67-F312D323DFB7}" dt="2021-02-09T21:36:32.269" v="1519" actId="164"/>
          <ac:grpSpMkLst>
            <pc:docMk/>
            <pc:sldMk cId="586081288" sldId="384"/>
            <ac:grpSpMk id="60" creationId="{C7B12035-DB13-4FCF-9296-49E3A619E0F2}"/>
          </ac:grpSpMkLst>
        </pc:grpChg>
        <pc:cxnChg chg="add mod">
          <ac:chgData name="Alderson, Andrew (aldersaw)" userId="5c0efa53-e59c-49eb-9b21-a6e1c6b2dcf7" providerId="ADAL" clId="{D4C21663-B7E9-49A2-9B67-F312D323DFB7}" dt="2021-02-09T21:35:44.967" v="1502" actId="164"/>
          <ac:cxnSpMkLst>
            <pc:docMk/>
            <pc:sldMk cId="586081288" sldId="384"/>
            <ac:cxnSpMk id="7" creationId="{2A7877FD-68F5-41A4-8838-0709FD127942}"/>
          </ac:cxnSpMkLst>
        </pc:cxnChg>
        <pc:cxnChg chg="add del mod">
          <ac:chgData name="Alderson, Andrew (aldersaw)" userId="5c0efa53-e59c-49eb-9b21-a6e1c6b2dcf7" providerId="ADAL" clId="{D4C21663-B7E9-49A2-9B67-F312D323DFB7}" dt="2021-02-09T20:37:51.925" v="823" actId="478"/>
          <ac:cxnSpMkLst>
            <pc:docMk/>
            <pc:sldMk cId="586081288" sldId="384"/>
            <ac:cxnSpMk id="8" creationId="{267A9A9A-241D-405A-9E23-5827BAD1A275}"/>
          </ac:cxnSpMkLst>
        </pc:cxnChg>
        <pc:cxnChg chg="add mod">
          <ac:chgData name="Alderson, Andrew (aldersaw)" userId="5c0efa53-e59c-49eb-9b21-a6e1c6b2dcf7" providerId="ADAL" clId="{D4C21663-B7E9-49A2-9B67-F312D323DFB7}" dt="2021-02-09T21:36:32.269" v="1519" actId="164"/>
          <ac:cxnSpMkLst>
            <pc:docMk/>
            <pc:sldMk cId="586081288" sldId="384"/>
            <ac:cxnSpMk id="19" creationId="{7E93945F-FB25-4DDD-88E9-EC0B9E87CE66}"/>
          </ac:cxnSpMkLst>
        </pc:cxnChg>
        <pc:cxnChg chg="add mod">
          <ac:chgData name="Alderson, Andrew (aldersaw)" userId="5c0efa53-e59c-49eb-9b21-a6e1c6b2dcf7" providerId="ADAL" clId="{D4C21663-B7E9-49A2-9B67-F312D323DFB7}" dt="2021-02-09T20:58:24.363" v="1099" actId="1076"/>
          <ac:cxnSpMkLst>
            <pc:docMk/>
            <pc:sldMk cId="586081288" sldId="384"/>
            <ac:cxnSpMk id="31" creationId="{0FF1C019-51C5-44FB-8418-39793110C71F}"/>
          </ac:cxnSpMkLst>
        </pc:cxnChg>
      </pc:sldChg>
      <pc:sldChg chg="addSp delSp modSp add del mod">
        <pc:chgData name="Alderson, Andrew (aldersaw)" userId="5c0efa53-e59c-49eb-9b21-a6e1c6b2dcf7" providerId="ADAL" clId="{D4C21663-B7E9-49A2-9B67-F312D323DFB7}" dt="2021-02-09T14:57:58.875" v="104"/>
        <pc:sldMkLst>
          <pc:docMk/>
          <pc:sldMk cId="2172556219" sldId="384"/>
        </pc:sldMkLst>
        <pc:spChg chg="mod">
          <ac:chgData name="Alderson, Andrew (aldersaw)" userId="5c0efa53-e59c-49eb-9b21-a6e1c6b2dcf7" providerId="ADAL" clId="{D4C21663-B7E9-49A2-9B67-F312D323DFB7}" dt="2021-02-09T14:57:34.347" v="90" actId="165"/>
          <ac:spMkLst>
            <pc:docMk/>
            <pc:sldMk cId="2172556219" sldId="384"/>
            <ac:spMk id="21" creationId="{00D5FB5E-10B3-4FC7-AC3B-862418E8D313}"/>
          </ac:spMkLst>
        </pc:spChg>
        <pc:grpChg chg="mod topLvl">
          <ac:chgData name="Alderson, Andrew (aldersaw)" userId="5c0efa53-e59c-49eb-9b21-a6e1c6b2dcf7" providerId="ADAL" clId="{D4C21663-B7E9-49A2-9B67-F312D323DFB7}" dt="2021-02-09T14:57:34.347" v="90" actId="165"/>
          <ac:grpSpMkLst>
            <pc:docMk/>
            <pc:sldMk cId="2172556219" sldId="384"/>
            <ac:grpSpMk id="22" creationId="{52E90C22-BB0B-4BFE-80AB-5294F672FBC9}"/>
          </ac:grpSpMkLst>
        </pc:grpChg>
        <pc:grpChg chg="add del mod">
          <ac:chgData name="Alderson, Andrew (aldersaw)" userId="5c0efa53-e59c-49eb-9b21-a6e1c6b2dcf7" providerId="ADAL" clId="{D4C21663-B7E9-49A2-9B67-F312D323DFB7}" dt="2021-02-09T14:57:34.347" v="90" actId="165"/>
          <ac:grpSpMkLst>
            <pc:docMk/>
            <pc:sldMk cId="2172556219" sldId="384"/>
            <ac:grpSpMk id="23" creationId="{69A0D9A1-041F-4F93-B398-BC56DCAA56D5}"/>
          </ac:grpSpMkLst>
        </pc:grpChg>
        <pc:graphicFrameChg chg="mod">
          <ac:chgData name="Alderson, Andrew (aldersaw)" userId="5c0efa53-e59c-49eb-9b21-a6e1c6b2dcf7" providerId="ADAL" clId="{D4C21663-B7E9-49A2-9B67-F312D323DFB7}" dt="2021-02-09T14:57:55.243" v="102" actId="20577"/>
          <ac:graphicFrameMkLst>
            <pc:docMk/>
            <pc:sldMk cId="2172556219" sldId="384"/>
            <ac:graphicFrameMk id="5" creationId="{8240D33E-8954-41CF-A043-434D04444195}"/>
          </ac:graphicFrameMkLst>
        </pc:graphicFrameChg>
        <pc:picChg chg="mod topLvl">
          <ac:chgData name="Alderson, Andrew (aldersaw)" userId="5c0efa53-e59c-49eb-9b21-a6e1c6b2dcf7" providerId="ADAL" clId="{D4C21663-B7E9-49A2-9B67-F312D323DFB7}" dt="2021-02-09T14:57:34.347" v="90" actId="165"/>
          <ac:picMkLst>
            <pc:docMk/>
            <pc:sldMk cId="2172556219" sldId="384"/>
            <ac:picMk id="6" creationId="{37CD75B1-EB73-49DB-BC5B-E4571E21B306}"/>
          </ac:picMkLst>
        </pc:picChg>
        <pc:picChg chg="mod topLvl">
          <ac:chgData name="Alderson, Andrew (aldersaw)" userId="5c0efa53-e59c-49eb-9b21-a6e1c6b2dcf7" providerId="ADAL" clId="{D4C21663-B7E9-49A2-9B67-F312D323DFB7}" dt="2021-02-09T14:57:34.347" v="90" actId="165"/>
          <ac:picMkLst>
            <pc:docMk/>
            <pc:sldMk cId="2172556219" sldId="384"/>
            <ac:picMk id="8" creationId="{63BB402A-BA78-450F-8B5F-AC78AFD5E494}"/>
          </ac:picMkLst>
        </pc:picChg>
        <pc:picChg chg="mod topLvl">
          <ac:chgData name="Alderson, Andrew (aldersaw)" userId="5c0efa53-e59c-49eb-9b21-a6e1c6b2dcf7" providerId="ADAL" clId="{D4C21663-B7E9-49A2-9B67-F312D323DFB7}" dt="2021-02-09T14:57:34.347" v="90" actId="165"/>
          <ac:picMkLst>
            <pc:docMk/>
            <pc:sldMk cId="2172556219" sldId="384"/>
            <ac:picMk id="12" creationId="{5DED1869-B7E9-4EDD-9EA7-398218B8766B}"/>
          </ac:picMkLst>
        </pc:picChg>
        <pc:picChg chg="mod topLvl">
          <ac:chgData name="Alderson, Andrew (aldersaw)" userId="5c0efa53-e59c-49eb-9b21-a6e1c6b2dcf7" providerId="ADAL" clId="{D4C21663-B7E9-49A2-9B67-F312D323DFB7}" dt="2021-02-09T14:57:34.347" v="90" actId="165"/>
          <ac:picMkLst>
            <pc:docMk/>
            <pc:sldMk cId="2172556219" sldId="384"/>
            <ac:picMk id="14" creationId="{20A68C7F-D62B-4F54-9038-6114ADDB50F7}"/>
          </ac:picMkLst>
        </pc:picChg>
        <pc:picChg chg="mod topLvl">
          <ac:chgData name="Alderson, Andrew (aldersaw)" userId="5c0efa53-e59c-49eb-9b21-a6e1c6b2dcf7" providerId="ADAL" clId="{D4C21663-B7E9-49A2-9B67-F312D323DFB7}" dt="2021-02-09T14:57:34.347" v="90" actId="165"/>
          <ac:picMkLst>
            <pc:docMk/>
            <pc:sldMk cId="2172556219" sldId="384"/>
            <ac:picMk id="18" creationId="{541CD5BF-3CE2-45A4-95EF-80C1B720DA7E}"/>
          </ac:picMkLst>
        </pc:picChg>
        <pc:picChg chg="mod">
          <ac:chgData name="Alderson, Andrew (aldersaw)" userId="5c0efa53-e59c-49eb-9b21-a6e1c6b2dcf7" providerId="ADAL" clId="{D4C21663-B7E9-49A2-9B67-F312D323DFB7}" dt="2021-02-09T14:57:34.347" v="90" actId="165"/>
          <ac:picMkLst>
            <pc:docMk/>
            <pc:sldMk cId="2172556219" sldId="384"/>
            <ac:picMk id="20" creationId="{3208F420-73BD-4B78-BB3D-D4C3A2EA93C7}"/>
          </ac:picMkLst>
        </pc:picChg>
      </pc:sldChg>
      <pc:sldChg chg="add">
        <pc:chgData name="Alderson, Andrew (aldersaw)" userId="5c0efa53-e59c-49eb-9b21-a6e1c6b2dcf7" providerId="ADAL" clId="{D4C21663-B7E9-49A2-9B67-F312D323DFB7}" dt="2021-02-09T21:53:24.387" v="1523"/>
        <pc:sldMkLst>
          <pc:docMk/>
          <pc:sldMk cId="3413965169" sldId="385"/>
        </pc:sldMkLst>
      </pc:sldChg>
      <pc:sldChg chg="addSp delSp modSp new mod modNotesTx">
        <pc:chgData name="Alderson, Andrew (aldersaw)" userId="5c0efa53-e59c-49eb-9b21-a6e1c6b2dcf7" providerId="ADAL" clId="{D4C21663-B7E9-49A2-9B67-F312D323DFB7}" dt="2021-02-10T21:39:55.760" v="1765"/>
        <pc:sldMkLst>
          <pc:docMk/>
          <pc:sldMk cId="1255357005" sldId="386"/>
        </pc:sldMkLst>
        <pc:spChg chg="del">
          <ac:chgData name="Alderson, Andrew (aldersaw)" userId="5c0efa53-e59c-49eb-9b21-a6e1c6b2dcf7" providerId="ADAL" clId="{D4C21663-B7E9-49A2-9B67-F312D323DFB7}" dt="2021-02-10T18:53:24.470" v="1526" actId="478"/>
          <ac:spMkLst>
            <pc:docMk/>
            <pc:sldMk cId="1255357005" sldId="386"/>
            <ac:spMk id="2" creationId="{71714119-D472-4C49-A868-88E4B710FB4D}"/>
          </ac:spMkLst>
        </pc:spChg>
        <pc:spChg chg="del">
          <ac:chgData name="Alderson, Andrew (aldersaw)" userId="5c0efa53-e59c-49eb-9b21-a6e1c6b2dcf7" providerId="ADAL" clId="{D4C21663-B7E9-49A2-9B67-F312D323DFB7}" dt="2021-02-10T18:53:24.470" v="1526" actId="478"/>
          <ac:spMkLst>
            <pc:docMk/>
            <pc:sldMk cId="1255357005" sldId="386"/>
            <ac:spMk id="3" creationId="{D82FCD60-157C-4248-AC9F-2EEF7A47C306}"/>
          </ac:spMkLst>
        </pc:spChg>
        <pc:spChg chg="add mod">
          <ac:chgData name="Alderson, Andrew (aldersaw)" userId="5c0efa53-e59c-49eb-9b21-a6e1c6b2dcf7" providerId="ADAL" clId="{D4C21663-B7E9-49A2-9B67-F312D323DFB7}" dt="2021-02-10T20:26:51.679" v="1764" actId="2711"/>
          <ac:spMkLst>
            <pc:docMk/>
            <pc:sldMk cId="1255357005" sldId="386"/>
            <ac:spMk id="5" creationId="{EEB7C043-34C9-4CF3-8D37-FD3FA206183F}"/>
          </ac:spMkLst>
        </pc:spChg>
        <pc:spChg chg="add mod">
          <ac:chgData name="Alderson, Andrew (aldersaw)" userId="5c0efa53-e59c-49eb-9b21-a6e1c6b2dcf7" providerId="ADAL" clId="{D4C21663-B7E9-49A2-9B67-F312D323DFB7}" dt="2021-02-10T20:25:51.953" v="1760" actId="207"/>
          <ac:spMkLst>
            <pc:docMk/>
            <pc:sldMk cId="1255357005" sldId="386"/>
            <ac:spMk id="6" creationId="{A0C45CC7-95AC-434A-9C8E-E3ED9D85A840}"/>
          </ac:spMkLst>
        </pc:spChg>
        <pc:spChg chg="mod">
          <ac:chgData name="Alderson, Andrew (aldersaw)" userId="5c0efa53-e59c-49eb-9b21-a6e1c6b2dcf7" providerId="ADAL" clId="{D4C21663-B7E9-49A2-9B67-F312D323DFB7}" dt="2021-02-10T21:39:55.760" v="1765"/>
          <ac:spMkLst>
            <pc:docMk/>
            <pc:sldMk cId="1255357005" sldId="386"/>
            <ac:spMk id="9" creationId="{7859255D-7B32-41A7-9E60-65348AE0B04D}"/>
          </ac:spMkLst>
        </pc:spChg>
        <pc:spChg chg="mod">
          <ac:chgData name="Alderson, Andrew (aldersaw)" userId="5c0efa53-e59c-49eb-9b21-a6e1c6b2dcf7" providerId="ADAL" clId="{D4C21663-B7E9-49A2-9B67-F312D323DFB7}" dt="2021-02-10T21:39:55.760" v="1765"/>
          <ac:spMkLst>
            <pc:docMk/>
            <pc:sldMk cId="1255357005" sldId="386"/>
            <ac:spMk id="10" creationId="{0220723B-CCCA-49F5-99D4-1EDAC450BFE2}"/>
          </ac:spMkLst>
        </pc:spChg>
        <pc:spChg chg="mod">
          <ac:chgData name="Alderson, Andrew (aldersaw)" userId="5c0efa53-e59c-49eb-9b21-a6e1c6b2dcf7" providerId="ADAL" clId="{D4C21663-B7E9-49A2-9B67-F312D323DFB7}" dt="2021-02-10T21:39:55.760" v="1765"/>
          <ac:spMkLst>
            <pc:docMk/>
            <pc:sldMk cId="1255357005" sldId="386"/>
            <ac:spMk id="11" creationId="{B5B2B7E2-EC5F-46DE-98D7-0C38353A3569}"/>
          </ac:spMkLst>
        </pc:spChg>
        <pc:spChg chg="mod">
          <ac:chgData name="Alderson, Andrew (aldersaw)" userId="5c0efa53-e59c-49eb-9b21-a6e1c6b2dcf7" providerId="ADAL" clId="{D4C21663-B7E9-49A2-9B67-F312D323DFB7}" dt="2021-02-10T21:39:55.760" v="1765"/>
          <ac:spMkLst>
            <pc:docMk/>
            <pc:sldMk cId="1255357005" sldId="386"/>
            <ac:spMk id="12" creationId="{A8D82721-18B5-4B56-ADEC-8C1F77EA30BF}"/>
          </ac:spMkLst>
        </pc:spChg>
        <pc:spChg chg="mod">
          <ac:chgData name="Alderson, Andrew (aldersaw)" userId="5c0efa53-e59c-49eb-9b21-a6e1c6b2dcf7" providerId="ADAL" clId="{D4C21663-B7E9-49A2-9B67-F312D323DFB7}" dt="2021-02-10T21:39:55.760" v="1765"/>
          <ac:spMkLst>
            <pc:docMk/>
            <pc:sldMk cId="1255357005" sldId="386"/>
            <ac:spMk id="13" creationId="{2C7A3D6F-2F9D-4DA1-8CBC-03F140BA7F04}"/>
          </ac:spMkLst>
        </pc:spChg>
        <pc:spChg chg="mod">
          <ac:chgData name="Alderson, Andrew (aldersaw)" userId="5c0efa53-e59c-49eb-9b21-a6e1c6b2dcf7" providerId="ADAL" clId="{D4C21663-B7E9-49A2-9B67-F312D323DFB7}" dt="2021-02-10T21:39:55.760" v="1765"/>
          <ac:spMkLst>
            <pc:docMk/>
            <pc:sldMk cId="1255357005" sldId="386"/>
            <ac:spMk id="14" creationId="{2C282D16-FF60-4C5A-8A01-78900974BB58}"/>
          </ac:spMkLst>
        </pc:spChg>
        <pc:grpChg chg="add mod">
          <ac:chgData name="Alderson, Andrew (aldersaw)" userId="5c0efa53-e59c-49eb-9b21-a6e1c6b2dcf7" providerId="ADAL" clId="{D4C21663-B7E9-49A2-9B67-F312D323DFB7}" dt="2021-02-10T21:39:55.760" v="1765"/>
          <ac:grpSpMkLst>
            <pc:docMk/>
            <pc:sldMk cId="1255357005" sldId="386"/>
            <ac:grpSpMk id="7" creationId="{AB1C82BD-FEB4-44ED-8351-CFAE66706524}"/>
          </ac:grpSpMkLst>
        </pc:grpChg>
        <pc:graphicFrameChg chg="add del mod">
          <ac:chgData name="Alderson, Andrew (aldersaw)" userId="5c0efa53-e59c-49eb-9b21-a6e1c6b2dcf7" providerId="ADAL" clId="{D4C21663-B7E9-49A2-9B67-F312D323DFB7}" dt="2021-02-10T20:24:36.915" v="1710" actId="478"/>
          <ac:graphicFrameMkLst>
            <pc:docMk/>
            <pc:sldMk cId="1255357005" sldId="386"/>
            <ac:graphicFrameMk id="4" creationId="{656ABAD6-AB53-4C12-9332-2E98BA16C015}"/>
          </ac:graphicFrameMkLst>
        </pc:graphicFrameChg>
        <pc:picChg chg="mod">
          <ac:chgData name="Alderson, Andrew (aldersaw)" userId="5c0efa53-e59c-49eb-9b21-a6e1c6b2dcf7" providerId="ADAL" clId="{D4C21663-B7E9-49A2-9B67-F312D323DFB7}" dt="2021-02-10T21:39:55.760" v="1765"/>
          <ac:picMkLst>
            <pc:docMk/>
            <pc:sldMk cId="1255357005" sldId="386"/>
            <ac:picMk id="8" creationId="{C644EE0F-48E0-4EAC-A2EB-375FBD7B1BDD}"/>
          </ac:picMkLst>
        </pc:picChg>
      </pc:sldChg>
      <pc:sldChg chg="addSp delSp modSp new mod">
        <pc:chgData name="Alderson, Andrew (aldersaw)" userId="5c0efa53-e59c-49eb-9b21-a6e1c6b2dcf7" providerId="ADAL" clId="{D4C21663-B7E9-49A2-9B67-F312D323DFB7}" dt="2021-02-22T17:49:25.589" v="2209" actId="1076"/>
        <pc:sldMkLst>
          <pc:docMk/>
          <pc:sldMk cId="527669050" sldId="387"/>
        </pc:sldMkLst>
        <pc:spChg chg="mod">
          <ac:chgData name="Alderson, Andrew (aldersaw)" userId="5c0efa53-e59c-49eb-9b21-a6e1c6b2dcf7" providerId="ADAL" clId="{D4C21663-B7E9-49A2-9B67-F312D323DFB7}" dt="2021-02-22T15:54:06.921" v="1799" actId="20577"/>
          <ac:spMkLst>
            <pc:docMk/>
            <pc:sldMk cId="527669050" sldId="387"/>
            <ac:spMk id="2" creationId="{85BCD2B8-04D5-4544-949B-C811AF14D8FD}"/>
          </ac:spMkLst>
        </pc:spChg>
        <pc:spChg chg="del">
          <ac:chgData name="Alderson, Andrew (aldersaw)" userId="5c0efa53-e59c-49eb-9b21-a6e1c6b2dcf7" providerId="ADAL" clId="{D4C21663-B7E9-49A2-9B67-F312D323DFB7}" dt="2021-02-22T16:28:23.410" v="1800" actId="478"/>
          <ac:spMkLst>
            <pc:docMk/>
            <pc:sldMk cId="527669050" sldId="387"/>
            <ac:spMk id="3" creationId="{48624EF7-6977-470F-8EC8-7C32C72203C2}"/>
          </ac:spMkLst>
        </pc:spChg>
        <pc:spChg chg="mod topLvl">
          <ac:chgData name="Alderson, Andrew (aldersaw)" userId="5c0efa53-e59c-49eb-9b21-a6e1c6b2dcf7" providerId="ADAL" clId="{D4C21663-B7E9-49A2-9B67-F312D323DFB7}" dt="2021-02-22T16:38:52.381" v="2020" actId="1038"/>
          <ac:spMkLst>
            <pc:docMk/>
            <pc:sldMk cId="527669050" sldId="387"/>
            <ac:spMk id="5" creationId="{40F1C8D2-9449-4ADF-B750-48799C2467B2}"/>
          </ac:spMkLst>
        </pc:spChg>
        <pc:spChg chg="mod topLvl">
          <ac:chgData name="Alderson, Andrew (aldersaw)" userId="5c0efa53-e59c-49eb-9b21-a6e1c6b2dcf7" providerId="ADAL" clId="{D4C21663-B7E9-49A2-9B67-F312D323DFB7}" dt="2021-02-22T17:40:42.124" v="2072" actId="1038"/>
          <ac:spMkLst>
            <pc:docMk/>
            <pc:sldMk cId="527669050" sldId="387"/>
            <ac:spMk id="6" creationId="{D84F001A-E444-4D9C-8590-AF9001599AFF}"/>
          </ac:spMkLst>
        </pc:spChg>
        <pc:spChg chg="del mod topLvl">
          <ac:chgData name="Alderson, Andrew (aldersaw)" userId="5c0efa53-e59c-49eb-9b21-a6e1c6b2dcf7" providerId="ADAL" clId="{D4C21663-B7E9-49A2-9B67-F312D323DFB7}" dt="2021-02-22T16:30:38.575" v="1869" actId="478"/>
          <ac:spMkLst>
            <pc:docMk/>
            <pc:sldMk cId="527669050" sldId="387"/>
            <ac:spMk id="8" creationId="{F59093FF-6897-4E40-9F73-AAB395DEA858}"/>
          </ac:spMkLst>
        </pc:spChg>
        <pc:spChg chg="del mod topLvl">
          <ac:chgData name="Alderson, Andrew (aldersaw)" userId="5c0efa53-e59c-49eb-9b21-a6e1c6b2dcf7" providerId="ADAL" clId="{D4C21663-B7E9-49A2-9B67-F312D323DFB7}" dt="2021-02-22T16:30:36.400" v="1867" actId="478"/>
          <ac:spMkLst>
            <pc:docMk/>
            <pc:sldMk cId="527669050" sldId="387"/>
            <ac:spMk id="10" creationId="{53A97D4A-E4B2-4263-8C71-4A632EDE0794}"/>
          </ac:spMkLst>
        </pc:spChg>
        <pc:spChg chg="add del mod">
          <ac:chgData name="Alderson, Andrew (aldersaw)" userId="5c0efa53-e59c-49eb-9b21-a6e1c6b2dcf7" providerId="ADAL" clId="{D4C21663-B7E9-49A2-9B67-F312D323DFB7}" dt="2021-02-22T16:31:33.391" v="1886" actId="478"/>
          <ac:spMkLst>
            <pc:docMk/>
            <pc:sldMk cId="527669050" sldId="387"/>
            <ac:spMk id="20" creationId="{FBE1CA15-7A10-40A6-9BB4-0CE4B8110B5A}"/>
          </ac:spMkLst>
        </pc:spChg>
        <pc:spChg chg="add del mod">
          <ac:chgData name="Alderson, Andrew (aldersaw)" userId="5c0efa53-e59c-49eb-9b21-a6e1c6b2dcf7" providerId="ADAL" clId="{D4C21663-B7E9-49A2-9B67-F312D323DFB7}" dt="2021-02-22T16:31:31.711" v="1885" actId="478"/>
          <ac:spMkLst>
            <pc:docMk/>
            <pc:sldMk cId="527669050" sldId="387"/>
            <ac:spMk id="21" creationId="{D9363AFB-7434-4360-B34A-6E4931357C72}"/>
          </ac:spMkLst>
        </pc:spChg>
        <pc:spChg chg="add mod">
          <ac:chgData name="Alderson, Andrew (aldersaw)" userId="5c0efa53-e59c-49eb-9b21-a6e1c6b2dcf7" providerId="ADAL" clId="{D4C21663-B7E9-49A2-9B67-F312D323DFB7}" dt="2021-02-22T16:38:52.381" v="2020" actId="1038"/>
          <ac:spMkLst>
            <pc:docMk/>
            <pc:sldMk cId="527669050" sldId="387"/>
            <ac:spMk id="22" creationId="{525E8C2B-E832-4F05-A364-9AA0746A5064}"/>
          </ac:spMkLst>
        </pc:spChg>
        <pc:spChg chg="add mod">
          <ac:chgData name="Alderson, Andrew (aldersaw)" userId="5c0efa53-e59c-49eb-9b21-a6e1c6b2dcf7" providerId="ADAL" clId="{D4C21663-B7E9-49A2-9B67-F312D323DFB7}" dt="2021-02-22T16:38:52.381" v="2020" actId="1038"/>
          <ac:spMkLst>
            <pc:docMk/>
            <pc:sldMk cId="527669050" sldId="387"/>
            <ac:spMk id="23" creationId="{E5488BE0-88D3-4CC0-A4DD-139FC533D472}"/>
          </ac:spMkLst>
        </pc:spChg>
        <pc:spChg chg="add mod">
          <ac:chgData name="Alderson, Andrew (aldersaw)" userId="5c0efa53-e59c-49eb-9b21-a6e1c6b2dcf7" providerId="ADAL" clId="{D4C21663-B7E9-49A2-9B67-F312D323DFB7}" dt="2021-02-22T16:39:23.953" v="2030" actId="1038"/>
          <ac:spMkLst>
            <pc:docMk/>
            <pc:sldMk cId="527669050" sldId="387"/>
            <ac:spMk id="24" creationId="{5555A40B-66EB-4D1A-989A-F4E7F2FF02DD}"/>
          </ac:spMkLst>
        </pc:spChg>
        <pc:spChg chg="add mod">
          <ac:chgData name="Alderson, Andrew (aldersaw)" userId="5c0efa53-e59c-49eb-9b21-a6e1c6b2dcf7" providerId="ADAL" clId="{D4C21663-B7E9-49A2-9B67-F312D323DFB7}" dt="2021-02-22T16:39:23.953" v="2030" actId="1038"/>
          <ac:spMkLst>
            <pc:docMk/>
            <pc:sldMk cId="527669050" sldId="387"/>
            <ac:spMk id="25" creationId="{8DC96DB2-117F-4369-833D-483AFFFCC744}"/>
          </ac:spMkLst>
        </pc:spChg>
        <pc:spChg chg="add mod topLvl">
          <ac:chgData name="Alderson, Andrew (aldersaw)" userId="5c0efa53-e59c-49eb-9b21-a6e1c6b2dcf7" providerId="ADAL" clId="{D4C21663-B7E9-49A2-9B67-F312D323DFB7}" dt="2021-02-22T17:41:48.416" v="2075" actId="208"/>
          <ac:spMkLst>
            <pc:docMk/>
            <pc:sldMk cId="527669050" sldId="387"/>
            <ac:spMk id="26" creationId="{114876B7-CB27-43D9-BF98-29B4556096CE}"/>
          </ac:spMkLst>
        </pc:spChg>
        <pc:spChg chg="add del mod topLvl">
          <ac:chgData name="Alderson, Andrew (aldersaw)" userId="5c0efa53-e59c-49eb-9b21-a6e1c6b2dcf7" providerId="ADAL" clId="{D4C21663-B7E9-49A2-9B67-F312D323DFB7}" dt="2021-02-22T17:41:48.416" v="2075" actId="208"/>
          <ac:spMkLst>
            <pc:docMk/>
            <pc:sldMk cId="527669050" sldId="387"/>
            <ac:spMk id="27" creationId="{B73D7FF6-354B-4189-B0EC-40BCBE44AFF0}"/>
          </ac:spMkLst>
        </pc:spChg>
        <pc:spChg chg="add mod topLvl">
          <ac:chgData name="Alderson, Andrew (aldersaw)" userId="5c0efa53-e59c-49eb-9b21-a6e1c6b2dcf7" providerId="ADAL" clId="{D4C21663-B7E9-49A2-9B67-F312D323DFB7}" dt="2021-02-22T17:41:48.416" v="2075" actId="208"/>
          <ac:spMkLst>
            <pc:docMk/>
            <pc:sldMk cId="527669050" sldId="387"/>
            <ac:spMk id="28" creationId="{36623D36-62DE-4328-AA58-5058FAD49F78}"/>
          </ac:spMkLst>
        </pc:spChg>
        <pc:spChg chg="add mod topLvl">
          <ac:chgData name="Alderson, Andrew (aldersaw)" userId="5c0efa53-e59c-49eb-9b21-a6e1c6b2dcf7" providerId="ADAL" clId="{D4C21663-B7E9-49A2-9B67-F312D323DFB7}" dt="2021-02-22T17:41:48.416" v="2075" actId="208"/>
          <ac:spMkLst>
            <pc:docMk/>
            <pc:sldMk cId="527669050" sldId="387"/>
            <ac:spMk id="29" creationId="{3EE7E2DE-707B-4DE4-9040-15F0D8AAC038}"/>
          </ac:spMkLst>
        </pc:spChg>
        <pc:spChg chg="add mod topLvl">
          <ac:chgData name="Alderson, Andrew (aldersaw)" userId="5c0efa53-e59c-49eb-9b21-a6e1c6b2dcf7" providerId="ADAL" clId="{D4C21663-B7E9-49A2-9B67-F312D323DFB7}" dt="2021-02-22T17:41:48.416" v="2075" actId="208"/>
          <ac:spMkLst>
            <pc:docMk/>
            <pc:sldMk cId="527669050" sldId="387"/>
            <ac:spMk id="30" creationId="{D97C538E-F3BB-49FB-85E6-4F04A0781920}"/>
          </ac:spMkLst>
        </pc:spChg>
        <pc:spChg chg="add mod topLvl">
          <ac:chgData name="Alderson, Andrew (aldersaw)" userId="5c0efa53-e59c-49eb-9b21-a6e1c6b2dcf7" providerId="ADAL" clId="{D4C21663-B7E9-49A2-9B67-F312D323DFB7}" dt="2021-02-22T17:41:48.416" v="2075" actId="208"/>
          <ac:spMkLst>
            <pc:docMk/>
            <pc:sldMk cId="527669050" sldId="387"/>
            <ac:spMk id="31" creationId="{0D4035DD-2256-422A-9B66-FC352483681C}"/>
          </ac:spMkLst>
        </pc:spChg>
        <pc:spChg chg="add mod topLvl">
          <ac:chgData name="Alderson, Andrew (aldersaw)" userId="5c0efa53-e59c-49eb-9b21-a6e1c6b2dcf7" providerId="ADAL" clId="{D4C21663-B7E9-49A2-9B67-F312D323DFB7}" dt="2021-02-22T17:41:48.416" v="2075" actId="208"/>
          <ac:spMkLst>
            <pc:docMk/>
            <pc:sldMk cId="527669050" sldId="387"/>
            <ac:spMk id="33" creationId="{0F9D5574-45CA-43F0-B080-7612B5A06A89}"/>
          </ac:spMkLst>
        </pc:spChg>
        <pc:spChg chg="add mod topLvl">
          <ac:chgData name="Alderson, Andrew (aldersaw)" userId="5c0efa53-e59c-49eb-9b21-a6e1c6b2dcf7" providerId="ADAL" clId="{D4C21663-B7E9-49A2-9B67-F312D323DFB7}" dt="2021-02-22T17:41:48.416" v="2075" actId="208"/>
          <ac:spMkLst>
            <pc:docMk/>
            <pc:sldMk cId="527669050" sldId="387"/>
            <ac:spMk id="34" creationId="{FE7D8DB7-3CF6-42E3-9629-73DE1370BA71}"/>
          </ac:spMkLst>
        </pc:spChg>
        <pc:spChg chg="add del mod">
          <ac:chgData name="Alderson, Andrew (aldersaw)" userId="5c0efa53-e59c-49eb-9b21-a6e1c6b2dcf7" providerId="ADAL" clId="{D4C21663-B7E9-49A2-9B67-F312D323DFB7}" dt="2021-02-22T17:42:37.134" v="2080" actId="478"/>
          <ac:spMkLst>
            <pc:docMk/>
            <pc:sldMk cId="527669050" sldId="387"/>
            <ac:spMk id="37" creationId="{7AD798C7-DCD2-47ED-8EA4-AE7FAD3E613B}"/>
          </ac:spMkLst>
        </pc:spChg>
        <pc:spChg chg="add del mod">
          <ac:chgData name="Alderson, Andrew (aldersaw)" userId="5c0efa53-e59c-49eb-9b21-a6e1c6b2dcf7" providerId="ADAL" clId="{D4C21663-B7E9-49A2-9B67-F312D323DFB7}" dt="2021-02-22T17:44:48.831" v="2122" actId="478"/>
          <ac:spMkLst>
            <pc:docMk/>
            <pc:sldMk cId="527669050" sldId="387"/>
            <ac:spMk id="39" creationId="{E89AE1D3-F3A4-4235-8136-935BBB45A237}"/>
          </ac:spMkLst>
        </pc:spChg>
        <pc:spChg chg="add mod">
          <ac:chgData name="Alderson, Andrew (aldersaw)" userId="5c0efa53-e59c-49eb-9b21-a6e1c6b2dcf7" providerId="ADAL" clId="{D4C21663-B7E9-49A2-9B67-F312D323DFB7}" dt="2021-02-22T17:48:21.078" v="2176" actId="207"/>
          <ac:spMkLst>
            <pc:docMk/>
            <pc:sldMk cId="527669050" sldId="387"/>
            <ac:spMk id="40" creationId="{B58B5DDE-A874-410F-BDD1-B617030CE173}"/>
          </ac:spMkLst>
        </pc:spChg>
        <pc:spChg chg="add del mod ord">
          <ac:chgData name="Alderson, Andrew (aldersaw)" userId="5c0efa53-e59c-49eb-9b21-a6e1c6b2dcf7" providerId="ADAL" clId="{D4C21663-B7E9-49A2-9B67-F312D323DFB7}" dt="2021-02-22T17:47:18.592" v="2157" actId="478"/>
          <ac:spMkLst>
            <pc:docMk/>
            <pc:sldMk cId="527669050" sldId="387"/>
            <ac:spMk id="41" creationId="{BC977006-CA30-48B8-88D1-66C190079C6F}"/>
          </ac:spMkLst>
        </pc:spChg>
        <pc:spChg chg="add del mod">
          <ac:chgData name="Alderson, Andrew (aldersaw)" userId="5c0efa53-e59c-49eb-9b21-a6e1c6b2dcf7" providerId="ADAL" clId="{D4C21663-B7E9-49A2-9B67-F312D323DFB7}" dt="2021-02-22T17:47:17.244" v="2156" actId="478"/>
          <ac:spMkLst>
            <pc:docMk/>
            <pc:sldMk cId="527669050" sldId="387"/>
            <ac:spMk id="42" creationId="{EEED71AD-FF2A-4E90-8590-63BDC0EA2DCD}"/>
          </ac:spMkLst>
        </pc:spChg>
        <pc:spChg chg="add mod">
          <ac:chgData name="Alderson, Andrew (aldersaw)" userId="5c0efa53-e59c-49eb-9b21-a6e1c6b2dcf7" providerId="ADAL" clId="{D4C21663-B7E9-49A2-9B67-F312D323DFB7}" dt="2021-02-22T17:48:48.414" v="2181" actId="1076"/>
          <ac:spMkLst>
            <pc:docMk/>
            <pc:sldMk cId="527669050" sldId="387"/>
            <ac:spMk id="43" creationId="{D6DFFFE9-7FB7-471F-913D-B23E189913E5}"/>
          </ac:spMkLst>
        </pc:spChg>
        <pc:spChg chg="add mod">
          <ac:chgData name="Alderson, Andrew (aldersaw)" userId="5c0efa53-e59c-49eb-9b21-a6e1c6b2dcf7" providerId="ADAL" clId="{D4C21663-B7E9-49A2-9B67-F312D323DFB7}" dt="2021-02-22T17:49:25.589" v="2209" actId="1076"/>
          <ac:spMkLst>
            <pc:docMk/>
            <pc:sldMk cId="527669050" sldId="387"/>
            <ac:spMk id="44" creationId="{2720FC62-7345-478A-A57B-C6715BAA7F6E}"/>
          </ac:spMkLst>
        </pc:spChg>
        <pc:spChg chg="add mod">
          <ac:chgData name="Alderson, Andrew (aldersaw)" userId="5c0efa53-e59c-49eb-9b21-a6e1c6b2dcf7" providerId="ADAL" clId="{D4C21663-B7E9-49A2-9B67-F312D323DFB7}" dt="2021-02-22T17:49:16.721" v="2208" actId="20577"/>
          <ac:spMkLst>
            <pc:docMk/>
            <pc:sldMk cId="527669050" sldId="387"/>
            <ac:spMk id="45" creationId="{EF738F88-400A-4A5D-9E74-C1AFD4C6BDCB}"/>
          </ac:spMkLst>
        </pc:spChg>
        <pc:grpChg chg="add del mod">
          <ac:chgData name="Alderson, Andrew (aldersaw)" userId="5c0efa53-e59c-49eb-9b21-a6e1c6b2dcf7" providerId="ADAL" clId="{D4C21663-B7E9-49A2-9B67-F312D323DFB7}" dt="2021-02-22T16:29:20.080" v="1804" actId="165"/>
          <ac:grpSpMkLst>
            <pc:docMk/>
            <pc:sldMk cId="527669050" sldId="387"/>
            <ac:grpSpMk id="4" creationId="{B3E7B0CB-CE05-4DD2-AAA1-B1AF42A313CB}"/>
          </ac:grpSpMkLst>
        </pc:grpChg>
        <pc:grpChg chg="del mod topLvl">
          <ac:chgData name="Alderson, Andrew (aldersaw)" userId="5c0efa53-e59c-49eb-9b21-a6e1c6b2dcf7" providerId="ADAL" clId="{D4C21663-B7E9-49A2-9B67-F312D323DFB7}" dt="2021-02-22T16:30:33.731" v="1866" actId="478"/>
          <ac:grpSpMkLst>
            <pc:docMk/>
            <pc:sldMk cId="527669050" sldId="387"/>
            <ac:grpSpMk id="11" creationId="{4491D379-4C6A-4DA5-BD52-394E235C73F0}"/>
          </ac:grpSpMkLst>
        </pc:grpChg>
        <pc:grpChg chg="mod topLvl">
          <ac:chgData name="Alderson, Andrew (aldersaw)" userId="5c0efa53-e59c-49eb-9b21-a6e1c6b2dcf7" providerId="ADAL" clId="{D4C21663-B7E9-49A2-9B67-F312D323DFB7}" dt="2021-02-22T16:38:52.381" v="2020" actId="1038"/>
          <ac:grpSpMkLst>
            <pc:docMk/>
            <pc:sldMk cId="527669050" sldId="387"/>
            <ac:grpSpMk id="12" creationId="{73F7FCC5-B898-44AD-AFAE-1A17930670D7}"/>
          </ac:grpSpMkLst>
        </pc:grpChg>
        <pc:grpChg chg="add del mod">
          <ac:chgData name="Alderson, Andrew (aldersaw)" userId="5c0efa53-e59c-49eb-9b21-a6e1c6b2dcf7" providerId="ADAL" clId="{D4C21663-B7E9-49A2-9B67-F312D323DFB7}" dt="2021-02-22T17:37:23.660" v="2040" actId="165"/>
          <ac:grpSpMkLst>
            <pc:docMk/>
            <pc:sldMk cId="527669050" sldId="387"/>
            <ac:grpSpMk id="32" creationId="{2FE9E25D-76CE-492F-AADF-2DD86C4E478C}"/>
          </ac:grpSpMkLst>
        </pc:grpChg>
        <pc:grpChg chg="add del mod">
          <ac:chgData name="Alderson, Andrew (aldersaw)" userId="5c0efa53-e59c-49eb-9b21-a6e1c6b2dcf7" providerId="ADAL" clId="{D4C21663-B7E9-49A2-9B67-F312D323DFB7}" dt="2021-02-22T17:42:16.878" v="2076" actId="478"/>
          <ac:grpSpMkLst>
            <pc:docMk/>
            <pc:sldMk cId="527669050" sldId="387"/>
            <ac:grpSpMk id="35" creationId="{9924586A-AD81-4DB2-B25A-86654A0930AD}"/>
          </ac:grpSpMkLst>
        </pc:grpChg>
        <pc:graphicFrameChg chg="add del mod">
          <ac:chgData name="Alderson, Andrew (aldersaw)" userId="5c0efa53-e59c-49eb-9b21-a6e1c6b2dcf7" providerId="ADAL" clId="{D4C21663-B7E9-49A2-9B67-F312D323DFB7}" dt="2021-02-22T17:39:09.923" v="2049" actId="1032"/>
          <ac:graphicFrameMkLst>
            <pc:docMk/>
            <pc:sldMk cId="527669050" sldId="387"/>
            <ac:graphicFrameMk id="36" creationId="{2D8407F6-F4E5-4D75-B8F5-61EA0CACC108}"/>
          </ac:graphicFrameMkLst>
        </pc:graphicFrameChg>
        <pc:graphicFrameChg chg="add del mod">
          <ac:chgData name="Alderson, Andrew (aldersaw)" userId="5c0efa53-e59c-49eb-9b21-a6e1c6b2dcf7" providerId="ADAL" clId="{D4C21663-B7E9-49A2-9B67-F312D323DFB7}" dt="2021-02-22T17:43:46.205" v="2119" actId="478"/>
          <ac:graphicFrameMkLst>
            <pc:docMk/>
            <pc:sldMk cId="527669050" sldId="387"/>
            <ac:graphicFrameMk id="38" creationId="{0A6A43BA-20AA-4643-987E-E63EF93D53A8}"/>
          </ac:graphicFrameMkLst>
        </pc:graphicFrameChg>
        <pc:cxnChg chg="del mod topLvl">
          <ac:chgData name="Alderson, Andrew (aldersaw)" userId="5c0efa53-e59c-49eb-9b21-a6e1c6b2dcf7" providerId="ADAL" clId="{D4C21663-B7E9-49A2-9B67-F312D323DFB7}" dt="2021-02-22T16:30:39.903" v="1870" actId="478"/>
          <ac:cxnSpMkLst>
            <pc:docMk/>
            <pc:sldMk cId="527669050" sldId="387"/>
            <ac:cxnSpMk id="7" creationId="{4159BC8D-DC1E-4F36-8E0E-60C79A0285A4}"/>
          </ac:cxnSpMkLst>
        </pc:cxnChg>
        <pc:cxnChg chg="del mod topLvl">
          <ac:chgData name="Alderson, Andrew (aldersaw)" userId="5c0efa53-e59c-49eb-9b21-a6e1c6b2dcf7" providerId="ADAL" clId="{D4C21663-B7E9-49A2-9B67-F312D323DFB7}" dt="2021-02-22T16:30:37.361" v="1868" actId="478"/>
          <ac:cxnSpMkLst>
            <pc:docMk/>
            <pc:sldMk cId="527669050" sldId="387"/>
            <ac:cxnSpMk id="9" creationId="{9DA839CD-2D3E-43BE-99DA-0D22FA09CA64}"/>
          </ac:cxnSpMkLst>
        </pc:cxnChg>
        <pc:cxnChg chg="mod">
          <ac:chgData name="Alderson, Andrew (aldersaw)" userId="5c0efa53-e59c-49eb-9b21-a6e1c6b2dcf7" providerId="ADAL" clId="{D4C21663-B7E9-49A2-9B67-F312D323DFB7}" dt="2021-02-22T16:32:04.319" v="1888"/>
          <ac:cxnSpMkLst>
            <pc:docMk/>
            <pc:sldMk cId="527669050" sldId="387"/>
            <ac:cxnSpMk id="13" creationId="{B0213D59-CD1B-4A28-8574-72A5B073085F}"/>
          </ac:cxnSpMkLst>
        </pc:cxnChg>
        <pc:cxnChg chg="mod">
          <ac:chgData name="Alderson, Andrew (aldersaw)" userId="5c0efa53-e59c-49eb-9b21-a6e1c6b2dcf7" providerId="ADAL" clId="{D4C21663-B7E9-49A2-9B67-F312D323DFB7}" dt="2021-02-22T16:31:54.199" v="1887"/>
          <ac:cxnSpMkLst>
            <pc:docMk/>
            <pc:sldMk cId="527669050" sldId="387"/>
            <ac:cxnSpMk id="14" creationId="{08CC6DE6-4DE4-44E6-9B72-0A14CF9EE317}"/>
          </ac:cxnSpMkLst>
        </pc:cxnChg>
        <pc:cxnChg chg="del mod">
          <ac:chgData name="Alderson, Andrew (aldersaw)" userId="5c0efa53-e59c-49eb-9b21-a6e1c6b2dcf7" providerId="ADAL" clId="{D4C21663-B7E9-49A2-9B67-F312D323DFB7}" dt="2021-02-22T16:30:31.599" v="1865" actId="478"/>
          <ac:cxnSpMkLst>
            <pc:docMk/>
            <pc:sldMk cId="527669050" sldId="387"/>
            <ac:cxnSpMk id="15" creationId="{3E1ABDDD-EF30-4F8F-9FCF-DFAA488A1C6D}"/>
          </ac:cxnSpMkLst>
        </pc:cxnChg>
        <pc:cxnChg chg="mod">
          <ac:chgData name="Alderson, Andrew (aldersaw)" userId="5c0efa53-e59c-49eb-9b21-a6e1c6b2dcf7" providerId="ADAL" clId="{D4C21663-B7E9-49A2-9B67-F312D323DFB7}" dt="2021-02-22T16:29:20.080" v="1804" actId="165"/>
          <ac:cxnSpMkLst>
            <pc:docMk/>
            <pc:sldMk cId="527669050" sldId="387"/>
            <ac:cxnSpMk id="16" creationId="{F9215999-C254-4411-A800-9F0B7505B210}"/>
          </ac:cxnSpMkLst>
        </pc:cxnChg>
        <pc:cxnChg chg="mod">
          <ac:chgData name="Alderson, Andrew (aldersaw)" userId="5c0efa53-e59c-49eb-9b21-a6e1c6b2dcf7" providerId="ADAL" clId="{D4C21663-B7E9-49A2-9B67-F312D323DFB7}" dt="2021-02-22T16:29:20.080" v="1804" actId="165"/>
          <ac:cxnSpMkLst>
            <pc:docMk/>
            <pc:sldMk cId="527669050" sldId="387"/>
            <ac:cxnSpMk id="17" creationId="{6B6DAA34-495E-4F91-AEE2-00227C187A46}"/>
          </ac:cxnSpMkLst>
        </pc:cxnChg>
        <pc:cxnChg chg="mod">
          <ac:chgData name="Alderson, Andrew (aldersaw)" userId="5c0efa53-e59c-49eb-9b21-a6e1c6b2dcf7" providerId="ADAL" clId="{D4C21663-B7E9-49A2-9B67-F312D323DFB7}" dt="2021-02-22T16:29:20.080" v="1804" actId="165"/>
          <ac:cxnSpMkLst>
            <pc:docMk/>
            <pc:sldMk cId="527669050" sldId="387"/>
            <ac:cxnSpMk id="18" creationId="{826A422C-96C1-4E34-9323-24EE7A07177B}"/>
          </ac:cxnSpMkLst>
        </pc:cxnChg>
        <pc:cxnChg chg="mod">
          <ac:chgData name="Alderson, Andrew (aldersaw)" userId="5c0efa53-e59c-49eb-9b21-a6e1c6b2dcf7" providerId="ADAL" clId="{D4C21663-B7E9-49A2-9B67-F312D323DFB7}" dt="2021-02-22T16:29:20.080" v="1804" actId="165"/>
          <ac:cxnSpMkLst>
            <pc:docMk/>
            <pc:sldMk cId="527669050" sldId="387"/>
            <ac:cxnSpMk id="19" creationId="{17B24301-C32B-4321-A8BA-6BB7FD9B4096}"/>
          </ac:cxnSpMkLst>
        </pc:cxnChg>
      </pc:sldChg>
      <pc:sldChg chg="addSp delSp modSp add mod">
        <pc:chgData name="Alderson, Andrew (aldersaw)" userId="5c0efa53-e59c-49eb-9b21-a6e1c6b2dcf7" providerId="ADAL" clId="{D4C21663-B7E9-49A2-9B67-F312D323DFB7}" dt="2021-02-22T20:45:29.535" v="2384" actId="207"/>
        <pc:sldMkLst>
          <pc:docMk/>
          <pc:sldMk cId="363871525" sldId="388"/>
        </pc:sldMkLst>
        <pc:spChg chg="mod">
          <ac:chgData name="Alderson, Andrew (aldersaw)" userId="5c0efa53-e59c-49eb-9b21-a6e1c6b2dcf7" providerId="ADAL" clId="{D4C21663-B7E9-49A2-9B67-F312D323DFB7}" dt="2021-02-22T18:12:56.901" v="2377" actId="164"/>
          <ac:spMkLst>
            <pc:docMk/>
            <pc:sldMk cId="363871525" sldId="388"/>
            <ac:spMk id="5" creationId="{40F1C8D2-9449-4ADF-B750-48799C2467B2}"/>
          </ac:spMkLst>
        </pc:spChg>
        <pc:spChg chg="mod">
          <ac:chgData name="Alderson, Andrew (aldersaw)" userId="5c0efa53-e59c-49eb-9b21-a6e1c6b2dcf7" providerId="ADAL" clId="{D4C21663-B7E9-49A2-9B67-F312D323DFB7}" dt="2021-02-22T18:12:56.901" v="2377" actId="164"/>
          <ac:spMkLst>
            <pc:docMk/>
            <pc:sldMk cId="363871525" sldId="388"/>
            <ac:spMk id="6" creationId="{D84F001A-E444-4D9C-8590-AF9001599AFF}"/>
          </ac:spMkLst>
        </pc:spChg>
        <pc:spChg chg="add mod">
          <ac:chgData name="Alderson, Andrew (aldersaw)" userId="5c0efa53-e59c-49eb-9b21-a6e1c6b2dcf7" providerId="ADAL" clId="{D4C21663-B7E9-49A2-9B67-F312D323DFB7}" dt="2021-02-22T20:45:17.820" v="2381" actId="1076"/>
          <ac:spMkLst>
            <pc:docMk/>
            <pc:sldMk cId="363871525" sldId="388"/>
            <ac:spMk id="7" creationId="{2F7E16CD-51D2-4845-98BE-6296873628E3}"/>
          </ac:spMkLst>
        </pc:spChg>
        <pc:spChg chg="add mod ord">
          <ac:chgData name="Alderson, Andrew (aldersaw)" userId="5c0efa53-e59c-49eb-9b21-a6e1c6b2dcf7" providerId="ADAL" clId="{D4C21663-B7E9-49A2-9B67-F312D323DFB7}" dt="2021-02-22T18:10:02.858" v="2300" actId="164"/>
          <ac:spMkLst>
            <pc:docMk/>
            <pc:sldMk cId="363871525" sldId="388"/>
            <ac:spMk id="19" creationId="{E0BC54AB-AD78-4FAE-84E3-9FBBF40E2E9E}"/>
          </ac:spMkLst>
        </pc:spChg>
        <pc:spChg chg="add mod">
          <ac:chgData name="Alderson, Andrew (aldersaw)" userId="5c0efa53-e59c-49eb-9b21-a6e1c6b2dcf7" providerId="ADAL" clId="{D4C21663-B7E9-49A2-9B67-F312D323DFB7}" dt="2021-02-22T18:10:14.310" v="2304" actId="164"/>
          <ac:spMkLst>
            <pc:docMk/>
            <pc:sldMk cId="363871525" sldId="388"/>
            <ac:spMk id="20" creationId="{90184DBB-B6DA-4BA0-862A-E4FF0583566F}"/>
          </ac:spMkLst>
        </pc:spChg>
        <pc:spChg chg="mod">
          <ac:chgData name="Alderson, Andrew (aldersaw)" userId="5c0efa53-e59c-49eb-9b21-a6e1c6b2dcf7" providerId="ADAL" clId="{D4C21663-B7E9-49A2-9B67-F312D323DFB7}" dt="2021-02-22T20:45:23.603" v="2382" actId="207"/>
          <ac:spMkLst>
            <pc:docMk/>
            <pc:sldMk cId="363871525" sldId="388"/>
            <ac:spMk id="22" creationId="{525E8C2B-E832-4F05-A364-9AA0746A5064}"/>
          </ac:spMkLst>
        </pc:spChg>
        <pc:spChg chg="mod">
          <ac:chgData name="Alderson, Andrew (aldersaw)" userId="5c0efa53-e59c-49eb-9b21-a6e1c6b2dcf7" providerId="ADAL" clId="{D4C21663-B7E9-49A2-9B67-F312D323DFB7}" dt="2021-02-22T20:45:08.831" v="2379" actId="207"/>
          <ac:spMkLst>
            <pc:docMk/>
            <pc:sldMk cId="363871525" sldId="388"/>
            <ac:spMk id="23" creationId="{E5488BE0-88D3-4CC0-A4DD-139FC533D472}"/>
          </ac:spMkLst>
        </pc:spChg>
        <pc:spChg chg="mod">
          <ac:chgData name="Alderson, Andrew (aldersaw)" userId="5c0efa53-e59c-49eb-9b21-a6e1c6b2dcf7" providerId="ADAL" clId="{D4C21663-B7E9-49A2-9B67-F312D323DFB7}" dt="2021-02-22T20:45:29.535" v="2384" actId="207"/>
          <ac:spMkLst>
            <pc:docMk/>
            <pc:sldMk cId="363871525" sldId="388"/>
            <ac:spMk id="24" creationId="{5555A40B-66EB-4D1A-989A-F4E7F2FF02DD}"/>
          </ac:spMkLst>
        </pc:spChg>
        <pc:spChg chg="mod">
          <ac:chgData name="Alderson, Andrew (aldersaw)" userId="5c0efa53-e59c-49eb-9b21-a6e1c6b2dcf7" providerId="ADAL" clId="{D4C21663-B7E9-49A2-9B67-F312D323DFB7}" dt="2021-02-22T20:45:26.311" v="2383" actId="207"/>
          <ac:spMkLst>
            <pc:docMk/>
            <pc:sldMk cId="363871525" sldId="388"/>
            <ac:spMk id="25" creationId="{8DC96DB2-117F-4369-833D-483AFFFCC744}"/>
          </ac:spMkLst>
        </pc:spChg>
        <pc:spChg chg="del mod">
          <ac:chgData name="Alderson, Andrew (aldersaw)" userId="5c0efa53-e59c-49eb-9b21-a6e1c6b2dcf7" providerId="ADAL" clId="{D4C21663-B7E9-49A2-9B67-F312D323DFB7}" dt="2021-02-22T18:10:19.529" v="2307" actId="478"/>
          <ac:spMkLst>
            <pc:docMk/>
            <pc:sldMk cId="363871525" sldId="388"/>
            <ac:spMk id="40" creationId="{B58B5DDE-A874-410F-BDD1-B617030CE173}"/>
          </ac:spMkLst>
        </pc:spChg>
        <pc:spChg chg="mod ord">
          <ac:chgData name="Alderson, Andrew (aldersaw)" userId="5c0efa53-e59c-49eb-9b21-a6e1c6b2dcf7" providerId="ADAL" clId="{D4C21663-B7E9-49A2-9B67-F312D323DFB7}" dt="2021-02-22T18:09:46.179" v="2296" actId="164"/>
          <ac:spMkLst>
            <pc:docMk/>
            <pc:sldMk cId="363871525" sldId="388"/>
            <ac:spMk id="43" creationId="{D6DFFFE9-7FB7-471F-913D-B23E189913E5}"/>
          </ac:spMkLst>
        </pc:spChg>
        <pc:spChg chg="mod">
          <ac:chgData name="Alderson, Andrew (aldersaw)" userId="5c0efa53-e59c-49eb-9b21-a6e1c6b2dcf7" providerId="ADAL" clId="{D4C21663-B7E9-49A2-9B67-F312D323DFB7}" dt="2021-02-22T18:10:02.858" v="2300" actId="164"/>
          <ac:spMkLst>
            <pc:docMk/>
            <pc:sldMk cId="363871525" sldId="388"/>
            <ac:spMk id="44" creationId="{2720FC62-7345-478A-A57B-C6715BAA7F6E}"/>
          </ac:spMkLst>
        </pc:spChg>
        <pc:spChg chg="mod ord">
          <ac:chgData name="Alderson, Andrew (aldersaw)" userId="5c0efa53-e59c-49eb-9b21-a6e1c6b2dcf7" providerId="ADAL" clId="{D4C21663-B7E9-49A2-9B67-F312D323DFB7}" dt="2021-02-22T18:10:14.310" v="2304" actId="164"/>
          <ac:spMkLst>
            <pc:docMk/>
            <pc:sldMk cId="363871525" sldId="388"/>
            <ac:spMk id="45" creationId="{EF738F88-400A-4A5D-9E74-C1AFD4C6BDCB}"/>
          </ac:spMkLst>
        </pc:spChg>
        <pc:grpChg chg="add mod">
          <ac:chgData name="Alderson, Andrew (aldersaw)" userId="5c0efa53-e59c-49eb-9b21-a6e1c6b2dcf7" providerId="ADAL" clId="{D4C21663-B7E9-49A2-9B67-F312D323DFB7}" dt="2021-02-22T18:12:56.901" v="2377" actId="164"/>
          <ac:grpSpMkLst>
            <pc:docMk/>
            <pc:sldMk cId="363871525" sldId="388"/>
            <ac:grpSpMk id="8" creationId="{C7A48FAA-15D9-4725-B011-A4814EB91672}"/>
          </ac:grpSpMkLst>
        </pc:grpChg>
        <pc:grpChg chg="add mod ord">
          <ac:chgData name="Alderson, Andrew (aldersaw)" userId="5c0efa53-e59c-49eb-9b21-a6e1c6b2dcf7" providerId="ADAL" clId="{D4C21663-B7E9-49A2-9B67-F312D323DFB7}" dt="2021-02-22T18:12:56.901" v="2377" actId="164"/>
          <ac:grpSpMkLst>
            <pc:docMk/>
            <pc:sldMk cId="363871525" sldId="388"/>
            <ac:grpSpMk id="9" creationId="{31C61B88-916F-45E1-B4B4-5951DFA640AA}"/>
          </ac:grpSpMkLst>
        </pc:grpChg>
        <pc:grpChg chg="add mod">
          <ac:chgData name="Alderson, Andrew (aldersaw)" userId="5c0efa53-e59c-49eb-9b21-a6e1c6b2dcf7" providerId="ADAL" clId="{D4C21663-B7E9-49A2-9B67-F312D323DFB7}" dt="2021-02-22T18:12:56.901" v="2377" actId="164"/>
          <ac:grpSpMkLst>
            <pc:docMk/>
            <pc:sldMk cId="363871525" sldId="388"/>
            <ac:grpSpMk id="10" creationId="{4B20527B-47B3-4154-BAF8-5A9516446C01}"/>
          </ac:grpSpMkLst>
        </pc:grpChg>
        <pc:grpChg chg="add mod">
          <ac:chgData name="Alderson, Andrew (aldersaw)" userId="5c0efa53-e59c-49eb-9b21-a6e1c6b2dcf7" providerId="ADAL" clId="{D4C21663-B7E9-49A2-9B67-F312D323DFB7}" dt="2021-02-22T18:12:56.901" v="2377" actId="164"/>
          <ac:grpSpMkLst>
            <pc:docMk/>
            <pc:sldMk cId="363871525" sldId="388"/>
            <ac:grpSpMk id="11" creationId="{649EE313-ED92-44B1-A322-B38D39EA5F8D}"/>
          </ac:grpSpMkLst>
        </pc:grpChg>
        <pc:grpChg chg="mod">
          <ac:chgData name="Alderson, Andrew (aldersaw)" userId="5c0efa53-e59c-49eb-9b21-a6e1c6b2dcf7" providerId="ADAL" clId="{D4C21663-B7E9-49A2-9B67-F312D323DFB7}" dt="2021-02-22T18:12:56.901" v="2377" actId="164"/>
          <ac:grpSpMkLst>
            <pc:docMk/>
            <pc:sldMk cId="363871525" sldId="388"/>
            <ac:grpSpMk id="12" creationId="{73F7FCC5-B898-44AD-AFAE-1A17930670D7}"/>
          </ac:grpSpMkLst>
        </pc:grpChg>
        <pc:cxnChg chg="add mod">
          <ac:chgData name="Alderson, Andrew (aldersaw)" userId="5c0efa53-e59c-49eb-9b21-a6e1c6b2dcf7" providerId="ADAL" clId="{D4C21663-B7E9-49A2-9B67-F312D323DFB7}" dt="2021-02-22T18:12:56.901" v="2377" actId="164"/>
          <ac:cxnSpMkLst>
            <pc:docMk/>
            <pc:sldMk cId="363871525" sldId="388"/>
            <ac:cxnSpMk id="4" creationId="{25884986-DB1A-4C39-B844-B414CD9C630C}"/>
          </ac:cxnSpMkLst>
        </pc:cxnChg>
        <pc:cxnChg chg="add del mod">
          <ac:chgData name="Alderson, Andrew (aldersaw)" userId="5c0efa53-e59c-49eb-9b21-a6e1c6b2dcf7" providerId="ADAL" clId="{D4C21663-B7E9-49A2-9B67-F312D323DFB7}" dt="2021-02-22T18:11:33.990" v="2360" actId="478"/>
          <ac:cxnSpMkLst>
            <pc:docMk/>
            <pc:sldMk cId="363871525" sldId="388"/>
            <ac:cxnSpMk id="26" creationId="{3757CE0B-2788-4307-8468-92697E8E9DF6}"/>
          </ac:cxnSpMkLst>
        </pc:cxnChg>
      </pc:sldChg>
      <pc:sldMasterChg chg="modSp">
        <pc:chgData name="Alderson, Andrew (aldersaw)" userId="5c0efa53-e59c-49eb-9b21-a6e1c6b2dcf7" providerId="ADAL" clId="{D4C21663-B7E9-49A2-9B67-F312D323DFB7}" dt="2021-02-09T20:32:39.627" v="759" actId="735"/>
        <pc:sldMasterMkLst>
          <pc:docMk/>
          <pc:sldMasterMk cId="3693843513" sldId="2147493455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DE618A-1604-43C4-81E4-CBFC8AC08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6D06F9-F21E-4AA4-9A83-05DF8184C1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0486A-F872-4055-94AA-9FD2DD3BF7BF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85EE91-C875-4915-B7B0-E75C36DDA5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F60B1-4B2B-4229-891C-3F1574FF67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7D22-44DD-4DF7-8861-BFCAB5802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1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9861E-C03D-4FB6-AF53-118D4AC4E6FB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7C24D-09FD-4162-B83E-221C121DC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7C24D-09FD-4162-B83E-221C121DCC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624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7C24D-09FD-4162-B83E-221C121DCC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75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77C24D-09FD-4162-B83E-221C121DCC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2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1465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E001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6C8A7-976B-4D7A-91B3-967C39C6FE7E}" type="datetime1">
              <a:rPr lang="en-US" smtClean="0"/>
              <a:t>10/3/2022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11F87-8CC4-4D30-9DFE-17DDE7105CD1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1454" y="4784076"/>
            <a:ext cx="503694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3E8E0-3936-4D13-BCD2-382E475EB8E6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1454" y="4784076"/>
            <a:ext cx="503694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1123627" cy="273844"/>
          </a:xfrm>
        </p:spPr>
        <p:txBody>
          <a:bodyPr/>
          <a:lstStyle/>
          <a:p>
            <a:fld id="{0B870CB7-44AB-4CF6-9230-0EE0D2CD4D8B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1454" y="4784076"/>
            <a:ext cx="503694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83C550-C13A-4868-AF6C-97F83E94F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780" y="901488"/>
            <a:ext cx="8999220" cy="695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3D89-0F16-4EAF-9741-89D5A40625CF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1454" y="4784076"/>
            <a:ext cx="503694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45503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45503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1D067-E888-494B-8BC8-2CF38BB964B0}" type="datetime1">
              <a:rPr lang="en-US" smtClean="0"/>
              <a:t>10/3/2022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51454" y="4784076"/>
            <a:ext cx="503694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7E7A51-66A4-40C8-848E-B5DDF4817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780" y="901488"/>
            <a:ext cx="8999220" cy="695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E001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rgbClr val="E0012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6DB2B-C2BD-43C4-99FD-97835099BA8F}" type="datetime1">
              <a:rPr lang="en-US" smtClean="0"/>
              <a:t>10/3/2022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51454" y="4784076"/>
            <a:ext cx="503694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2C96F2-E034-418C-915E-A2159936F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780" y="901488"/>
            <a:ext cx="8999220" cy="695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D09CD-4B33-4343-87DF-ED3803838B56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51454" y="4784076"/>
            <a:ext cx="503694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9DBA89-D666-407A-8F17-0D722E1FE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780" y="901488"/>
            <a:ext cx="8999220" cy="695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65BE6-7416-4263-A2A5-F6D6B8DEA931}" type="datetime1">
              <a:rPr lang="en-US" smtClean="0"/>
              <a:t>10/3/2022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51454" y="4784076"/>
            <a:ext cx="503694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2962-A543-43DC-8FAB-3FCEF190D433}" type="datetime1">
              <a:rPr lang="en-US" smtClean="0"/>
              <a:t>10/3/2022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51454" y="4784076"/>
            <a:ext cx="503694" cy="273844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C6AF7-E61D-4D13-967A-9A5CD852B14E}" type="datetime1">
              <a:rPr lang="en-US" smtClean="0"/>
              <a:t>10/3/2022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51454" y="4784076"/>
            <a:ext cx="503694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902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97280"/>
            <a:ext cx="8229600" cy="2931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04613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E93CB-ED77-4868-AC92-4DD757A0C7D7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1454" y="4784076"/>
            <a:ext cx="50369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ransition>
    <p:randomBar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/>
        <a:buChar char="•"/>
        <a:tabLst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571500" indent="-22860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/>
        <a:buChar char="–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14400" indent="-17145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/>
        <a:buChar char="•"/>
        <a:tabLst/>
        <a:defRPr sz="16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71600" indent="-17145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/>
        <a:buChar char="–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657350" indent="-171450" algn="l" defTabSz="4572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/>
        <a:buChar char="»"/>
        <a:defRPr sz="1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0" userDrawn="1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ocalitytokens.info/roadmap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uc.edu/about/accessibility-network/getting-started/accessibility-101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lonermade.deviantart.com/art/Galvanized-Bucket-2-44368667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.edu/about/accessibility-network/training.html" TargetMode="External"/><Relationship Id="rId2" Type="http://schemas.openxmlformats.org/officeDocument/2006/relationships/hyperlink" Target="https://www.uc.edu/about/accessibility-network/training/did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mailuc.sharepoint.com/sites/AccessibilityNetwork/SitePages/Third-Party-Software-Accessibility-Review.aspx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s://jobs.uc.ed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ailuc.sharepoint.com/sites/HR/SitePages/Central-HR-Accessibility-Plan.aspx" TargetMode="External"/><Relationship Id="rId2" Type="http://schemas.openxmlformats.org/officeDocument/2006/relationships/hyperlink" Target="https://mailuc.sharepoint.com/sites/HR/SitePages/Central-HR-Strategy.aspx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emf"/><Relationship Id="rId4" Type="http://schemas.openxmlformats.org/officeDocument/2006/relationships/hyperlink" Target="https://www.uc.edu/about/accessibility-network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en/project-management-planning-business-273852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png"/><Relationship Id="rId7" Type="http://schemas.openxmlformats.org/officeDocument/2006/relationships/image" Target="../media/image9.emf"/><Relationship Id="rId2" Type="http://schemas.openxmlformats.org/officeDocument/2006/relationships/hyperlink" Target="https://mailuc.sharepoint.com/sites/HR/SitePages/Central-HR-Strategy.aspx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hyperlink" Target="https://www.pngall.com/strategy-png/download/68169" TargetMode="External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oad with milestone markers">
            <a:extLst>
              <a:ext uri="{FF2B5EF4-FFF2-40B4-BE49-F238E27FC236}">
                <a16:creationId xmlns:a16="http://schemas.microsoft.com/office/drawing/2014/main" id="{FE2C54A7-2B15-4AE1-86A1-7129DFF96B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25506"/>
          <a:stretch/>
        </p:blipFill>
        <p:spPr>
          <a:xfrm>
            <a:off x="5502206" y="1431926"/>
            <a:ext cx="3641794" cy="2869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5DBE84-F6E6-4FC5-B762-CB6DCBE8A9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31926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an </a:t>
            </a:r>
            <a:br>
              <a:rPr lang="en-US" dirty="0"/>
            </a:br>
            <a:r>
              <a:rPr lang="en-US" dirty="0"/>
              <a:t>eAccessibility Roadmap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F81CAE-94EF-4431-8E80-35EEB31062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760833"/>
            <a:ext cx="6400800" cy="1314450"/>
          </a:xfrm>
        </p:spPr>
        <p:txBody>
          <a:bodyPr/>
          <a:lstStyle/>
          <a:p>
            <a:r>
              <a:rPr lang="en-US" dirty="0"/>
              <a:t>Andy Alderson</a:t>
            </a:r>
            <a:br>
              <a:rPr lang="en-US" dirty="0"/>
            </a:br>
            <a:r>
              <a:rPr lang="en-US" sz="1200" dirty="0"/>
              <a:t>MS, LSSMBB, PMP, PMI-ACP, CSM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9120821"/>
      </p:ext>
    </p:extLst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89D1B-D726-4548-B672-95CB6C85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Initiatives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2EE9B9-C6BE-42DC-944B-23F089C66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8080"/>
            <a:ext cx="8686800" cy="323342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sz="1800" dirty="0"/>
              <a:t>Products &amp; services that are more inclusive with an emphasis on</a:t>
            </a:r>
            <a:r>
              <a:rPr lang="en-US" sz="1800" baseline="0" dirty="0"/>
              <a:t> eA11Y</a:t>
            </a:r>
          </a:p>
          <a:p>
            <a:pPr lvl="1">
              <a:spcAft>
                <a:spcPts val="1800"/>
              </a:spcAft>
            </a:pPr>
            <a:r>
              <a:rPr lang="en-US" sz="1600" i="1" dirty="0"/>
              <a:t>Develop an Accommodation Plan(s) for SuccessFactors and provide its </a:t>
            </a:r>
            <a:br>
              <a:rPr lang="en-US" sz="1600" i="1" dirty="0"/>
            </a:br>
            <a:r>
              <a:rPr lang="en-US" sz="1600" i="1" dirty="0"/>
              <a:t>vendor with a list of accessibility blockers and barriers for improvement</a:t>
            </a:r>
          </a:p>
          <a:p>
            <a:pPr lvl="1">
              <a:spcAft>
                <a:spcPts val="1800"/>
              </a:spcAft>
            </a:pPr>
            <a:r>
              <a:rPr lang="en-US" sz="1600" i="1" dirty="0"/>
              <a:t>Provide basic &amp; intermediate levels of training on eAccessibility</a:t>
            </a:r>
          </a:p>
          <a:p>
            <a:pPr lvl="1">
              <a:spcAft>
                <a:spcPts val="1800"/>
              </a:spcAft>
            </a:pPr>
            <a:r>
              <a:rPr lang="en-US" sz="1600" i="1" dirty="0"/>
              <a:t>Move policies, forms, &amp; toolkits away from PDFs to </a:t>
            </a:r>
            <a:r>
              <a:rPr lang="en-US" sz="1600" i="1" dirty="0" err="1"/>
              <a:t>eForms</a:t>
            </a:r>
            <a:r>
              <a:rPr lang="en-US" sz="1600" i="1" dirty="0"/>
              <a:t> and webpages</a:t>
            </a:r>
          </a:p>
          <a:p>
            <a:pPr lvl="1">
              <a:spcAft>
                <a:spcPts val="1800"/>
              </a:spcAft>
            </a:pPr>
            <a:r>
              <a:rPr lang="en-US" sz="1600" i="1" dirty="0"/>
              <a:t>Integrate considerations for accessibility into other training programs</a:t>
            </a:r>
          </a:p>
          <a:p>
            <a:pPr lvl="1">
              <a:spcAft>
                <a:spcPts val="1800"/>
              </a:spcAft>
            </a:pPr>
            <a:r>
              <a:rPr lang="en-US" sz="1600" i="1" dirty="0">
                <a:solidFill>
                  <a:srgbClr val="E00122"/>
                </a:solidFill>
              </a:rPr>
              <a:t>Develop and execute a 3-year eAccessibility Roadmap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655CD0-8051-4CB5-AA6A-C66463C04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12418" r="17412" b="19267"/>
          <a:stretch/>
        </p:blipFill>
        <p:spPr>
          <a:xfrm>
            <a:off x="7915275" y="23897"/>
            <a:ext cx="965853" cy="8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2671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32B3-993E-44C1-8634-5AB3FF22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eAccessibility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11B-FF3C-4122-9353-F5F8788E0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3228" y="1518469"/>
            <a:ext cx="4038600" cy="2304669"/>
          </a:xfrm>
        </p:spPr>
        <p:txBody>
          <a:bodyPr/>
          <a:lstStyle/>
          <a:p>
            <a:pPr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dirty="0"/>
              <a:t>Background</a:t>
            </a:r>
          </a:p>
          <a:p>
            <a:pPr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dirty="0"/>
              <a:t>Central HR Strategy</a:t>
            </a:r>
          </a:p>
          <a:p>
            <a:pPr>
              <a:spcAft>
                <a:spcPts val="3000"/>
              </a:spcAft>
            </a:pPr>
            <a:r>
              <a:rPr lang="en-US" b="1" dirty="0"/>
              <a:t>eAccessibility Roadmap</a:t>
            </a:r>
          </a:p>
        </p:txBody>
      </p:sp>
      <p:pic>
        <p:nvPicPr>
          <p:cNvPr id="6" name="Content Placeholder 5" descr="Checklist icon">
            <a:extLst>
              <a:ext uri="{FF2B5EF4-FFF2-40B4-BE49-F238E27FC236}">
                <a16:creationId xmlns:a16="http://schemas.microsoft.com/office/drawing/2014/main" id="{2494F497-182B-46AD-A2A8-C2171537CB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4870" y="1428750"/>
            <a:ext cx="2079734" cy="2079734"/>
          </a:xfrm>
        </p:spPr>
      </p:pic>
    </p:spTree>
    <p:extLst>
      <p:ext uri="{BB962C8B-B14F-4D97-AF65-F5344CB8AC3E}">
        <p14:creationId xmlns:p14="http://schemas.microsoft.com/office/powerpoint/2010/main" val="295029736"/>
      </p:ext>
    </p:extLst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DCE7B-8A36-4657-B02C-3F5E78B8E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eA11Y</a:t>
            </a:r>
            <a:r>
              <a:rPr lang="en-US" baseline="0" dirty="0"/>
              <a:t> Roadmap Buckets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5B804-7EC3-4142-B422-E74F9453E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300" y="1101280"/>
            <a:ext cx="4076700" cy="339447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More specific &amp; timebound than strategy</a:t>
            </a:r>
          </a:p>
          <a:p>
            <a:pPr>
              <a:spcAft>
                <a:spcPts val="600"/>
              </a:spcAft>
            </a:pPr>
            <a:r>
              <a:rPr lang="en-US" dirty="0"/>
              <a:t>Roadmap buckets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Central HR staff</a:t>
            </a:r>
            <a:r>
              <a:rPr lang="en-US" baseline="0" dirty="0"/>
              <a:t> competency</a:t>
            </a:r>
          </a:p>
          <a:p>
            <a:pPr lvl="1">
              <a:spcAft>
                <a:spcPts val="600"/>
              </a:spcAft>
            </a:pPr>
            <a:r>
              <a:rPr lang="en-US" baseline="0" dirty="0"/>
              <a:t>Third party software</a:t>
            </a:r>
          </a:p>
          <a:p>
            <a:pPr lvl="1">
              <a:spcAft>
                <a:spcPts val="600"/>
              </a:spcAft>
            </a:pPr>
            <a:r>
              <a:rPr lang="en-US" baseline="0" dirty="0"/>
              <a:t>Public website &amp; Bearcats Landing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Forms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Accommodations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C95CD-56E2-4856-8645-E6B6CC2119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51400" y="1101280"/>
            <a:ext cx="3924300" cy="3394472"/>
          </a:xfrm>
        </p:spPr>
        <p:txBody>
          <a:bodyPr>
            <a:normAutofit/>
          </a:bodyPr>
          <a:lstStyle/>
          <a:p>
            <a:r>
              <a:rPr lang="en-US" dirty="0"/>
              <a:t>Bucket origins</a:t>
            </a:r>
          </a:p>
          <a:p>
            <a:pPr lvl="1"/>
            <a:r>
              <a:rPr lang="en-US" dirty="0">
                <a:hlinkClick r:id="rId2"/>
              </a:rPr>
              <a:t>Accessibility Network</a:t>
            </a:r>
            <a:r>
              <a:rPr lang="en-US" dirty="0"/>
              <a:t> for staff competency, third party software, websites &amp; BL</a:t>
            </a:r>
          </a:p>
          <a:p>
            <a:pPr lvl="1"/>
            <a:r>
              <a:rPr lang="en-US" dirty="0"/>
              <a:t>Central HR focus areas for Forms &amp; Accommodations</a:t>
            </a:r>
          </a:p>
          <a:p>
            <a:pPr lvl="1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05D1538-6CFD-4C87-964C-502CA0353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572000" y="1223303"/>
            <a:ext cx="0" cy="28914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FDC16B2-98E4-4BFA-AE2A-7098DC41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42209" y="3074275"/>
            <a:ext cx="1015591" cy="115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5902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26AA-07BF-48D3-96BA-CAA01F91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HR Staff Competency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FD21D-1105-4045-A397-676ACCAE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662" y="1205230"/>
            <a:ext cx="8534838" cy="2931483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1800" b="1" i="1" dirty="0"/>
              <a:t>Incorporate access and inclusion as a basic HR competency</a:t>
            </a:r>
          </a:p>
          <a:p>
            <a:pPr>
              <a:spcAft>
                <a:spcPts val="1800"/>
              </a:spcAft>
            </a:pPr>
            <a:r>
              <a:rPr lang="en-US" sz="1600" dirty="0"/>
              <a:t>By April 30, 2023, achieve 100% compliance with UC's Electronic Accessibility Training</a:t>
            </a:r>
          </a:p>
          <a:p>
            <a:pPr>
              <a:spcAft>
                <a:spcPts val="1800"/>
              </a:spcAft>
            </a:pPr>
            <a:r>
              <a:rPr lang="en-US" sz="1600" dirty="0"/>
              <a:t>Increase participation in </a:t>
            </a:r>
            <a:r>
              <a:rPr lang="en-US" sz="1600" dirty="0">
                <a:hlinkClick r:id="rId2" tooltip="https://www.uc.edu/about/accessibility-network/training/did.html"/>
              </a:rPr>
              <a:t>UC Digital Inclusion Day</a:t>
            </a:r>
            <a:r>
              <a:rPr lang="en-US" sz="1600" dirty="0"/>
              <a:t> to at least one </a:t>
            </a:r>
            <a:br>
              <a:rPr lang="en-US" sz="1600" dirty="0"/>
            </a:br>
            <a:r>
              <a:rPr lang="en-US" sz="1600" dirty="0"/>
              <a:t>individual / Central HR department</a:t>
            </a:r>
          </a:p>
          <a:p>
            <a:pPr>
              <a:spcAft>
                <a:spcPts val="1800"/>
              </a:spcAft>
            </a:pPr>
            <a:r>
              <a:rPr lang="en-US" sz="1600" dirty="0"/>
              <a:t>Host internal training sessions on eAccessibility tips and share best practices</a:t>
            </a:r>
          </a:p>
          <a:p>
            <a:pPr>
              <a:spcAft>
                <a:spcPts val="1800"/>
              </a:spcAft>
            </a:pPr>
            <a:r>
              <a:rPr lang="en-US" sz="1600" dirty="0"/>
              <a:t>Seek other </a:t>
            </a:r>
            <a:r>
              <a:rPr lang="en-US" sz="1600" dirty="0">
                <a:hlinkClick r:id="rId3" tooltip="https://www.uc.edu/about/accessibility-network/training.html"/>
              </a:rPr>
              <a:t>learning opportunities</a:t>
            </a:r>
            <a:r>
              <a:rPr lang="en-US" sz="1600" dirty="0"/>
              <a:t> to improve eAccessibility skills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26A1BC-90DE-4763-9E24-CFE34F7EB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6033" y="30193"/>
            <a:ext cx="888793" cy="88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9712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26AA-07BF-48D3-96BA-CAA01F91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FD21D-1105-4045-A397-676ACCAE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2737"/>
            <a:ext cx="8456010" cy="3519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i="1" dirty="0"/>
              <a:t>Continue to improve the accessibility of SuccessFactors, and ensure all third-party software is properly vetted for accessibility</a:t>
            </a:r>
            <a:endParaRPr lang="en-US" sz="1800" i="1" dirty="0"/>
          </a:p>
          <a:p>
            <a:r>
              <a:rPr lang="en-US" sz="1600" dirty="0"/>
              <a:t>Host quarterly SuccessFactors collaboration meetings with Central HR business owners, BCS, and the Accessibility Network</a:t>
            </a:r>
          </a:p>
          <a:p>
            <a:r>
              <a:rPr lang="en-US" sz="1600" dirty="0"/>
              <a:t>Periodically meet with the vendor (SAP) and continue to highlight and prioritize identified blockers and barriers for remediation</a:t>
            </a:r>
          </a:p>
          <a:p>
            <a:r>
              <a:rPr lang="en-US" sz="1600" dirty="0"/>
              <a:t>Develop and execute an accessibility audit plan for content posted in the learning module with an emphasis on best practices (includes alt-tags for images, closed captioning for videos, and accessible tables)</a:t>
            </a:r>
          </a:p>
          <a:p>
            <a:r>
              <a:rPr lang="en-US" sz="1600" dirty="0"/>
              <a:t>Closely follow the </a:t>
            </a:r>
            <a:r>
              <a:rPr lang="en-US" sz="1600" dirty="0">
                <a:hlinkClick r:id="rId2" tooltip="https://mailuc.sharepoint.com/sites/AccessibilityNetwork/SitePages/Third-Party-Software-Accessibility-Review.aspx"/>
              </a:rPr>
              <a:t>University process</a:t>
            </a:r>
            <a:r>
              <a:rPr lang="en-US" sz="1600" dirty="0"/>
              <a:t> for the purchase and renewal of other third-party software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2E6572-8495-475B-B830-0856C66D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823" y="-107321"/>
            <a:ext cx="1150601" cy="115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0368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26AA-07BF-48D3-96BA-CAA01F91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 Website &amp; Bearcats Landing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FD21D-1105-4045-A397-676ACCAE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5303"/>
            <a:ext cx="8229600" cy="3519170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1800" b="1" i="1" dirty="0"/>
              <a:t>Ensure content posted on Central HR's public website and Bearcats Landing follow best practices</a:t>
            </a:r>
            <a:endParaRPr lang="en-US" sz="1800" i="1" dirty="0"/>
          </a:p>
          <a:p>
            <a:pPr>
              <a:spcAft>
                <a:spcPts val="2400"/>
              </a:spcAft>
            </a:pPr>
            <a:r>
              <a:rPr lang="en-US" sz="1600" dirty="0"/>
              <a:t>Audit Central HR's public site and Bearcats Landing annually</a:t>
            </a:r>
          </a:p>
          <a:p>
            <a:pPr>
              <a:spcAft>
                <a:spcPts val="2400"/>
              </a:spcAft>
            </a:pPr>
            <a:r>
              <a:rPr lang="en-US" sz="1600" dirty="0"/>
              <a:t>Incrementally reduce the number of PDFs on Bearcats Landing to reach an 80% reduction by June 30, 2024</a:t>
            </a:r>
          </a:p>
          <a:p>
            <a:pPr>
              <a:spcAft>
                <a:spcPts val="2400"/>
              </a:spcAft>
            </a:pPr>
            <a:r>
              <a:rPr lang="en-US" sz="1600" dirty="0"/>
              <a:t>Improve the accessibility of the UC </a:t>
            </a:r>
            <a:r>
              <a:rPr lang="en-US" sz="1600" dirty="0">
                <a:hlinkClick r:id="rId2" tooltip="https://jobs.uc.edu/"/>
              </a:rPr>
              <a:t>Careers</a:t>
            </a:r>
            <a:r>
              <a:rPr lang="en-US" sz="1600" dirty="0"/>
              <a:t> and job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00BE61-7E80-49D6-A0C7-14B22A44B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007" y="-32494"/>
            <a:ext cx="960589" cy="96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0675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26AA-07BF-48D3-96BA-CAA01F91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FD21D-1105-4045-A397-676ACCAEE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5303"/>
            <a:ext cx="8229600" cy="3519170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1800" b="1" i="1" dirty="0"/>
              <a:t>Use the Lean Six Sigma methodology to develop a plan and implement a holistic solution to Central HR forms</a:t>
            </a:r>
            <a:endParaRPr lang="en-US" sz="1800" i="1" dirty="0"/>
          </a:p>
          <a:p>
            <a:pPr>
              <a:spcAft>
                <a:spcPts val="1800"/>
              </a:spcAft>
            </a:pPr>
            <a:r>
              <a:rPr lang="en-US" sz="1600" dirty="0"/>
              <a:t>Move to accessible, browser-based forms and workflows</a:t>
            </a:r>
          </a:p>
          <a:p>
            <a:pPr>
              <a:spcAft>
                <a:spcPts val="1800"/>
              </a:spcAft>
            </a:pPr>
            <a:r>
              <a:rPr lang="en-US" sz="1600" dirty="0"/>
              <a:t>Incrementally reduce the number of non-browser based forms </a:t>
            </a:r>
            <a:br>
              <a:rPr lang="en-US" sz="1600" dirty="0"/>
            </a:br>
            <a:r>
              <a:rPr lang="en-US" sz="1600" dirty="0"/>
              <a:t>(includes PDFs, Word, Excel versions) on Bearcats Landing to reach </a:t>
            </a:r>
            <a:br>
              <a:rPr lang="en-US" sz="1600" dirty="0"/>
            </a:br>
            <a:r>
              <a:rPr lang="en-US" sz="1600" dirty="0"/>
              <a:t>an 80% reduction by June 30, 2024</a:t>
            </a:r>
          </a:p>
          <a:p>
            <a:pPr>
              <a:spcAft>
                <a:spcPts val="1800"/>
              </a:spcAft>
            </a:pPr>
            <a:r>
              <a:rPr lang="en-US" sz="1600" dirty="0"/>
              <a:t>Incrementally eliminate, streamline and/or transition other PDFs to reach an 80% improvement rate by June 30,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07A87-3A01-4553-938B-103572DD8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48" b="13577"/>
          <a:stretch/>
        </p:blipFill>
        <p:spPr>
          <a:xfrm>
            <a:off x="7768335" y="6833"/>
            <a:ext cx="1193258" cy="88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9427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26AA-07BF-48D3-96BA-CAA01F91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Accommodations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603E20-984B-400A-9506-35B0C6F1C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027" y="1223404"/>
            <a:ext cx="8229600" cy="2931483"/>
          </a:xfrm>
        </p:spPr>
        <p:txBody>
          <a:bodyPr>
            <a:norm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1800" b="1" i="1" dirty="0"/>
              <a:t>Improve the Accommodation process for staff/faculty through the use of the Titanium system</a:t>
            </a:r>
            <a:endParaRPr lang="en-US" sz="1800" i="1" dirty="0"/>
          </a:p>
          <a:p>
            <a:pPr>
              <a:spcAft>
                <a:spcPts val="2400"/>
              </a:spcAft>
            </a:pPr>
            <a:r>
              <a:rPr lang="en-US" sz="1600" dirty="0"/>
              <a:t>Determine costs and feasibility, secure funding, and purchase the system</a:t>
            </a:r>
          </a:p>
          <a:p>
            <a:pPr>
              <a:spcAft>
                <a:spcPts val="2400"/>
              </a:spcAft>
            </a:pPr>
            <a:r>
              <a:rPr lang="en-US" sz="1600" dirty="0"/>
              <a:t>Update and develop processes that leverage the Titanium system, and train license holders accordingly</a:t>
            </a:r>
          </a:p>
          <a:p>
            <a:pPr>
              <a:spcAft>
                <a:spcPts val="2400"/>
              </a:spcAft>
            </a:pPr>
            <a:r>
              <a:rPr lang="en-US" sz="1600" dirty="0"/>
              <a:t>Go-live by December 31,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6B86E-C34B-48C1-85F0-71374C2EC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41" t="23859" r="30382" b="38402"/>
          <a:stretch/>
        </p:blipFill>
        <p:spPr>
          <a:xfrm>
            <a:off x="8117307" y="46936"/>
            <a:ext cx="849868" cy="79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4168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FEBA-9F51-49D8-8E4D-D1CD0C65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3CE38-A14E-4D49-9F72-E10E61557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9392" y="1066846"/>
            <a:ext cx="6408821" cy="362311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sz="1600" dirty="0"/>
              <a:t>Start early and high level</a:t>
            </a:r>
          </a:p>
          <a:p>
            <a:pPr lvl="1">
              <a:spcAft>
                <a:spcPts val="0"/>
              </a:spcAft>
            </a:pPr>
            <a:r>
              <a:rPr lang="en-US" sz="1400" dirty="0"/>
              <a:t>Focus first on aligning</a:t>
            </a:r>
            <a:r>
              <a:rPr lang="en-US" sz="1400" baseline="0" dirty="0"/>
              <a:t> unit strategy w/ NLH and University priorities </a:t>
            </a:r>
          </a:p>
          <a:p>
            <a:pPr lvl="1">
              <a:spcAft>
                <a:spcPts val="0"/>
              </a:spcAft>
            </a:pPr>
            <a:r>
              <a:rPr lang="en-US" sz="1400" baseline="0" dirty="0"/>
              <a:t>Make eA11Y a part of that endeavor and work toward a roadmap</a:t>
            </a:r>
          </a:p>
          <a:p>
            <a:pPr lvl="1">
              <a:spcAft>
                <a:spcPts val="900"/>
              </a:spcAft>
            </a:pPr>
            <a:r>
              <a:rPr lang="en-US" sz="1400" baseline="0" dirty="0"/>
              <a:t>Brainstorm with the Accessibility Network</a:t>
            </a:r>
          </a:p>
          <a:p>
            <a:pPr lvl="0">
              <a:spcAft>
                <a:spcPts val="0"/>
              </a:spcAft>
            </a:pPr>
            <a:r>
              <a:rPr lang="en-US" sz="1600" dirty="0"/>
              <a:t>Include what you have to do anyway</a:t>
            </a:r>
          </a:p>
          <a:p>
            <a:pPr lvl="1">
              <a:spcAft>
                <a:spcPts val="900"/>
              </a:spcAft>
            </a:pPr>
            <a:r>
              <a:rPr lang="en-US" sz="1400" dirty="0"/>
              <a:t>Give yourselves credit!</a:t>
            </a:r>
          </a:p>
          <a:p>
            <a:pPr>
              <a:spcAft>
                <a:spcPts val="0"/>
              </a:spcAft>
            </a:pPr>
            <a:r>
              <a:rPr lang="en-US" sz="1600" dirty="0"/>
              <a:t>Be transparent and hold yourselves accountable</a:t>
            </a:r>
          </a:p>
          <a:p>
            <a:pPr lvl="1">
              <a:spcAft>
                <a:spcPts val="900"/>
              </a:spcAft>
            </a:pPr>
            <a:r>
              <a:rPr lang="en-US" sz="1400" dirty="0"/>
              <a:t>Refer to strategy &amp; roadmap at the beginning of each FY</a:t>
            </a:r>
          </a:p>
          <a:p>
            <a:pPr>
              <a:spcAft>
                <a:spcPts val="900"/>
              </a:spcAft>
            </a:pPr>
            <a:r>
              <a:rPr lang="en-US" sz="1600" dirty="0"/>
              <a:t>Celebrate small and large successes</a:t>
            </a:r>
          </a:p>
          <a:p>
            <a:pPr>
              <a:spcAft>
                <a:spcPts val="0"/>
              </a:spcAft>
            </a:pPr>
            <a:r>
              <a:rPr lang="en-US" sz="1600" dirty="0"/>
              <a:t>Resources</a:t>
            </a:r>
          </a:p>
          <a:p>
            <a:pPr lvl="1">
              <a:spcAft>
                <a:spcPts val="0"/>
              </a:spcAft>
            </a:pPr>
            <a:r>
              <a:rPr lang="en-US" sz="1400" dirty="0">
                <a:hlinkClick r:id="rId2"/>
              </a:rPr>
              <a:t>Central HR Strategy</a:t>
            </a:r>
            <a:endParaRPr lang="en-US" sz="1400" dirty="0"/>
          </a:p>
          <a:p>
            <a:pPr lvl="1">
              <a:spcAft>
                <a:spcPts val="0"/>
              </a:spcAft>
            </a:pPr>
            <a:r>
              <a:rPr lang="en-US" sz="1400" dirty="0">
                <a:hlinkClick r:id="rId3"/>
              </a:rPr>
              <a:t>Central HR eAccessibility Roadmap</a:t>
            </a:r>
            <a:endParaRPr lang="en-US" sz="1400" dirty="0"/>
          </a:p>
          <a:p>
            <a:pPr lvl="1">
              <a:spcAft>
                <a:spcPts val="0"/>
              </a:spcAft>
            </a:pPr>
            <a:r>
              <a:rPr lang="en-US" sz="1400" dirty="0">
                <a:hlinkClick r:id="rId4"/>
              </a:rPr>
              <a:t>Accessibility Network</a:t>
            </a:r>
            <a:endParaRPr lang="en-US" sz="1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F4C90B-7D75-4C23-B264-5D06D70E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261165" y="1314450"/>
            <a:ext cx="2692335" cy="284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68921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4FEBA-9F51-49D8-8E4D-D1CD0C658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0" name="Content Placeholder 9" descr="Icon of group of people discussing">
            <a:extLst>
              <a:ext uri="{FF2B5EF4-FFF2-40B4-BE49-F238E27FC236}">
                <a16:creationId xmlns:a16="http://schemas.microsoft.com/office/drawing/2014/main" id="{FD5BE0F3-F6AD-4229-96EB-AD07E9AAE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87914" y="1087664"/>
            <a:ext cx="2968171" cy="2968171"/>
          </a:xfrm>
        </p:spPr>
      </p:pic>
    </p:spTree>
    <p:extLst>
      <p:ext uri="{BB962C8B-B14F-4D97-AF65-F5344CB8AC3E}">
        <p14:creationId xmlns:p14="http://schemas.microsoft.com/office/powerpoint/2010/main" val="2336685373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32B3-993E-44C1-8634-5AB3FF22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11B-FF3C-4122-9353-F5F8788E0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3228" y="1518469"/>
            <a:ext cx="4038600" cy="2304669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/>
              <a:t>Background</a:t>
            </a:r>
          </a:p>
          <a:p>
            <a:pPr>
              <a:spcAft>
                <a:spcPts val="3000"/>
              </a:spcAft>
            </a:pPr>
            <a:r>
              <a:rPr lang="en-US" dirty="0"/>
              <a:t>Central HR Strategy</a:t>
            </a:r>
          </a:p>
          <a:p>
            <a:pPr>
              <a:spcAft>
                <a:spcPts val="3000"/>
              </a:spcAft>
            </a:pPr>
            <a:r>
              <a:rPr lang="en-US" dirty="0"/>
              <a:t>eAccessibility Roadmap</a:t>
            </a:r>
          </a:p>
        </p:txBody>
      </p:sp>
      <p:pic>
        <p:nvPicPr>
          <p:cNvPr id="6" name="Content Placeholder 5" descr="Checklist icon">
            <a:extLst>
              <a:ext uri="{FF2B5EF4-FFF2-40B4-BE49-F238E27FC236}">
                <a16:creationId xmlns:a16="http://schemas.microsoft.com/office/drawing/2014/main" id="{2494F497-182B-46AD-A2A8-C2171537CB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54870" y="1428750"/>
            <a:ext cx="2079734" cy="2079734"/>
          </a:xfrm>
        </p:spPr>
      </p:pic>
    </p:spTree>
    <p:extLst>
      <p:ext uri="{BB962C8B-B14F-4D97-AF65-F5344CB8AC3E}">
        <p14:creationId xmlns:p14="http://schemas.microsoft.com/office/powerpoint/2010/main" val="3885730182"/>
      </p:ext>
    </p:extLst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47D0-11D1-422F-85B1-40C8E8CFF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18895-D8D9-4F2B-ADF7-22FF4C3E24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158625"/>
            <a:ext cx="5604235" cy="339447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4 ½</a:t>
            </a:r>
            <a:r>
              <a:rPr lang="en-US" baseline="0" dirty="0"/>
              <a:t> years @ UC</a:t>
            </a:r>
          </a:p>
          <a:p>
            <a:pPr>
              <a:spcAft>
                <a:spcPts val="600"/>
              </a:spcAft>
            </a:pPr>
            <a:r>
              <a:rPr lang="en-US" baseline="0" dirty="0"/>
              <a:t>UCIT</a:t>
            </a:r>
          </a:p>
          <a:p>
            <a:pPr lvl="1">
              <a:spcAft>
                <a:spcPts val="600"/>
              </a:spcAft>
            </a:pPr>
            <a:r>
              <a:rPr lang="en-US" baseline="0" dirty="0"/>
              <a:t>Project manager</a:t>
            </a:r>
          </a:p>
          <a:p>
            <a:pPr lvl="1">
              <a:spcAft>
                <a:spcPts val="1800"/>
              </a:spcAft>
            </a:pPr>
            <a:r>
              <a:rPr lang="en-US" baseline="0" dirty="0"/>
              <a:t>Accessibility Network</a:t>
            </a:r>
          </a:p>
          <a:p>
            <a:pPr>
              <a:spcAft>
                <a:spcPts val="600"/>
              </a:spcAft>
            </a:pPr>
            <a:r>
              <a:rPr lang="en-US" baseline="0" dirty="0"/>
              <a:t>Central HR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Project management &amp; Lean Six Sigma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Facilitate cross-functional</a:t>
            </a:r>
            <a:r>
              <a:rPr lang="en-US" baseline="0" dirty="0"/>
              <a:t> initiatives</a:t>
            </a:r>
          </a:p>
        </p:txBody>
      </p:sp>
      <p:pic>
        <p:nvPicPr>
          <p:cNvPr id="6" name="Content Placeholder 5" descr="Close up of hand writing &quot;project management&quot; with &quot;Plan, Do, Check, and Act&quot; written around it">
            <a:extLst>
              <a:ext uri="{FF2B5EF4-FFF2-40B4-BE49-F238E27FC236}">
                <a16:creationId xmlns:a16="http://schemas.microsoft.com/office/drawing/2014/main" id="{4C14A6B0-797A-466A-BBAB-734B63AB6C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202" r="5005"/>
          <a:stretch/>
        </p:blipFill>
        <p:spPr>
          <a:xfrm>
            <a:off x="5318449" y="1620946"/>
            <a:ext cx="3545634" cy="2683986"/>
          </a:xfrm>
        </p:spPr>
      </p:pic>
    </p:spTree>
    <p:extLst>
      <p:ext uri="{BB962C8B-B14F-4D97-AF65-F5344CB8AC3E}">
        <p14:creationId xmlns:p14="http://schemas.microsoft.com/office/powerpoint/2010/main" val="1422936553"/>
      </p:ext>
    </p:extLst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32B3-993E-44C1-8634-5AB3FF22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HR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E111B-FF3C-4122-9353-F5F8788E0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3228" y="1518469"/>
            <a:ext cx="4038600" cy="2304669"/>
          </a:xfrm>
        </p:spPr>
        <p:txBody>
          <a:bodyPr/>
          <a:lstStyle/>
          <a:p>
            <a:pPr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dirty="0"/>
              <a:t>Background</a:t>
            </a:r>
          </a:p>
          <a:p>
            <a:pPr>
              <a:spcAft>
                <a:spcPts val="3000"/>
              </a:spcAft>
            </a:pPr>
            <a:r>
              <a:rPr lang="en-US" b="1" dirty="0"/>
              <a:t>Central HR Strategy</a:t>
            </a:r>
          </a:p>
          <a:p>
            <a:pPr>
              <a:spcAft>
                <a:spcPts val="3000"/>
              </a:spcAft>
            </a:pPr>
            <a:r>
              <a:rPr lang="en-US" dirty="0"/>
              <a:t>eAccessibility Roadmap</a:t>
            </a:r>
          </a:p>
        </p:txBody>
      </p:sp>
      <p:pic>
        <p:nvPicPr>
          <p:cNvPr id="6" name="Content Placeholder 5" descr="Checklist icon">
            <a:extLst>
              <a:ext uri="{FF2B5EF4-FFF2-40B4-BE49-F238E27FC236}">
                <a16:creationId xmlns:a16="http://schemas.microsoft.com/office/drawing/2014/main" id="{2494F497-182B-46AD-A2A8-C2171537CB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4870" y="1428750"/>
            <a:ext cx="2079734" cy="2079734"/>
          </a:xfrm>
        </p:spPr>
      </p:pic>
    </p:spTree>
    <p:extLst>
      <p:ext uri="{BB962C8B-B14F-4D97-AF65-F5344CB8AC3E}">
        <p14:creationId xmlns:p14="http://schemas.microsoft.com/office/powerpoint/2010/main" val="2292056118"/>
      </p:ext>
    </p:extLst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52BE-94D1-480C-92BF-AF8EF828B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Process &amp;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4A830-FBA8-4654-B81D-88B97D076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1969" y="1036464"/>
            <a:ext cx="7012052" cy="339447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US" dirty="0"/>
              <a:t>Development of 3 to 5-year </a:t>
            </a:r>
            <a:r>
              <a:rPr lang="en-US" dirty="0">
                <a:hlinkClick r:id="rId2"/>
              </a:rPr>
              <a:t>Strategy</a:t>
            </a:r>
            <a:r>
              <a:rPr lang="en-US" dirty="0"/>
              <a:t> began Fall </a:t>
            </a:r>
            <a:r>
              <a:rPr lang="en-US" baseline="0" dirty="0"/>
              <a:t>2020</a:t>
            </a:r>
            <a:endParaRPr lang="en-US" dirty="0"/>
          </a:p>
          <a:p>
            <a:pPr>
              <a:spcAft>
                <a:spcPts val="1500"/>
              </a:spcAft>
            </a:pPr>
            <a:r>
              <a:rPr lang="en-US" dirty="0"/>
              <a:t>Full process spanned months</a:t>
            </a:r>
          </a:p>
          <a:p>
            <a:pPr lvl="1" indent="0">
              <a:spcAft>
                <a:spcPts val="1500"/>
              </a:spcAft>
              <a:buNone/>
            </a:pPr>
            <a:r>
              <a:rPr lang="en-US" dirty="0"/>
              <a:t>Core values &amp; guiding principles</a:t>
            </a:r>
          </a:p>
          <a:p>
            <a:pPr lvl="1" indent="0">
              <a:spcAft>
                <a:spcPts val="1500"/>
              </a:spcAft>
              <a:buNone/>
            </a:pPr>
            <a:r>
              <a:rPr lang="en-US" dirty="0"/>
              <a:t>SWOT</a:t>
            </a:r>
            <a:r>
              <a:rPr lang="en-US" baseline="0" dirty="0"/>
              <a:t> analysis &amp; strategic landscape</a:t>
            </a:r>
          </a:p>
          <a:p>
            <a:pPr lvl="1" indent="0">
              <a:spcAft>
                <a:spcPts val="1500"/>
              </a:spcAft>
              <a:buNone/>
            </a:pPr>
            <a:r>
              <a:rPr lang="en-US" baseline="0" dirty="0">
                <a:sym typeface="Wingdings" panose="05000000000000000000" pitchFamily="2" charset="2"/>
              </a:rPr>
              <a:t>Mission &amp; vision</a:t>
            </a:r>
          </a:p>
          <a:p>
            <a:pPr lvl="1" indent="0">
              <a:spcAft>
                <a:spcPts val="1500"/>
              </a:spcAft>
              <a:buNone/>
            </a:pPr>
            <a:r>
              <a:rPr lang="en-US" baseline="0" dirty="0">
                <a:sym typeface="Wingdings" panose="05000000000000000000" pitchFamily="2" charset="2"/>
              </a:rPr>
              <a:t>Long term goals</a:t>
            </a:r>
          </a:p>
          <a:p>
            <a:pPr lvl="1" indent="0">
              <a:buNone/>
            </a:pPr>
            <a:r>
              <a:rPr lang="en-US" baseline="0" dirty="0">
                <a:sym typeface="Wingdings" panose="05000000000000000000" pitchFamily="2" charset="2"/>
              </a:rPr>
              <a:t>Key initiatives</a:t>
            </a:r>
          </a:p>
        </p:txBody>
      </p:sp>
      <p:pic>
        <p:nvPicPr>
          <p:cNvPr id="15" name="Content Placeholder 14" descr="The word &quot;Strategy&quot; surrounded with icons including bar chart, calendar, gears, light bulbs, and a trophy">
            <a:extLst>
              <a:ext uri="{FF2B5EF4-FFF2-40B4-BE49-F238E27FC236}">
                <a16:creationId xmlns:a16="http://schemas.microsoft.com/office/drawing/2014/main" id="{97A8D276-58FD-41EC-9070-1C1628279C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grayscl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69271" y="2523195"/>
            <a:ext cx="3581400" cy="1694001"/>
          </a:xfr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02D67AB-29A3-44F2-8B95-1D3A42BE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274" y="2439899"/>
            <a:ext cx="823235" cy="2896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C197849-11B7-41F9-8677-8B287E89E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0137" y="2026920"/>
            <a:ext cx="261411" cy="3062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6451185-F67E-4B9B-B6FC-BB8E99C2FB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1821" y="2919873"/>
            <a:ext cx="282987" cy="29543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C17097D-293E-4C0D-BD23-8F1A908B7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9657" y="3360671"/>
            <a:ext cx="296265" cy="29626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864C69B-2AF8-4EFC-B95B-157BCF84D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t="12418" r="17412" b="19267"/>
          <a:stretch/>
        </p:blipFill>
        <p:spPr>
          <a:xfrm>
            <a:off x="1187757" y="3802501"/>
            <a:ext cx="263871" cy="2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39312"/>
      </p:ext>
    </p:extLst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C1865-0730-427D-9F55-E36CBBDC0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Values</a:t>
            </a:r>
            <a:r>
              <a:rPr lang="en-US" baseline="0" dirty="0"/>
              <a:t> &amp; Guiding Principles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28E2B-9253-4953-90D4-6ED203FCF5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906"/>
            <a:ext cx="5695950" cy="33944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Core Values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Impact, Inclusion, Innovation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Inclusion: Intentionally engaging all people and the contribution of diverse ideas</a:t>
            </a:r>
          </a:p>
          <a:p>
            <a:pPr>
              <a:spcAft>
                <a:spcPts val="600"/>
              </a:spcAft>
            </a:pPr>
            <a:r>
              <a:rPr lang="en-US" dirty="0"/>
              <a:t>11 Central HR Guiding Principles</a:t>
            </a:r>
          </a:p>
          <a:p>
            <a:pPr lvl="1"/>
            <a:r>
              <a:rPr lang="en-US" dirty="0"/>
              <a:t>Embed inclusive practices into our work</a:t>
            </a:r>
          </a:p>
        </p:txBody>
      </p:sp>
      <p:pic>
        <p:nvPicPr>
          <p:cNvPr id="13" name="Content Placeholder 12" descr="Icon of a person's head and a balanced scale">
            <a:extLst>
              <a:ext uri="{FF2B5EF4-FFF2-40B4-BE49-F238E27FC236}">
                <a16:creationId xmlns:a16="http://schemas.microsoft.com/office/drawing/2014/main" id="{5E5833F0-8BFC-4D2E-931C-C009148A5F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61856" y="1185203"/>
            <a:ext cx="2905919" cy="290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2487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AD2BC-693A-4120-897E-BA049683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SWOT Analysis &amp; Strategic Landscape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70D3B-5B2C-41FF-9480-548740017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275" y="1397928"/>
            <a:ext cx="4657725" cy="3394472"/>
          </a:xfrm>
        </p:spPr>
        <p:txBody>
          <a:bodyPr/>
          <a:lstStyle/>
          <a:p>
            <a:r>
              <a:rPr lang="en-US" dirty="0"/>
              <a:t>Themes</a:t>
            </a:r>
          </a:p>
          <a:p>
            <a:pPr lvl="1"/>
            <a:r>
              <a:rPr lang="en-US" dirty="0"/>
              <a:t>Strive to maintain equity &amp; fairness</a:t>
            </a:r>
          </a:p>
          <a:p>
            <a:pPr lvl="1"/>
            <a:r>
              <a:rPr lang="en-US" dirty="0"/>
              <a:t>Central HR strengths </a:t>
            </a:r>
          </a:p>
          <a:p>
            <a:pPr lvl="2"/>
            <a:r>
              <a:rPr lang="en-US" dirty="0"/>
              <a:t>Diversity</a:t>
            </a:r>
          </a:p>
          <a:p>
            <a:pPr lvl="2"/>
            <a:r>
              <a:rPr lang="en-US" dirty="0"/>
              <a:t>Openness to new ideas</a:t>
            </a:r>
          </a:p>
          <a:p>
            <a:pPr lvl="1"/>
            <a:endParaRPr lang="en-US" dirty="0"/>
          </a:p>
        </p:txBody>
      </p:sp>
      <p:pic>
        <p:nvPicPr>
          <p:cNvPr id="6" name="Content Placeholder 5" descr="Strategic landscape surrounded by Lean Six Sigma, compensation, remote ops, expertise, talent, innovation, and diversity">
            <a:extLst>
              <a:ext uri="{FF2B5EF4-FFF2-40B4-BE49-F238E27FC236}">
                <a16:creationId xmlns:a16="http://schemas.microsoft.com/office/drawing/2014/main" id="{00559016-D6DD-4811-9039-2949E36EFA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0125" y="1104856"/>
            <a:ext cx="4038600" cy="2933787"/>
          </a:xfrm>
        </p:spPr>
      </p:pic>
    </p:spTree>
    <p:extLst>
      <p:ext uri="{BB962C8B-B14F-4D97-AF65-F5344CB8AC3E}">
        <p14:creationId xmlns:p14="http://schemas.microsoft.com/office/powerpoint/2010/main" val="1952950381"/>
      </p:ext>
    </p:extLst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022C-8A1D-4EF1-BC9C-A04B2A7AC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A162C-AFF0-4377-9025-DF9EB0150A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2475" y="1340778"/>
            <a:ext cx="4038600" cy="3394472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Best-in-class services</a:t>
            </a:r>
          </a:p>
          <a:p>
            <a:pPr>
              <a:spcAft>
                <a:spcPts val="1800"/>
              </a:spcAft>
            </a:pPr>
            <a:r>
              <a:rPr lang="en-US" dirty="0"/>
              <a:t>Customer-facing</a:t>
            </a:r>
          </a:p>
          <a:p>
            <a:pPr>
              <a:spcAft>
                <a:spcPts val="600"/>
              </a:spcAft>
            </a:pPr>
            <a:r>
              <a:rPr lang="en-US" dirty="0"/>
              <a:t>Components for the journey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Innovation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Collaboration</a:t>
            </a:r>
          </a:p>
          <a:p>
            <a:pPr lvl="1">
              <a:spcAft>
                <a:spcPts val="1800"/>
              </a:spcAft>
            </a:pPr>
            <a:r>
              <a:rPr lang="en-US" dirty="0"/>
              <a:t>Inclusion </a:t>
            </a:r>
          </a:p>
        </p:txBody>
      </p:sp>
      <p:pic>
        <p:nvPicPr>
          <p:cNvPr id="6" name="Content Placeholder 5" descr="Vision statement: To be an agile, trusted, and impactful strategic partner that delivers innovative, efficient, and best-in-class HR services.">
            <a:extLst>
              <a:ext uri="{FF2B5EF4-FFF2-40B4-BE49-F238E27FC236}">
                <a16:creationId xmlns:a16="http://schemas.microsoft.com/office/drawing/2014/main" id="{1C8AD031-E208-48E9-A87A-4372C55037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49962" y="1045503"/>
            <a:ext cx="3245740" cy="3240747"/>
          </a:xfrm>
        </p:spPr>
      </p:pic>
    </p:spTree>
    <p:extLst>
      <p:ext uri="{BB962C8B-B14F-4D97-AF65-F5344CB8AC3E}">
        <p14:creationId xmlns:p14="http://schemas.microsoft.com/office/powerpoint/2010/main" val="350564941"/>
      </p:ext>
    </p:extLst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F979-93CE-4ED6-8D16-A88882D6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Long Term Goals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BF709D-D637-4F5B-8CFA-3BA77FD29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" y="1325880"/>
            <a:ext cx="8953500" cy="2931483"/>
          </a:xfrm>
        </p:spPr>
        <p:txBody>
          <a:bodyPr>
            <a:normAutofit/>
          </a:bodyPr>
          <a:lstStyle/>
          <a:p>
            <a:pPr marL="342900" indent="-279400">
              <a:spcAft>
                <a:spcPts val="3000"/>
              </a:spcAft>
              <a:buFont typeface="+mj-lt"/>
              <a:buAutoNum type="arabicParenR"/>
            </a:pPr>
            <a:r>
              <a:rPr lang="en-US" sz="1800" i="1" dirty="0"/>
              <a:t>Innovative HR solutions in place with an eye toward continuous improvement</a:t>
            </a:r>
          </a:p>
          <a:p>
            <a:pPr marL="342900" indent="-279400">
              <a:spcAft>
                <a:spcPts val="3000"/>
              </a:spcAft>
              <a:buFont typeface="+mj-lt"/>
              <a:buAutoNum type="arabicParenR"/>
            </a:pPr>
            <a:r>
              <a:rPr lang="en-US" sz="1800" i="1" dirty="0"/>
              <a:t>An established framework that effectively communicates and collaborates both inside and outside of Central HR</a:t>
            </a:r>
          </a:p>
          <a:p>
            <a:pPr marL="342900" indent="-279400">
              <a:spcAft>
                <a:spcPts val="3000"/>
              </a:spcAft>
              <a:buFont typeface="+mj-lt"/>
              <a:buAutoNum type="arabicParenR"/>
            </a:pPr>
            <a:r>
              <a:rPr lang="en-US" sz="1800" i="1" dirty="0"/>
              <a:t>Outreach &amp; education opportunities that assist managers on Labor Relations topics</a:t>
            </a:r>
          </a:p>
          <a:p>
            <a:pPr marL="342900" indent="-279400">
              <a:spcAft>
                <a:spcPts val="3000"/>
              </a:spcAft>
              <a:buFont typeface="+mj-lt"/>
              <a:buAutoNum type="arabicParenR"/>
            </a:pPr>
            <a:r>
              <a:rPr lang="en-US" sz="1800" i="1" dirty="0">
                <a:solidFill>
                  <a:srgbClr val="E00122"/>
                </a:solidFill>
              </a:rPr>
              <a:t>Products &amp; services that are more inclusive with an emphasis on eAccessibility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0FA350-2A86-4B54-9294-625ED53DB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325" y="-12037"/>
            <a:ext cx="933450" cy="93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9555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00122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A4E1AE2116014B9EA493346571BE05" ma:contentTypeVersion="14" ma:contentTypeDescription="Create a new document." ma:contentTypeScope="" ma:versionID="dbaf8ec9a95c50d9e6410542495c7921">
  <xsd:schema xmlns:xsd="http://www.w3.org/2001/XMLSchema" xmlns:xs="http://www.w3.org/2001/XMLSchema" xmlns:p="http://schemas.microsoft.com/office/2006/metadata/properties" xmlns:ns2="84d239ad-7bc8-48c0-ae8f-78d88d16f586" xmlns:ns3="b3011e26-bdde-4601-9b6b-54bf51ef06a6" xmlns:ns4="8be56858-bf0c-43d6-954d-be7222281d29" targetNamespace="http://schemas.microsoft.com/office/2006/metadata/properties" ma:root="true" ma:fieldsID="d64abf5f09bf452ddfc7f2ac7d71ce30" ns2:_="" ns3:_="" ns4:_="">
    <xsd:import namespace="84d239ad-7bc8-48c0-ae8f-78d88d16f586"/>
    <xsd:import namespace="b3011e26-bdde-4601-9b6b-54bf51ef06a6"/>
    <xsd:import namespace="8be56858-bf0c-43d6-954d-be7222281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d239ad-7bc8-48c0-ae8f-78d88d16f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e7ed257-b896-4b55-84f7-2c4d79b9c3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11e26-bdde-4601-9b6b-54bf51ef06a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56858-bf0c-43d6-954d-be7222281d2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a9af70e-2880-4b75-a08c-9a9347a07aa8}" ma:internalName="TaxCatchAll" ma:showField="CatchAllData" ma:web="b3011e26-bdde-4601-9b6b-54bf51ef06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4d239ad-7bc8-48c0-ae8f-78d88d16f586">
      <Terms xmlns="http://schemas.microsoft.com/office/infopath/2007/PartnerControls"/>
    </lcf76f155ced4ddcb4097134ff3c332f>
    <TaxCatchAll xmlns="8be56858-bf0c-43d6-954d-be7222281d29" xsi:nil="true"/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627DBD-9E37-4356-9E8B-F9E268BE25D8}"/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2455</TotalTime>
  <Words>786</Words>
  <Application>Microsoft Office PowerPoint</Application>
  <PresentationFormat>On-screen Show (16:9)</PresentationFormat>
  <Paragraphs>117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Open Sans</vt:lpstr>
      <vt:lpstr>Segoe UI</vt:lpstr>
      <vt:lpstr>Times New Roman</vt:lpstr>
      <vt:lpstr>Wingdings</vt:lpstr>
      <vt:lpstr>Office Theme</vt:lpstr>
      <vt:lpstr>Building an  eAccessibility Roadmap</vt:lpstr>
      <vt:lpstr>Overview</vt:lpstr>
      <vt:lpstr>Background</vt:lpstr>
      <vt:lpstr>Central HR Strategy</vt:lpstr>
      <vt:lpstr>Strategy Process &amp; Components</vt:lpstr>
      <vt:lpstr>Core Values &amp; Guiding Principles</vt:lpstr>
      <vt:lpstr>SWOT Analysis &amp; Strategic Landscape</vt:lpstr>
      <vt:lpstr>Vision</vt:lpstr>
      <vt:lpstr>Four Long Term Goals</vt:lpstr>
      <vt:lpstr>Key Initiatives</vt:lpstr>
      <vt:lpstr>eAccessibility Roadmap</vt:lpstr>
      <vt:lpstr>eA11Y Roadmap Buckets</vt:lpstr>
      <vt:lpstr>Central HR Staff Competency</vt:lpstr>
      <vt:lpstr>Third Party Software</vt:lpstr>
      <vt:lpstr>Public Website &amp; Bearcats Landing</vt:lpstr>
      <vt:lpstr>Forms</vt:lpstr>
      <vt:lpstr>Accommodations</vt:lpstr>
      <vt:lpstr>Lessons Learned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Alderson, Andrew (aldersaw)</cp:lastModifiedBy>
  <cp:revision>39</cp:revision>
  <dcterms:created xsi:type="dcterms:W3CDTF">2010-04-12T23:12:02Z</dcterms:created>
  <dcterms:modified xsi:type="dcterms:W3CDTF">2022-10-03T20:50:13Z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0x010100FCA4E1AE2116014B9EA493346571BE05</vt:lpwstr>
  </property>
</Properties>
</file>