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6"/>
  </p:notesMasterIdLst>
  <p:handoutMasterIdLst>
    <p:handoutMasterId r:id="rId37"/>
  </p:handoutMasterIdLst>
  <p:sldIdLst>
    <p:sldId id="256" r:id="rId5"/>
    <p:sldId id="257" r:id="rId6"/>
    <p:sldId id="270" r:id="rId7"/>
    <p:sldId id="271" r:id="rId8"/>
    <p:sldId id="273" r:id="rId9"/>
    <p:sldId id="277" r:id="rId10"/>
    <p:sldId id="268" r:id="rId11"/>
    <p:sldId id="279" r:id="rId12"/>
    <p:sldId id="293" r:id="rId13"/>
    <p:sldId id="281" r:id="rId14"/>
    <p:sldId id="282" r:id="rId15"/>
    <p:sldId id="297" r:id="rId16"/>
    <p:sldId id="298" r:id="rId17"/>
    <p:sldId id="311" r:id="rId18"/>
    <p:sldId id="314" r:id="rId19"/>
    <p:sldId id="320" r:id="rId20"/>
    <p:sldId id="317" r:id="rId21"/>
    <p:sldId id="322" r:id="rId22"/>
    <p:sldId id="345" r:id="rId23"/>
    <p:sldId id="335" r:id="rId24"/>
    <p:sldId id="336" r:id="rId25"/>
    <p:sldId id="337" r:id="rId26"/>
    <p:sldId id="338" r:id="rId27"/>
    <p:sldId id="339" r:id="rId28"/>
    <p:sldId id="318" r:id="rId29"/>
    <p:sldId id="347" r:id="rId30"/>
    <p:sldId id="348" r:id="rId31"/>
    <p:sldId id="349" r:id="rId32"/>
    <p:sldId id="350" r:id="rId33"/>
    <p:sldId id="324" r:id="rId34"/>
    <p:sldId id="32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0000"/>
    <a:srgbClr val="3E3E3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0F7D9-7DDD-408A-BA97-1399C9C101AD}" v="95" dt="2022-10-06T21:11:25.185"/>
  </p1510:revLst>
</p1510:revInfo>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42705" autoAdjust="0"/>
  </p:normalViewPr>
  <p:slideViewPr>
    <p:cSldViewPr snapToGrid="0">
      <p:cViewPr varScale="1">
        <p:scale>
          <a:sx n="48" d="100"/>
          <a:sy n="48" d="100"/>
        </p:scale>
        <p:origin x="3030" y="48"/>
      </p:cViewPr>
      <p:guideLst/>
    </p:cSldViewPr>
  </p:slideViewPr>
  <p:notesTextViewPr>
    <p:cViewPr>
      <p:scale>
        <a:sx n="1" d="1"/>
        <a:sy n="1" d="1"/>
      </p:scale>
      <p:origin x="0" y="0"/>
    </p:cViewPr>
  </p:notesTextViewPr>
  <p:notesViewPr>
    <p:cSldViewPr snapToGrid="0">
      <p:cViewPr varScale="1">
        <p:scale>
          <a:sx n="60" d="100"/>
          <a:sy n="60" d="100"/>
        </p:scale>
        <p:origin x="242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e, Katheryn (lanek7)" userId="fe8fdd3e-1d4c-489c-91fe-de6d1706f73b" providerId="ADAL" clId="{15B0F7D9-7DDD-408A-BA97-1399C9C101AD}"/>
    <pc:docChg chg="undo custSel delSld modSld sldOrd">
      <pc:chgData name="Lane, Katheryn (lanek7)" userId="fe8fdd3e-1d4c-489c-91fe-de6d1706f73b" providerId="ADAL" clId="{15B0F7D9-7DDD-408A-BA97-1399C9C101AD}" dt="2022-10-06T21:16:12.434" v="6163" actId="6549"/>
      <pc:docMkLst>
        <pc:docMk/>
      </pc:docMkLst>
      <pc:sldChg chg="modNotesTx">
        <pc:chgData name="Lane, Katheryn (lanek7)" userId="fe8fdd3e-1d4c-489c-91fe-de6d1706f73b" providerId="ADAL" clId="{15B0F7D9-7DDD-408A-BA97-1399C9C101AD}" dt="2022-10-06T18:29:55.735" v="264" actId="6549"/>
        <pc:sldMkLst>
          <pc:docMk/>
          <pc:sldMk cId="1613975849" sldId="256"/>
        </pc:sldMkLst>
      </pc:sldChg>
      <pc:sldChg chg="modSp mod modTransition modAnim modNotesTx">
        <pc:chgData name="Lane, Katheryn (lanek7)" userId="fe8fdd3e-1d4c-489c-91fe-de6d1706f73b" providerId="ADAL" clId="{15B0F7D9-7DDD-408A-BA97-1399C9C101AD}" dt="2022-10-06T20:13:45.341" v="2848" actId="962"/>
        <pc:sldMkLst>
          <pc:docMk/>
          <pc:sldMk cId="2131043727" sldId="257"/>
        </pc:sldMkLst>
        <pc:spChg chg="mod">
          <ac:chgData name="Lane, Katheryn (lanek7)" userId="fe8fdd3e-1d4c-489c-91fe-de6d1706f73b" providerId="ADAL" clId="{15B0F7D9-7DDD-408A-BA97-1399C9C101AD}" dt="2022-10-06T20:10:04.076" v="2839" actId="20577"/>
          <ac:spMkLst>
            <pc:docMk/>
            <pc:sldMk cId="2131043727" sldId="257"/>
            <ac:spMk id="2" creationId="{3A76B58F-1CF7-41B5-BF70-710D7AC7941C}"/>
          </ac:spMkLst>
        </pc:spChg>
        <pc:picChg chg="mod ord">
          <ac:chgData name="Lane, Katheryn (lanek7)" userId="fe8fdd3e-1d4c-489c-91fe-de6d1706f73b" providerId="ADAL" clId="{15B0F7D9-7DDD-408A-BA97-1399C9C101AD}" dt="2022-10-06T20:13:45.341" v="2848" actId="962"/>
          <ac:picMkLst>
            <pc:docMk/>
            <pc:sldMk cId="2131043727" sldId="257"/>
            <ac:picMk id="5" creationId="{FDDB42CA-A853-415C-B123-95E6F306A729}"/>
          </ac:picMkLst>
        </pc:picChg>
      </pc:sldChg>
      <pc:sldChg chg="modTransition modNotesTx">
        <pc:chgData name="Lane, Katheryn (lanek7)" userId="fe8fdd3e-1d4c-489c-91fe-de6d1706f73b" providerId="ADAL" clId="{15B0F7D9-7DDD-408A-BA97-1399C9C101AD}" dt="2022-10-06T20:43:43.308" v="5785" actId="6549"/>
        <pc:sldMkLst>
          <pc:docMk/>
          <pc:sldMk cId="1980296533" sldId="268"/>
        </pc:sldMkLst>
      </pc:sldChg>
      <pc:sldChg chg="modSp mod modTransition modAnim modNotesTx">
        <pc:chgData name="Lane, Katheryn (lanek7)" userId="fe8fdd3e-1d4c-489c-91fe-de6d1706f73b" providerId="ADAL" clId="{15B0F7D9-7DDD-408A-BA97-1399C9C101AD}" dt="2022-10-06T20:36:53.151" v="5764" actId="6549"/>
        <pc:sldMkLst>
          <pc:docMk/>
          <pc:sldMk cId="4062629695" sldId="270"/>
        </pc:sldMkLst>
        <pc:picChg chg="mod ord">
          <ac:chgData name="Lane, Katheryn (lanek7)" userId="fe8fdd3e-1d4c-489c-91fe-de6d1706f73b" providerId="ADAL" clId="{15B0F7D9-7DDD-408A-BA97-1399C9C101AD}" dt="2022-10-06T20:14:23.680" v="2850" actId="962"/>
          <ac:picMkLst>
            <pc:docMk/>
            <pc:sldMk cId="4062629695" sldId="270"/>
            <ac:picMk id="10" creationId="{6C50FD53-027E-4865-BBD5-86BBEB723055}"/>
          </ac:picMkLst>
        </pc:picChg>
      </pc:sldChg>
      <pc:sldChg chg="modSp mod modTransition modNotesTx">
        <pc:chgData name="Lane, Katheryn (lanek7)" userId="fe8fdd3e-1d4c-489c-91fe-de6d1706f73b" providerId="ADAL" clId="{15B0F7D9-7DDD-408A-BA97-1399C9C101AD}" dt="2022-10-06T20:14:57.652" v="2852" actId="962"/>
        <pc:sldMkLst>
          <pc:docMk/>
          <pc:sldMk cId="3355239620" sldId="271"/>
        </pc:sldMkLst>
        <pc:graphicFrameChg chg="mod">
          <ac:chgData name="Lane, Katheryn (lanek7)" userId="fe8fdd3e-1d4c-489c-91fe-de6d1706f73b" providerId="ADAL" clId="{15B0F7D9-7DDD-408A-BA97-1399C9C101AD}" dt="2022-10-06T20:14:57.652" v="2852" actId="962"/>
          <ac:graphicFrameMkLst>
            <pc:docMk/>
            <pc:sldMk cId="3355239620" sldId="271"/>
            <ac:graphicFrameMk id="6" creationId="{D9BA7AD2-56CA-455F-A537-00CC6B1D90DB}"/>
          </ac:graphicFrameMkLst>
        </pc:graphicFrameChg>
      </pc:sldChg>
      <pc:sldChg chg="del modTransition modNotesTx">
        <pc:chgData name="Lane, Katheryn (lanek7)" userId="fe8fdd3e-1d4c-489c-91fe-de6d1706f73b" providerId="ADAL" clId="{15B0F7D9-7DDD-408A-BA97-1399C9C101AD}" dt="2022-10-06T20:10:41.222" v="2846" actId="47"/>
        <pc:sldMkLst>
          <pc:docMk/>
          <pc:sldMk cId="2420348319" sldId="272"/>
        </pc:sldMkLst>
      </pc:sldChg>
      <pc:sldChg chg="modTransition modNotesTx">
        <pc:chgData name="Lane, Katheryn (lanek7)" userId="fe8fdd3e-1d4c-489c-91fe-de6d1706f73b" providerId="ADAL" clId="{15B0F7D9-7DDD-408A-BA97-1399C9C101AD}" dt="2022-10-06T20:33:53.201" v="5721" actId="20577"/>
        <pc:sldMkLst>
          <pc:docMk/>
          <pc:sldMk cId="2889496005" sldId="273"/>
        </pc:sldMkLst>
      </pc:sldChg>
      <pc:sldChg chg="del modTransition modNotesTx">
        <pc:chgData name="Lane, Katheryn (lanek7)" userId="fe8fdd3e-1d4c-489c-91fe-de6d1706f73b" providerId="ADAL" clId="{15B0F7D9-7DDD-408A-BA97-1399C9C101AD}" dt="2022-10-06T18:29:40.684" v="261" actId="47"/>
        <pc:sldMkLst>
          <pc:docMk/>
          <pc:sldMk cId="2203696418" sldId="274"/>
        </pc:sldMkLst>
      </pc:sldChg>
      <pc:sldChg chg="del modTransition modNotesTx">
        <pc:chgData name="Lane, Katheryn (lanek7)" userId="fe8fdd3e-1d4c-489c-91fe-de6d1706f73b" providerId="ADAL" clId="{15B0F7D9-7DDD-408A-BA97-1399C9C101AD}" dt="2022-10-06T18:29:41.975" v="262" actId="47"/>
        <pc:sldMkLst>
          <pc:docMk/>
          <pc:sldMk cId="516916471" sldId="275"/>
        </pc:sldMkLst>
      </pc:sldChg>
      <pc:sldChg chg="del modTransition modNotesTx">
        <pc:chgData name="Lane, Katheryn (lanek7)" userId="fe8fdd3e-1d4c-489c-91fe-de6d1706f73b" providerId="ADAL" clId="{15B0F7D9-7DDD-408A-BA97-1399C9C101AD}" dt="2022-10-06T18:29:43.516" v="263" actId="47"/>
        <pc:sldMkLst>
          <pc:docMk/>
          <pc:sldMk cId="2819052055" sldId="276"/>
        </pc:sldMkLst>
      </pc:sldChg>
      <pc:sldChg chg="modSp modTransition modNotesTx">
        <pc:chgData name="Lane, Katheryn (lanek7)" userId="fe8fdd3e-1d4c-489c-91fe-de6d1706f73b" providerId="ADAL" clId="{15B0F7D9-7DDD-408A-BA97-1399C9C101AD}" dt="2022-10-06T20:42:31.147" v="5781" actId="20577"/>
        <pc:sldMkLst>
          <pc:docMk/>
          <pc:sldMk cId="3344296859" sldId="277"/>
        </pc:sldMkLst>
        <pc:graphicFrameChg chg="mod">
          <ac:chgData name="Lane, Katheryn (lanek7)" userId="fe8fdd3e-1d4c-489c-91fe-de6d1706f73b" providerId="ADAL" clId="{15B0F7D9-7DDD-408A-BA97-1399C9C101AD}" dt="2022-10-06T20:15:22.821" v="2854" actId="962"/>
          <ac:graphicFrameMkLst>
            <pc:docMk/>
            <pc:sldMk cId="3344296859" sldId="277"/>
            <ac:graphicFrameMk id="4" creationId="{627729BB-CFF6-4400-AE13-116CF6F4FCEB}"/>
          </ac:graphicFrameMkLst>
        </pc:graphicFrameChg>
      </pc:sldChg>
      <pc:sldChg chg="modTransition modNotesTx">
        <pc:chgData name="Lane, Katheryn (lanek7)" userId="fe8fdd3e-1d4c-489c-91fe-de6d1706f73b" providerId="ADAL" clId="{15B0F7D9-7DDD-408A-BA97-1399C9C101AD}" dt="2022-10-06T20:34:17.729" v="5755" actId="20577"/>
        <pc:sldMkLst>
          <pc:docMk/>
          <pc:sldMk cId="420690355" sldId="279"/>
        </pc:sldMkLst>
      </pc:sldChg>
      <pc:sldChg chg="modSp mod modTransition modNotesTx">
        <pc:chgData name="Lane, Katheryn (lanek7)" userId="fe8fdd3e-1d4c-489c-91fe-de6d1706f73b" providerId="ADAL" clId="{15B0F7D9-7DDD-408A-BA97-1399C9C101AD}" dt="2022-10-06T20:46:48.633" v="5804" actId="20577"/>
        <pc:sldMkLst>
          <pc:docMk/>
          <pc:sldMk cId="483733047" sldId="281"/>
        </pc:sldMkLst>
        <pc:graphicFrameChg chg="ord">
          <ac:chgData name="Lane, Katheryn (lanek7)" userId="fe8fdd3e-1d4c-489c-91fe-de6d1706f73b" providerId="ADAL" clId="{15B0F7D9-7DDD-408A-BA97-1399C9C101AD}" dt="2022-10-06T20:08:13.153" v="2828" actId="13244"/>
          <ac:graphicFrameMkLst>
            <pc:docMk/>
            <pc:sldMk cId="483733047" sldId="281"/>
            <ac:graphicFrameMk id="6" creationId="{14AC5847-86F5-4E7F-BEAD-D86A0BF9CC37}"/>
          </ac:graphicFrameMkLst>
        </pc:graphicFrameChg>
      </pc:sldChg>
      <pc:sldChg chg="modSp modTransition modNotesTx">
        <pc:chgData name="Lane, Katheryn (lanek7)" userId="fe8fdd3e-1d4c-489c-91fe-de6d1706f73b" providerId="ADAL" clId="{15B0F7D9-7DDD-408A-BA97-1399C9C101AD}" dt="2022-10-06T20:50:55.527" v="5828" actId="20577"/>
        <pc:sldMkLst>
          <pc:docMk/>
          <pc:sldMk cId="1727447709" sldId="282"/>
        </pc:sldMkLst>
        <pc:graphicFrameChg chg="mod">
          <ac:chgData name="Lane, Katheryn (lanek7)" userId="fe8fdd3e-1d4c-489c-91fe-de6d1706f73b" providerId="ADAL" clId="{15B0F7D9-7DDD-408A-BA97-1399C9C101AD}" dt="2022-10-06T20:16:15.761" v="2858" actId="962"/>
          <ac:graphicFrameMkLst>
            <pc:docMk/>
            <pc:sldMk cId="1727447709" sldId="282"/>
            <ac:graphicFrameMk id="5" creationId="{B06A0BB5-43A7-44DA-A9A0-BA269025106C}"/>
          </ac:graphicFrameMkLst>
        </pc:graphicFrameChg>
      </pc:sldChg>
      <pc:sldChg chg="del modTransition">
        <pc:chgData name="Lane, Katheryn (lanek7)" userId="fe8fdd3e-1d4c-489c-91fe-de6d1706f73b" providerId="ADAL" clId="{15B0F7D9-7DDD-408A-BA97-1399C9C101AD}" dt="2022-10-06T18:50:57.913" v="443" actId="47"/>
        <pc:sldMkLst>
          <pc:docMk/>
          <pc:sldMk cId="2061122785" sldId="286"/>
        </pc:sldMkLst>
      </pc:sldChg>
      <pc:sldChg chg="del modTransition modNotesTx">
        <pc:chgData name="Lane, Katheryn (lanek7)" userId="fe8fdd3e-1d4c-489c-91fe-de6d1706f73b" providerId="ADAL" clId="{15B0F7D9-7DDD-408A-BA97-1399C9C101AD}" dt="2022-10-06T18:47:46.230" v="385" actId="47"/>
        <pc:sldMkLst>
          <pc:docMk/>
          <pc:sldMk cId="1921927934" sldId="287"/>
        </pc:sldMkLst>
      </pc:sldChg>
      <pc:sldChg chg="del modTransition modNotesTx">
        <pc:chgData name="Lane, Katheryn (lanek7)" userId="fe8fdd3e-1d4c-489c-91fe-de6d1706f73b" providerId="ADAL" clId="{15B0F7D9-7DDD-408A-BA97-1399C9C101AD}" dt="2022-10-06T18:47:46.230" v="385" actId="47"/>
        <pc:sldMkLst>
          <pc:docMk/>
          <pc:sldMk cId="3863000578" sldId="288"/>
        </pc:sldMkLst>
      </pc:sldChg>
      <pc:sldChg chg="del modTransition">
        <pc:chgData name="Lane, Katheryn (lanek7)" userId="fe8fdd3e-1d4c-489c-91fe-de6d1706f73b" providerId="ADAL" clId="{15B0F7D9-7DDD-408A-BA97-1399C9C101AD}" dt="2022-10-06T18:51:03.322" v="444" actId="47"/>
        <pc:sldMkLst>
          <pc:docMk/>
          <pc:sldMk cId="3956444863" sldId="290"/>
        </pc:sldMkLst>
      </pc:sldChg>
      <pc:sldChg chg="del modTransition">
        <pc:chgData name="Lane, Katheryn (lanek7)" userId="fe8fdd3e-1d4c-489c-91fe-de6d1706f73b" providerId="ADAL" clId="{15B0F7D9-7DDD-408A-BA97-1399C9C101AD}" dt="2022-10-06T18:51:05.477" v="445" actId="47"/>
        <pc:sldMkLst>
          <pc:docMk/>
          <pc:sldMk cId="1655908941" sldId="291"/>
        </pc:sldMkLst>
      </pc:sldChg>
      <pc:sldChg chg="delSp modSp mod modTransition modNotesTx">
        <pc:chgData name="Lane, Katheryn (lanek7)" userId="fe8fdd3e-1d4c-489c-91fe-de6d1706f73b" providerId="ADAL" clId="{15B0F7D9-7DDD-408A-BA97-1399C9C101AD}" dt="2022-10-06T20:45:29.195" v="5796" actId="20577"/>
        <pc:sldMkLst>
          <pc:docMk/>
          <pc:sldMk cId="2104397416" sldId="293"/>
        </pc:sldMkLst>
        <pc:spChg chg="del">
          <ac:chgData name="Lane, Katheryn (lanek7)" userId="fe8fdd3e-1d4c-489c-91fe-de6d1706f73b" providerId="ADAL" clId="{15B0F7D9-7DDD-408A-BA97-1399C9C101AD}" dt="2022-10-06T18:47:34.765" v="384" actId="478"/>
          <ac:spMkLst>
            <pc:docMk/>
            <pc:sldMk cId="2104397416" sldId="293"/>
            <ac:spMk id="4" creationId="{03A5D645-9A94-4123-B263-30FE8861A362}"/>
          </ac:spMkLst>
        </pc:spChg>
        <pc:graphicFrameChg chg="mod">
          <ac:chgData name="Lane, Katheryn (lanek7)" userId="fe8fdd3e-1d4c-489c-91fe-de6d1706f73b" providerId="ADAL" clId="{15B0F7D9-7DDD-408A-BA97-1399C9C101AD}" dt="2022-10-06T20:19:05.357" v="2870" actId="962"/>
          <ac:graphicFrameMkLst>
            <pc:docMk/>
            <pc:sldMk cId="2104397416" sldId="293"/>
            <ac:graphicFrameMk id="6" creationId="{01AB77BB-55AA-4F50-AA8E-A09EB9FDE93A}"/>
          </ac:graphicFrameMkLst>
        </pc:graphicFrameChg>
      </pc:sldChg>
      <pc:sldChg chg="del modTransition modNotesTx">
        <pc:chgData name="Lane, Katheryn (lanek7)" userId="fe8fdd3e-1d4c-489c-91fe-de6d1706f73b" providerId="ADAL" clId="{15B0F7D9-7DDD-408A-BA97-1399C9C101AD}" dt="2022-10-06T18:47:46.230" v="385" actId="47"/>
        <pc:sldMkLst>
          <pc:docMk/>
          <pc:sldMk cId="3807035345" sldId="296"/>
        </pc:sldMkLst>
      </pc:sldChg>
      <pc:sldChg chg="modTransition modNotesTx">
        <pc:chgData name="Lane, Katheryn (lanek7)" userId="fe8fdd3e-1d4c-489c-91fe-de6d1706f73b" providerId="ADAL" clId="{15B0F7D9-7DDD-408A-BA97-1399C9C101AD}" dt="2022-10-06T18:57:42.031" v="817" actId="20577"/>
        <pc:sldMkLst>
          <pc:docMk/>
          <pc:sldMk cId="3772288894" sldId="297"/>
        </pc:sldMkLst>
      </pc:sldChg>
      <pc:sldChg chg="modSp mod modTransition modNotesTx">
        <pc:chgData name="Lane, Katheryn (lanek7)" userId="fe8fdd3e-1d4c-489c-91fe-de6d1706f73b" providerId="ADAL" clId="{15B0F7D9-7DDD-408A-BA97-1399C9C101AD}" dt="2022-10-06T20:52:48.903" v="5905" actId="20577"/>
        <pc:sldMkLst>
          <pc:docMk/>
          <pc:sldMk cId="1744523245" sldId="298"/>
        </pc:sldMkLst>
        <pc:picChg chg="mod ord">
          <ac:chgData name="Lane, Katheryn (lanek7)" userId="fe8fdd3e-1d4c-489c-91fe-de6d1706f73b" providerId="ADAL" clId="{15B0F7D9-7DDD-408A-BA97-1399C9C101AD}" dt="2022-10-06T20:16:45.179" v="2860" actId="962"/>
          <ac:picMkLst>
            <pc:docMk/>
            <pc:sldMk cId="1744523245" sldId="298"/>
            <ac:picMk id="5" creationId="{F890BFD5-4E66-4498-85C6-186265C1615C}"/>
          </ac:picMkLst>
        </pc:picChg>
      </pc:sldChg>
      <pc:sldChg chg="del">
        <pc:chgData name="Lane, Katheryn (lanek7)" userId="fe8fdd3e-1d4c-489c-91fe-de6d1706f73b" providerId="ADAL" clId="{15B0F7D9-7DDD-408A-BA97-1399C9C101AD}" dt="2022-10-06T18:22:55.752" v="45" actId="47"/>
        <pc:sldMkLst>
          <pc:docMk/>
          <pc:sldMk cId="3968665081" sldId="304"/>
        </pc:sldMkLst>
      </pc:sldChg>
      <pc:sldChg chg="del modTransition modNotesTx">
        <pc:chgData name="Lane, Katheryn (lanek7)" userId="fe8fdd3e-1d4c-489c-91fe-de6d1706f73b" providerId="ADAL" clId="{15B0F7D9-7DDD-408A-BA97-1399C9C101AD}" dt="2022-10-06T18:47:46.230" v="385" actId="47"/>
        <pc:sldMkLst>
          <pc:docMk/>
          <pc:sldMk cId="1077702629" sldId="307"/>
        </pc:sldMkLst>
      </pc:sldChg>
      <pc:sldChg chg="modSp mod modTransition modNotesTx">
        <pc:chgData name="Lane, Katheryn (lanek7)" userId="fe8fdd3e-1d4c-489c-91fe-de6d1706f73b" providerId="ADAL" clId="{15B0F7D9-7DDD-408A-BA97-1399C9C101AD}" dt="2022-10-06T20:54:06.186" v="5918" actId="20577"/>
        <pc:sldMkLst>
          <pc:docMk/>
          <pc:sldMk cId="4042013894" sldId="311"/>
        </pc:sldMkLst>
        <pc:picChg chg="mod">
          <ac:chgData name="Lane, Katheryn (lanek7)" userId="fe8fdd3e-1d4c-489c-91fe-de6d1706f73b" providerId="ADAL" clId="{15B0F7D9-7DDD-408A-BA97-1399C9C101AD}" dt="2022-10-06T20:17:04.765" v="2862" actId="962"/>
          <ac:picMkLst>
            <pc:docMk/>
            <pc:sldMk cId="4042013894" sldId="311"/>
            <ac:picMk id="4" creationId="{B0A65B7B-202F-445D-A4BD-A348D98A35DA}"/>
          </ac:picMkLst>
        </pc:picChg>
      </pc:sldChg>
      <pc:sldChg chg="modSp mod modTransition modNotesTx">
        <pc:chgData name="Lane, Katheryn (lanek7)" userId="fe8fdd3e-1d4c-489c-91fe-de6d1706f73b" providerId="ADAL" clId="{15B0F7D9-7DDD-408A-BA97-1399C9C101AD}" dt="2022-10-06T20:56:12.613" v="5933" actId="20577"/>
        <pc:sldMkLst>
          <pc:docMk/>
          <pc:sldMk cId="3310478397" sldId="314"/>
        </pc:sldMkLst>
        <pc:picChg chg="mod">
          <ac:chgData name="Lane, Katheryn (lanek7)" userId="fe8fdd3e-1d4c-489c-91fe-de6d1706f73b" providerId="ADAL" clId="{15B0F7D9-7DDD-408A-BA97-1399C9C101AD}" dt="2022-10-06T20:17:26.105" v="2864" actId="962"/>
          <ac:picMkLst>
            <pc:docMk/>
            <pc:sldMk cId="3310478397" sldId="314"/>
            <ac:picMk id="6" creationId="{25C43C3D-6CC3-47EE-ABC4-CF1C770E8C73}"/>
          </ac:picMkLst>
        </pc:picChg>
      </pc:sldChg>
      <pc:sldChg chg="modTransition modNotesTx">
        <pc:chgData name="Lane, Katheryn (lanek7)" userId="fe8fdd3e-1d4c-489c-91fe-de6d1706f73b" providerId="ADAL" clId="{15B0F7D9-7DDD-408A-BA97-1399C9C101AD}" dt="2022-10-06T19:33:24.119" v="1763" actId="20577"/>
        <pc:sldMkLst>
          <pc:docMk/>
          <pc:sldMk cId="2192577307" sldId="317"/>
        </pc:sldMkLst>
      </pc:sldChg>
      <pc:sldChg chg="modSp mod modTransition modAnim modNotesTx">
        <pc:chgData name="Lane, Katheryn (lanek7)" userId="fe8fdd3e-1d4c-489c-91fe-de6d1706f73b" providerId="ADAL" clId="{15B0F7D9-7DDD-408A-BA97-1399C9C101AD}" dt="2022-10-06T20:18:16.351" v="2868" actId="962"/>
        <pc:sldMkLst>
          <pc:docMk/>
          <pc:sldMk cId="4270915821" sldId="318"/>
        </pc:sldMkLst>
        <pc:picChg chg="mod ord">
          <ac:chgData name="Lane, Katheryn (lanek7)" userId="fe8fdd3e-1d4c-489c-91fe-de6d1706f73b" providerId="ADAL" clId="{15B0F7D9-7DDD-408A-BA97-1399C9C101AD}" dt="2022-10-06T20:18:16.351" v="2868" actId="962"/>
          <ac:picMkLst>
            <pc:docMk/>
            <pc:sldMk cId="4270915821" sldId="318"/>
            <ac:picMk id="5" creationId="{F890BFD5-4E66-4498-85C6-186265C1615C}"/>
          </ac:picMkLst>
        </pc:picChg>
      </pc:sldChg>
      <pc:sldChg chg="modSp modTransition modNotesTx">
        <pc:chgData name="Lane, Katheryn (lanek7)" userId="fe8fdd3e-1d4c-489c-91fe-de6d1706f73b" providerId="ADAL" clId="{15B0F7D9-7DDD-408A-BA97-1399C9C101AD}" dt="2022-10-06T20:57:35.637" v="5952" actId="20577"/>
        <pc:sldMkLst>
          <pc:docMk/>
          <pc:sldMk cId="1122053327" sldId="320"/>
        </pc:sldMkLst>
        <pc:graphicFrameChg chg="mod">
          <ac:chgData name="Lane, Katheryn (lanek7)" userId="fe8fdd3e-1d4c-489c-91fe-de6d1706f73b" providerId="ADAL" clId="{15B0F7D9-7DDD-408A-BA97-1399C9C101AD}" dt="2022-10-06T20:17:47.487" v="2866" actId="962"/>
          <ac:graphicFrameMkLst>
            <pc:docMk/>
            <pc:sldMk cId="1122053327" sldId="320"/>
            <ac:graphicFrameMk id="8" creationId="{8D39A067-5FBE-4F60-B43E-E7C964F6C8D0}"/>
          </ac:graphicFrameMkLst>
        </pc:graphicFrameChg>
      </pc:sldChg>
      <pc:sldChg chg="modSp mod modTransition modNotesTx">
        <pc:chgData name="Lane, Katheryn (lanek7)" userId="fe8fdd3e-1d4c-489c-91fe-de6d1706f73b" providerId="ADAL" clId="{15B0F7D9-7DDD-408A-BA97-1399C9C101AD}" dt="2022-10-06T21:00:44.805" v="5972" actId="20577"/>
        <pc:sldMkLst>
          <pc:docMk/>
          <pc:sldMk cId="1362026943" sldId="322"/>
        </pc:sldMkLst>
        <pc:graphicFrameChg chg="ord">
          <ac:chgData name="Lane, Katheryn (lanek7)" userId="fe8fdd3e-1d4c-489c-91fe-de6d1706f73b" providerId="ADAL" clId="{15B0F7D9-7DDD-408A-BA97-1399C9C101AD}" dt="2022-10-06T20:08:56.831" v="2830" actId="13244"/>
          <ac:graphicFrameMkLst>
            <pc:docMk/>
            <pc:sldMk cId="1362026943" sldId="322"/>
            <ac:graphicFrameMk id="6" creationId="{14AC5847-86F5-4E7F-BEAD-D86A0BF9CC37}"/>
          </ac:graphicFrameMkLst>
        </pc:graphicFrameChg>
      </pc:sldChg>
      <pc:sldChg chg="modTransition">
        <pc:chgData name="Lane, Katheryn (lanek7)" userId="fe8fdd3e-1d4c-489c-91fe-de6d1706f73b" providerId="ADAL" clId="{15B0F7D9-7DDD-408A-BA97-1399C9C101AD}" dt="2022-10-06T18:21:11.153" v="36"/>
        <pc:sldMkLst>
          <pc:docMk/>
          <pc:sldMk cId="1279343250" sldId="323"/>
        </pc:sldMkLst>
      </pc:sldChg>
      <pc:sldChg chg="modTransition">
        <pc:chgData name="Lane, Katheryn (lanek7)" userId="fe8fdd3e-1d4c-489c-91fe-de6d1706f73b" providerId="ADAL" clId="{15B0F7D9-7DDD-408A-BA97-1399C9C101AD}" dt="2022-10-06T18:21:06.896" v="35"/>
        <pc:sldMkLst>
          <pc:docMk/>
          <pc:sldMk cId="1448240731" sldId="324"/>
        </pc:sldMkLst>
      </pc:sldChg>
      <pc:sldChg chg="del modTransition modAnim">
        <pc:chgData name="Lane, Katheryn (lanek7)" userId="fe8fdd3e-1d4c-489c-91fe-de6d1706f73b" providerId="ADAL" clId="{15B0F7D9-7DDD-408A-BA97-1399C9C101AD}" dt="2022-10-06T19:47:19.488" v="1868" actId="47"/>
        <pc:sldMkLst>
          <pc:docMk/>
          <pc:sldMk cId="3087078171" sldId="332"/>
        </pc:sldMkLst>
      </pc:sldChg>
      <pc:sldChg chg="del">
        <pc:chgData name="Lane, Katheryn (lanek7)" userId="fe8fdd3e-1d4c-489c-91fe-de6d1706f73b" providerId="ADAL" clId="{15B0F7D9-7DDD-408A-BA97-1399C9C101AD}" dt="2022-10-06T18:22:56.967" v="46" actId="47"/>
        <pc:sldMkLst>
          <pc:docMk/>
          <pc:sldMk cId="3397815181" sldId="333"/>
        </pc:sldMkLst>
      </pc:sldChg>
      <pc:sldChg chg="modSp mod modNotesTx">
        <pc:chgData name="Lane, Katheryn (lanek7)" userId="fe8fdd3e-1d4c-489c-91fe-de6d1706f73b" providerId="ADAL" clId="{15B0F7D9-7DDD-408A-BA97-1399C9C101AD}" dt="2022-10-06T20:27:13.300" v="4648" actId="962"/>
        <pc:sldMkLst>
          <pc:docMk/>
          <pc:sldMk cId="1448353731" sldId="335"/>
        </pc:sldMkLst>
        <pc:picChg chg="mod">
          <ac:chgData name="Lane, Katheryn (lanek7)" userId="fe8fdd3e-1d4c-489c-91fe-de6d1706f73b" providerId="ADAL" clId="{15B0F7D9-7DDD-408A-BA97-1399C9C101AD}" dt="2022-10-06T20:27:13.300" v="4648" actId="962"/>
          <ac:picMkLst>
            <pc:docMk/>
            <pc:sldMk cId="1448353731" sldId="335"/>
            <ac:picMk id="13" creationId="{79924428-619C-4C57-8853-6FD90CCD3911}"/>
          </ac:picMkLst>
        </pc:picChg>
      </pc:sldChg>
      <pc:sldChg chg="modSp mod modNotesTx">
        <pc:chgData name="Lane, Katheryn (lanek7)" userId="fe8fdd3e-1d4c-489c-91fe-de6d1706f73b" providerId="ADAL" clId="{15B0F7D9-7DDD-408A-BA97-1399C9C101AD}" dt="2022-10-06T20:25:15.749" v="3886" actId="962"/>
        <pc:sldMkLst>
          <pc:docMk/>
          <pc:sldMk cId="4053216519" sldId="336"/>
        </pc:sldMkLst>
        <pc:picChg chg="mod">
          <ac:chgData name="Lane, Katheryn (lanek7)" userId="fe8fdd3e-1d4c-489c-91fe-de6d1706f73b" providerId="ADAL" clId="{15B0F7D9-7DDD-408A-BA97-1399C9C101AD}" dt="2022-10-06T20:25:15.749" v="3886" actId="962"/>
          <ac:picMkLst>
            <pc:docMk/>
            <pc:sldMk cId="4053216519" sldId="336"/>
            <ac:picMk id="13" creationId="{79924428-619C-4C57-8853-6FD90CCD3911}"/>
          </ac:picMkLst>
        </pc:picChg>
      </pc:sldChg>
      <pc:sldChg chg="modSp mod modNotesTx">
        <pc:chgData name="Lane, Katheryn (lanek7)" userId="fe8fdd3e-1d4c-489c-91fe-de6d1706f73b" providerId="ADAL" clId="{15B0F7D9-7DDD-408A-BA97-1399C9C101AD}" dt="2022-10-06T21:04:04.005" v="5994" actId="20577"/>
        <pc:sldMkLst>
          <pc:docMk/>
          <pc:sldMk cId="1348558451" sldId="337"/>
        </pc:sldMkLst>
        <pc:picChg chg="mod">
          <ac:chgData name="Lane, Katheryn (lanek7)" userId="fe8fdd3e-1d4c-489c-91fe-de6d1706f73b" providerId="ADAL" clId="{15B0F7D9-7DDD-408A-BA97-1399C9C101AD}" dt="2022-10-06T20:28:54.260" v="4998" actId="962"/>
          <ac:picMkLst>
            <pc:docMk/>
            <pc:sldMk cId="1348558451" sldId="337"/>
            <ac:picMk id="13" creationId="{79924428-619C-4C57-8853-6FD90CCD3911}"/>
          </ac:picMkLst>
        </pc:picChg>
      </pc:sldChg>
      <pc:sldChg chg="modSp mod modNotesTx">
        <pc:chgData name="Lane, Katheryn (lanek7)" userId="fe8fdd3e-1d4c-489c-91fe-de6d1706f73b" providerId="ADAL" clId="{15B0F7D9-7DDD-408A-BA97-1399C9C101AD}" dt="2022-10-06T21:07:38.978" v="6072" actId="20577"/>
        <pc:sldMkLst>
          <pc:docMk/>
          <pc:sldMk cId="3883371264" sldId="338"/>
        </pc:sldMkLst>
        <pc:picChg chg="mod">
          <ac:chgData name="Lane, Katheryn (lanek7)" userId="fe8fdd3e-1d4c-489c-91fe-de6d1706f73b" providerId="ADAL" clId="{15B0F7D9-7DDD-408A-BA97-1399C9C101AD}" dt="2022-10-06T20:30:39.393" v="5388" actId="962"/>
          <ac:picMkLst>
            <pc:docMk/>
            <pc:sldMk cId="3883371264" sldId="338"/>
            <ac:picMk id="13" creationId="{79924428-619C-4C57-8853-6FD90CCD3911}"/>
          </ac:picMkLst>
        </pc:picChg>
      </pc:sldChg>
      <pc:sldChg chg="modSp mod modNotesTx">
        <pc:chgData name="Lane, Katheryn (lanek7)" userId="fe8fdd3e-1d4c-489c-91fe-de6d1706f73b" providerId="ADAL" clId="{15B0F7D9-7DDD-408A-BA97-1399C9C101AD}" dt="2022-10-06T20:32:54.415" v="5718" actId="962"/>
        <pc:sldMkLst>
          <pc:docMk/>
          <pc:sldMk cId="2759181550" sldId="339"/>
        </pc:sldMkLst>
        <pc:picChg chg="mod">
          <ac:chgData name="Lane, Katheryn (lanek7)" userId="fe8fdd3e-1d4c-489c-91fe-de6d1706f73b" providerId="ADAL" clId="{15B0F7D9-7DDD-408A-BA97-1399C9C101AD}" dt="2022-10-06T20:32:54.415" v="5718" actId="962"/>
          <ac:picMkLst>
            <pc:docMk/>
            <pc:sldMk cId="2759181550" sldId="339"/>
            <ac:picMk id="13" creationId="{79924428-619C-4C57-8853-6FD90CCD3911}"/>
          </ac:picMkLst>
        </pc:picChg>
      </pc:sldChg>
      <pc:sldChg chg="del">
        <pc:chgData name="Lane, Katheryn (lanek7)" userId="fe8fdd3e-1d4c-489c-91fe-de6d1706f73b" providerId="ADAL" clId="{15B0F7D9-7DDD-408A-BA97-1399C9C101AD}" dt="2022-10-06T19:03:45.861" v="1103" actId="47"/>
        <pc:sldMkLst>
          <pc:docMk/>
          <pc:sldMk cId="2450084625" sldId="340"/>
        </pc:sldMkLst>
      </pc:sldChg>
      <pc:sldChg chg="del">
        <pc:chgData name="Lane, Katheryn (lanek7)" userId="fe8fdd3e-1d4c-489c-91fe-de6d1706f73b" providerId="ADAL" clId="{15B0F7D9-7DDD-408A-BA97-1399C9C101AD}" dt="2022-10-06T19:06:13.693" v="1201" actId="47"/>
        <pc:sldMkLst>
          <pc:docMk/>
          <pc:sldMk cId="650597273" sldId="341"/>
        </pc:sldMkLst>
      </pc:sldChg>
      <pc:sldChg chg="del modTransition modAnim modNotesTx">
        <pc:chgData name="Lane, Katheryn (lanek7)" userId="fe8fdd3e-1d4c-489c-91fe-de6d1706f73b" providerId="ADAL" clId="{15B0F7D9-7DDD-408A-BA97-1399C9C101AD}" dt="2022-10-06T19:46:41.380" v="1855" actId="47"/>
        <pc:sldMkLst>
          <pc:docMk/>
          <pc:sldMk cId="962655505" sldId="342"/>
        </pc:sldMkLst>
      </pc:sldChg>
      <pc:sldChg chg="del modTransition modAnim">
        <pc:chgData name="Lane, Katheryn (lanek7)" userId="fe8fdd3e-1d4c-489c-91fe-de6d1706f73b" providerId="ADAL" clId="{15B0F7D9-7DDD-408A-BA97-1399C9C101AD}" dt="2022-10-06T19:54:20.875" v="2144" actId="47"/>
        <pc:sldMkLst>
          <pc:docMk/>
          <pc:sldMk cId="4136630317" sldId="343"/>
        </pc:sldMkLst>
      </pc:sldChg>
      <pc:sldChg chg="del modTransition modAnim">
        <pc:chgData name="Lane, Katheryn (lanek7)" userId="fe8fdd3e-1d4c-489c-91fe-de6d1706f73b" providerId="ADAL" clId="{15B0F7D9-7DDD-408A-BA97-1399C9C101AD}" dt="2022-10-06T19:53:55.135" v="2143" actId="47"/>
        <pc:sldMkLst>
          <pc:docMk/>
          <pc:sldMk cId="1292584332" sldId="344"/>
        </pc:sldMkLst>
      </pc:sldChg>
      <pc:sldChg chg="ord modTransition modNotesTx">
        <pc:chgData name="Lane, Katheryn (lanek7)" userId="fe8fdd3e-1d4c-489c-91fe-de6d1706f73b" providerId="ADAL" clId="{15B0F7D9-7DDD-408A-BA97-1399C9C101AD}" dt="2022-10-06T21:03:08.020" v="5992" actId="20577"/>
        <pc:sldMkLst>
          <pc:docMk/>
          <pc:sldMk cId="3805198851" sldId="345"/>
        </pc:sldMkLst>
      </pc:sldChg>
      <pc:sldChg chg="del modTransition modAnim">
        <pc:chgData name="Lane, Katheryn (lanek7)" userId="fe8fdd3e-1d4c-489c-91fe-de6d1706f73b" providerId="ADAL" clId="{15B0F7D9-7DDD-408A-BA97-1399C9C101AD}" dt="2022-10-06T19:55:47.738" v="2148" actId="47"/>
        <pc:sldMkLst>
          <pc:docMk/>
          <pc:sldMk cId="3696482347" sldId="346"/>
        </pc:sldMkLst>
      </pc:sldChg>
      <pc:sldChg chg="modNotesTx">
        <pc:chgData name="Lane, Katheryn (lanek7)" userId="fe8fdd3e-1d4c-489c-91fe-de6d1706f73b" providerId="ADAL" clId="{15B0F7D9-7DDD-408A-BA97-1399C9C101AD}" dt="2022-10-06T19:59:14.178" v="2204" actId="20577"/>
        <pc:sldMkLst>
          <pc:docMk/>
          <pc:sldMk cId="2007603371" sldId="347"/>
        </pc:sldMkLst>
      </pc:sldChg>
      <pc:sldChg chg="modNotesTx">
        <pc:chgData name="Lane, Katheryn (lanek7)" userId="fe8fdd3e-1d4c-489c-91fe-de6d1706f73b" providerId="ADAL" clId="{15B0F7D9-7DDD-408A-BA97-1399C9C101AD}" dt="2022-10-06T21:12:09.839" v="6099" actId="313"/>
        <pc:sldMkLst>
          <pc:docMk/>
          <pc:sldMk cId="3583383212" sldId="348"/>
        </pc:sldMkLst>
      </pc:sldChg>
      <pc:sldChg chg="modNotesTx">
        <pc:chgData name="Lane, Katheryn (lanek7)" userId="fe8fdd3e-1d4c-489c-91fe-de6d1706f73b" providerId="ADAL" clId="{15B0F7D9-7DDD-408A-BA97-1399C9C101AD}" dt="2022-10-06T21:14:45.658" v="6122" actId="108"/>
        <pc:sldMkLst>
          <pc:docMk/>
          <pc:sldMk cId="1269806904" sldId="349"/>
        </pc:sldMkLst>
      </pc:sldChg>
      <pc:sldChg chg="modSp mod modNotesTx">
        <pc:chgData name="Lane, Katheryn (lanek7)" userId="fe8fdd3e-1d4c-489c-91fe-de6d1706f73b" providerId="ADAL" clId="{15B0F7D9-7DDD-408A-BA97-1399C9C101AD}" dt="2022-10-06T21:16:12.434" v="6163" actId="6549"/>
        <pc:sldMkLst>
          <pc:docMk/>
          <pc:sldMk cId="2600833506" sldId="350"/>
        </pc:sldMkLst>
        <pc:spChg chg="mod">
          <ac:chgData name="Lane, Katheryn (lanek7)" userId="fe8fdd3e-1d4c-489c-91fe-de6d1706f73b" providerId="ADAL" clId="{15B0F7D9-7DDD-408A-BA97-1399C9C101AD}" dt="2022-10-06T21:15:20.306" v="6157" actId="20577"/>
          <ac:spMkLst>
            <pc:docMk/>
            <pc:sldMk cId="2600833506" sldId="350"/>
            <ac:spMk id="3" creationId="{8BF9D95E-8E0E-4E6B-ABB0-C5D18C83564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2019-20</c:v>
                </c:pt>
              </c:strCache>
            </c:strRef>
          </c:tx>
          <c:spPr>
            <a:solidFill>
              <a:schemeClr val="accent4">
                <a:lumMod val="60000"/>
                <a:lumOff val="40000"/>
              </a:schemeClr>
            </a:solidFill>
            <a:ln>
              <a:solidFill>
                <a:schemeClr val="tx1"/>
              </a:solidFill>
            </a:ln>
            <a:effectLst>
              <a:outerShdw blurRad="76200" dir="18900000" sy="23000" kx="-1200000" algn="bl" rotWithShape="0">
                <a:prstClr val="black">
                  <a:alpha val="20000"/>
                </a:prstClr>
              </a:outerShdw>
            </a:effectLst>
          </c:spPr>
          <c:invertIfNegative val="0"/>
          <c:cat>
            <c:strRef>
              <c:f>Sheet1!$A$2:$A$4</c:f>
              <c:strCache>
                <c:ptCount val="3"/>
                <c:pt idx="0">
                  <c:v>Requests</c:v>
                </c:pt>
                <c:pt idx="1">
                  <c:v>Minutes</c:v>
                </c:pt>
                <c:pt idx="2">
                  <c:v>Cost</c:v>
                </c:pt>
              </c:strCache>
            </c:strRef>
          </c:cat>
          <c:val>
            <c:numRef>
              <c:f>Sheet1!$B$2:$B$4</c:f>
              <c:numCache>
                <c:formatCode>General</c:formatCode>
                <c:ptCount val="3"/>
                <c:pt idx="0">
                  <c:v>1350</c:v>
                </c:pt>
                <c:pt idx="1">
                  <c:v>23928</c:v>
                </c:pt>
                <c:pt idx="2">
                  <c:v>38633</c:v>
                </c:pt>
              </c:numCache>
            </c:numRef>
          </c:val>
          <c:extLst>
            <c:ext xmlns:c16="http://schemas.microsoft.com/office/drawing/2014/chart" uri="{C3380CC4-5D6E-409C-BE32-E72D297353CC}">
              <c16:uniqueId val="{00000000-2186-406F-8500-A05A3C7BEE4D}"/>
            </c:ext>
          </c:extLst>
        </c:ser>
        <c:ser>
          <c:idx val="1"/>
          <c:order val="1"/>
          <c:tx>
            <c:strRef>
              <c:f>Sheet1!$C$1</c:f>
              <c:strCache>
                <c:ptCount val="1"/>
                <c:pt idx="0">
                  <c:v>2020-21</c:v>
                </c:pt>
              </c:strCache>
            </c:strRef>
          </c:tx>
          <c:spPr>
            <a:solidFill>
              <a:schemeClr val="accent4">
                <a:lumMod val="75000"/>
              </a:schemeClr>
            </a:solidFill>
            <a:ln>
              <a:solidFill>
                <a:schemeClr val="tx1"/>
              </a:solidFill>
            </a:ln>
            <a:effectLst>
              <a:outerShdw blurRad="76200" dir="18900000" sy="23000" kx="-1200000" algn="bl" rotWithShape="0">
                <a:prstClr val="black">
                  <a:alpha val="20000"/>
                </a:prstClr>
              </a:outerShdw>
            </a:effectLst>
          </c:spPr>
          <c:invertIfNegative val="0"/>
          <c:cat>
            <c:strRef>
              <c:f>Sheet1!$A$2:$A$4</c:f>
              <c:strCache>
                <c:ptCount val="3"/>
                <c:pt idx="0">
                  <c:v>Requests</c:v>
                </c:pt>
                <c:pt idx="1">
                  <c:v>Minutes</c:v>
                </c:pt>
                <c:pt idx="2">
                  <c:v>Cost</c:v>
                </c:pt>
              </c:strCache>
            </c:strRef>
          </c:cat>
          <c:val>
            <c:numRef>
              <c:f>Sheet1!$C$2:$C$4</c:f>
              <c:numCache>
                <c:formatCode>General</c:formatCode>
                <c:ptCount val="3"/>
                <c:pt idx="0">
                  <c:v>5384</c:v>
                </c:pt>
                <c:pt idx="1">
                  <c:v>121178</c:v>
                </c:pt>
                <c:pt idx="2">
                  <c:v>190052</c:v>
                </c:pt>
              </c:numCache>
            </c:numRef>
          </c:val>
          <c:extLst>
            <c:ext xmlns:c16="http://schemas.microsoft.com/office/drawing/2014/chart" uri="{C3380CC4-5D6E-409C-BE32-E72D297353CC}">
              <c16:uniqueId val="{00000001-2186-406F-8500-A05A3C7BEE4D}"/>
            </c:ext>
          </c:extLst>
        </c:ser>
        <c:ser>
          <c:idx val="2"/>
          <c:order val="2"/>
          <c:tx>
            <c:strRef>
              <c:f>Sheet1!$D$1</c:f>
              <c:strCache>
                <c:ptCount val="1"/>
                <c:pt idx="0">
                  <c:v>2021-22</c:v>
                </c:pt>
              </c:strCache>
            </c:strRef>
          </c:tx>
          <c:spPr>
            <a:solidFill>
              <a:schemeClr val="accent4">
                <a:lumMod val="50000"/>
              </a:schemeClr>
            </a:solidFill>
            <a:ln>
              <a:solidFill>
                <a:schemeClr val="tx1"/>
              </a:solidFill>
            </a:ln>
            <a:effectLst>
              <a:outerShdw blurRad="76200" dir="18900000" sy="23000" kx="-1200000" algn="bl" rotWithShape="0">
                <a:prstClr val="black">
                  <a:alpha val="20000"/>
                </a:prstClr>
              </a:outerShdw>
            </a:effectLst>
          </c:spPr>
          <c:invertIfNegative val="0"/>
          <c:cat>
            <c:strRef>
              <c:f>Sheet1!$A$2:$A$4</c:f>
              <c:strCache>
                <c:ptCount val="3"/>
                <c:pt idx="0">
                  <c:v>Requests</c:v>
                </c:pt>
                <c:pt idx="1">
                  <c:v>Minutes</c:v>
                </c:pt>
                <c:pt idx="2">
                  <c:v>Cost</c:v>
                </c:pt>
              </c:strCache>
            </c:strRef>
          </c:cat>
          <c:val>
            <c:numRef>
              <c:f>Sheet1!$D$2:$D$4</c:f>
              <c:numCache>
                <c:formatCode>General</c:formatCode>
                <c:ptCount val="3"/>
                <c:pt idx="0">
                  <c:v>8515</c:v>
                </c:pt>
                <c:pt idx="1">
                  <c:v>148459</c:v>
                </c:pt>
                <c:pt idx="2">
                  <c:v>232361</c:v>
                </c:pt>
              </c:numCache>
            </c:numRef>
          </c:val>
          <c:extLst>
            <c:ext xmlns:c16="http://schemas.microsoft.com/office/drawing/2014/chart" uri="{C3380CC4-5D6E-409C-BE32-E72D297353CC}">
              <c16:uniqueId val="{00000002-2186-406F-8500-A05A3C7BEE4D}"/>
            </c:ext>
          </c:extLst>
        </c:ser>
        <c:dLbls>
          <c:showLegendKey val="0"/>
          <c:showVal val="0"/>
          <c:showCatName val="0"/>
          <c:showSerName val="0"/>
          <c:showPercent val="0"/>
          <c:showBubbleSize val="0"/>
        </c:dLbls>
        <c:gapWidth val="219"/>
        <c:overlap val="-27"/>
        <c:axId val="761955664"/>
        <c:axId val="761956080"/>
      </c:barChart>
      <c:catAx>
        <c:axId val="76195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1956080"/>
        <c:crosses val="autoZero"/>
        <c:auto val="1"/>
        <c:lblAlgn val="ctr"/>
        <c:lblOffset val="100"/>
        <c:noMultiLvlLbl val="0"/>
      </c:catAx>
      <c:valAx>
        <c:axId val="761956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195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hyperlink" Target="https://accessibilityresources.mediaspace.kaltura.com/" TargetMode="External"/><Relationship Id="rId2" Type="http://schemas.openxmlformats.org/officeDocument/2006/relationships/hyperlink" Target="https://ituc.service-now.com/kb?sys_kb_id=45de2e331bcf4010e30db992cc4bcb47&amp;id=kb_article_view&amp;sysparm_rank=2&amp;sysparm_tsqueryId=357ba28a1b8d145047c6a6c6bc4bcbc3" TargetMode="External"/><Relationship Id="rId1" Type="http://schemas.openxmlformats.org/officeDocument/2006/relationships/hyperlink" Target="https://uc.mediaspace.kaltura.com/"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ituc.service-now.com/kb?sys_kb_id=45de2e331bcf4010e30db992cc4bcb47&amp;id=kb_article_view&amp;sysparm_rank=2&amp;sysparm_tsqueryId=357ba28a1b8d145047c6a6c6bc4bcbc3" TargetMode="External"/><Relationship Id="rId2" Type="http://schemas.openxmlformats.org/officeDocument/2006/relationships/hyperlink" Target="https://accessibilityresources.mediaspace.kaltura.com/" TargetMode="External"/><Relationship Id="rId1" Type="http://schemas.openxmlformats.org/officeDocument/2006/relationships/hyperlink" Target="https://uc.mediaspace.kaltura.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EDB82-A299-4DE4-A0B6-96DB2FB514F6}" type="doc">
      <dgm:prSet loTypeId="urn:microsoft.com/office/officeart/2005/8/layout/pyramid2" loCatId="list" qsTypeId="urn:microsoft.com/office/officeart/2005/8/quickstyle/simple1" qsCatId="simple" csTypeId="urn:microsoft.com/office/officeart/2005/8/colors/colorful1" csCatId="colorful" phldr="1"/>
      <dgm:spPr/>
      <dgm:t>
        <a:bodyPr/>
        <a:lstStyle/>
        <a:p>
          <a:endParaRPr lang="en-US"/>
        </a:p>
      </dgm:t>
    </dgm:pt>
    <dgm:pt modelId="{2ECC7049-0F30-443C-ADB4-413A60ABBFF4}">
      <dgm:prSet phldrT="[Text]" custT="1"/>
      <dgm:spPr>
        <a:solidFill>
          <a:schemeClr val="accent4">
            <a:lumMod val="20000"/>
            <a:lumOff val="80000"/>
            <a:alpha val="90000"/>
          </a:schemeClr>
        </a:solidFill>
        <a:ln>
          <a:solidFill>
            <a:srgbClr val="6D0000"/>
          </a:solidFill>
        </a:ln>
      </dgm:spPr>
      <dgm:t>
        <a:bodyPr/>
        <a:lstStyle/>
        <a:p>
          <a:r>
            <a:rPr lang="en-US" sz="1800" b="1" dirty="0"/>
            <a:t>Accommodation</a:t>
          </a:r>
        </a:p>
        <a:p>
          <a:r>
            <a:rPr lang="en-US" sz="1800" b="1" dirty="0"/>
            <a:t>Process</a:t>
          </a:r>
        </a:p>
      </dgm:t>
    </dgm:pt>
    <dgm:pt modelId="{CC9A532E-F296-4027-9E4B-04266206F61C}" type="parTrans" cxnId="{8A660E6C-E83A-4E3F-A842-500BD5C4467B}">
      <dgm:prSet/>
      <dgm:spPr/>
      <dgm:t>
        <a:bodyPr/>
        <a:lstStyle/>
        <a:p>
          <a:endParaRPr lang="en-US"/>
        </a:p>
      </dgm:t>
    </dgm:pt>
    <dgm:pt modelId="{FCA1007D-AFD4-42C4-8DAC-8CFA6520F8D2}" type="sibTrans" cxnId="{8A660E6C-E83A-4E3F-A842-500BD5C4467B}">
      <dgm:prSet/>
      <dgm:spPr/>
      <dgm:t>
        <a:bodyPr/>
        <a:lstStyle/>
        <a:p>
          <a:endParaRPr lang="en-US"/>
        </a:p>
      </dgm:t>
    </dgm:pt>
    <dgm:pt modelId="{A283B909-70DE-4175-88C0-B7A590AB3E67}">
      <dgm:prSet phldrT="[Text]" custT="1"/>
      <dgm:spPr>
        <a:solidFill>
          <a:schemeClr val="accent4">
            <a:lumMod val="20000"/>
            <a:lumOff val="80000"/>
            <a:alpha val="90000"/>
          </a:schemeClr>
        </a:solidFill>
        <a:ln>
          <a:solidFill>
            <a:srgbClr val="6D0000"/>
          </a:solidFill>
        </a:ln>
      </dgm:spPr>
      <dgm:t>
        <a:bodyPr/>
        <a:lstStyle/>
        <a:p>
          <a:r>
            <a:rPr lang="en-US" sz="1800" b="1" dirty="0"/>
            <a:t>Captioning</a:t>
          </a:r>
        </a:p>
        <a:p>
          <a:r>
            <a:rPr lang="en-US" sz="1800" b="1" dirty="0"/>
            <a:t>Vendor</a:t>
          </a:r>
        </a:p>
      </dgm:t>
    </dgm:pt>
    <dgm:pt modelId="{D20D8A55-3F27-4A99-BC92-B3500C18B5A1}" type="parTrans" cxnId="{04A5D490-0791-4D26-AF29-9124E41767F6}">
      <dgm:prSet/>
      <dgm:spPr/>
      <dgm:t>
        <a:bodyPr/>
        <a:lstStyle/>
        <a:p>
          <a:endParaRPr lang="en-US"/>
        </a:p>
      </dgm:t>
    </dgm:pt>
    <dgm:pt modelId="{CF8CACB0-3A06-4978-B28C-FE7495ACB2B3}" type="sibTrans" cxnId="{04A5D490-0791-4D26-AF29-9124E41767F6}">
      <dgm:prSet/>
      <dgm:spPr/>
      <dgm:t>
        <a:bodyPr/>
        <a:lstStyle/>
        <a:p>
          <a:endParaRPr lang="en-US"/>
        </a:p>
      </dgm:t>
    </dgm:pt>
    <dgm:pt modelId="{2F38519A-B662-489B-B899-6057C062347F}">
      <dgm:prSet phldrT="[Text]" custT="1"/>
      <dgm:spPr>
        <a:solidFill>
          <a:schemeClr val="accent4">
            <a:lumMod val="20000"/>
            <a:lumOff val="80000"/>
            <a:alpha val="90000"/>
          </a:schemeClr>
        </a:solidFill>
        <a:ln>
          <a:solidFill>
            <a:srgbClr val="6D0000"/>
          </a:solidFill>
        </a:ln>
      </dgm:spPr>
      <dgm:t>
        <a:bodyPr/>
        <a:lstStyle/>
        <a:p>
          <a:r>
            <a:rPr lang="en-US" sz="1800" b="1" dirty="0"/>
            <a:t>Centralized</a:t>
          </a:r>
        </a:p>
        <a:p>
          <a:r>
            <a:rPr lang="en-US" sz="1800" b="1" dirty="0"/>
            <a:t>Captioning Credits</a:t>
          </a:r>
        </a:p>
      </dgm:t>
    </dgm:pt>
    <dgm:pt modelId="{B172BAF8-34C9-4D62-81EC-94CFEE3337FC}" type="parTrans" cxnId="{57DCAA77-2993-44B0-959E-84861D7695E4}">
      <dgm:prSet/>
      <dgm:spPr/>
      <dgm:t>
        <a:bodyPr/>
        <a:lstStyle/>
        <a:p>
          <a:endParaRPr lang="en-US"/>
        </a:p>
      </dgm:t>
    </dgm:pt>
    <dgm:pt modelId="{AEBB2E10-AD9F-496D-BB95-7632C9BBD8CD}" type="sibTrans" cxnId="{57DCAA77-2993-44B0-959E-84861D7695E4}">
      <dgm:prSet/>
      <dgm:spPr/>
      <dgm:t>
        <a:bodyPr/>
        <a:lstStyle/>
        <a:p>
          <a:endParaRPr lang="en-US"/>
        </a:p>
      </dgm:t>
    </dgm:pt>
    <dgm:pt modelId="{2A2FFE88-975E-4B18-BEE5-815B0C5849EA}">
      <dgm:prSet/>
      <dgm:spPr>
        <a:solidFill>
          <a:schemeClr val="accent4">
            <a:lumMod val="20000"/>
            <a:lumOff val="80000"/>
            <a:alpha val="90000"/>
          </a:schemeClr>
        </a:solidFill>
      </dgm:spPr>
      <dgm:t>
        <a:bodyPr/>
        <a:lstStyle/>
        <a:p>
          <a:r>
            <a:rPr lang="en-US" b="1" dirty="0"/>
            <a:t>Financial Efficiency</a:t>
          </a:r>
        </a:p>
      </dgm:t>
    </dgm:pt>
    <dgm:pt modelId="{B7520F57-36D7-43F1-8E41-D3A34460AD6C}" type="parTrans" cxnId="{049DFFCB-1A45-4108-A29A-15A6B3B2519F}">
      <dgm:prSet/>
      <dgm:spPr/>
      <dgm:t>
        <a:bodyPr/>
        <a:lstStyle/>
        <a:p>
          <a:endParaRPr lang="en-US"/>
        </a:p>
      </dgm:t>
    </dgm:pt>
    <dgm:pt modelId="{E9BD495C-9FF3-4C6A-B2D5-63FFDCBD0E05}" type="sibTrans" cxnId="{049DFFCB-1A45-4108-A29A-15A6B3B2519F}">
      <dgm:prSet/>
      <dgm:spPr/>
      <dgm:t>
        <a:bodyPr/>
        <a:lstStyle/>
        <a:p>
          <a:endParaRPr lang="en-US"/>
        </a:p>
      </dgm:t>
    </dgm:pt>
    <dgm:pt modelId="{FAFFF28A-0CB2-4266-8B6C-4A5DE8E679C9}" type="pres">
      <dgm:prSet presAssocID="{5B4EDB82-A299-4DE4-A0B6-96DB2FB514F6}" presName="compositeShape" presStyleCnt="0">
        <dgm:presLayoutVars>
          <dgm:dir/>
          <dgm:resizeHandles/>
        </dgm:presLayoutVars>
      </dgm:prSet>
      <dgm:spPr/>
    </dgm:pt>
    <dgm:pt modelId="{40909A15-191C-49C2-8FBB-AF9BCA66D81A}" type="pres">
      <dgm:prSet presAssocID="{5B4EDB82-A299-4DE4-A0B6-96DB2FB514F6}" presName="pyramid" presStyleLbl="node1" presStyleIdx="0" presStyleCnt="1"/>
      <dgm:spPr>
        <a:ln>
          <a:solidFill>
            <a:schemeClr val="tx1"/>
          </a:solidFill>
        </a:ln>
        <a:effectLst>
          <a:innerShdw blurRad="114300">
            <a:prstClr val="black"/>
          </a:innerShdw>
          <a:reflection blurRad="6350" stA="52000" endA="300" endPos="35000" dir="5400000" sy="-100000" algn="bl" rotWithShape="0"/>
        </a:effectLst>
      </dgm:spPr>
    </dgm:pt>
    <dgm:pt modelId="{C27DAAE7-D775-4FA3-9B1E-AEC2A5DB79B6}" type="pres">
      <dgm:prSet presAssocID="{5B4EDB82-A299-4DE4-A0B6-96DB2FB514F6}" presName="theList" presStyleCnt="0"/>
      <dgm:spPr/>
    </dgm:pt>
    <dgm:pt modelId="{A938C6C9-3FD4-4CE5-A605-41DE6A20BC45}" type="pres">
      <dgm:prSet presAssocID="{2ECC7049-0F30-443C-ADB4-413A60ABBFF4}" presName="aNode" presStyleLbl="fgAcc1" presStyleIdx="0" presStyleCnt="4">
        <dgm:presLayoutVars>
          <dgm:bulletEnabled val="1"/>
        </dgm:presLayoutVars>
      </dgm:prSet>
      <dgm:spPr/>
    </dgm:pt>
    <dgm:pt modelId="{6060D7EE-4EF8-4BE4-9B71-5419E0452E64}" type="pres">
      <dgm:prSet presAssocID="{2ECC7049-0F30-443C-ADB4-413A60ABBFF4}" presName="aSpace" presStyleCnt="0"/>
      <dgm:spPr/>
    </dgm:pt>
    <dgm:pt modelId="{AB8B42DD-FF75-4189-BC3E-95613A24DBFC}" type="pres">
      <dgm:prSet presAssocID="{A283B909-70DE-4175-88C0-B7A590AB3E67}" presName="aNode" presStyleLbl="fgAcc1" presStyleIdx="1" presStyleCnt="4">
        <dgm:presLayoutVars>
          <dgm:bulletEnabled val="1"/>
        </dgm:presLayoutVars>
      </dgm:prSet>
      <dgm:spPr/>
    </dgm:pt>
    <dgm:pt modelId="{43D8BB4C-065E-408E-98F0-40208720E8EF}" type="pres">
      <dgm:prSet presAssocID="{A283B909-70DE-4175-88C0-B7A590AB3E67}" presName="aSpace" presStyleCnt="0"/>
      <dgm:spPr/>
    </dgm:pt>
    <dgm:pt modelId="{D9444339-642F-400D-9925-30177482A89C}" type="pres">
      <dgm:prSet presAssocID="{2F38519A-B662-489B-B899-6057C062347F}" presName="aNode" presStyleLbl="fgAcc1" presStyleIdx="2" presStyleCnt="4">
        <dgm:presLayoutVars>
          <dgm:bulletEnabled val="1"/>
        </dgm:presLayoutVars>
      </dgm:prSet>
      <dgm:spPr/>
    </dgm:pt>
    <dgm:pt modelId="{A7805909-90D2-46BE-924E-BE12A9946998}" type="pres">
      <dgm:prSet presAssocID="{2F38519A-B662-489B-B899-6057C062347F}" presName="aSpace" presStyleCnt="0"/>
      <dgm:spPr/>
    </dgm:pt>
    <dgm:pt modelId="{1798F8EA-E857-430C-8410-F41D04EF0853}" type="pres">
      <dgm:prSet presAssocID="{2A2FFE88-975E-4B18-BEE5-815B0C5849EA}" presName="aNode" presStyleLbl="fgAcc1" presStyleIdx="3" presStyleCnt="4">
        <dgm:presLayoutVars>
          <dgm:bulletEnabled val="1"/>
        </dgm:presLayoutVars>
      </dgm:prSet>
      <dgm:spPr/>
    </dgm:pt>
    <dgm:pt modelId="{80A4C57E-0C41-44F2-A8EE-60E772D0556D}" type="pres">
      <dgm:prSet presAssocID="{2A2FFE88-975E-4B18-BEE5-815B0C5849EA}" presName="aSpace" presStyleCnt="0"/>
      <dgm:spPr/>
    </dgm:pt>
  </dgm:ptLst>
  <dgm:cxnLst>
    <dgm:cxn modelId="{690BF521-EACF-448D-96B0-AC85CA2F85EE}" type="presOf" srcId="{2A2FFE88-975E-4B18-BEE5-815B0C5849EA}" destId="{1798F8EA-E857-430C-8410-F41D04EF0853}" srcOrd="0" destOrd="0" presId="urn:microsoft.com/office/officeart/2005/8/layout/pyramid2"/>
    <dgm:cxn modelId="{8A660E6C-E83A-4E3F-A842-500BD5C4467B}" srcId="{5B4EDB82-A299-4DE4-A0B6-96DB2FB514F6}" destId="{2ECC7049-0F30-443C-ADB4-413A60ABBFF4}" srcOrd="0" destOrd="0" parTransId="{CC9A532E-F296-4027-9E4B-04266206F61C}" sibTransId="{FCA1007D-AFD4-42C4-8DAC-8CFA6520F8D2}"/>
    <dgm:cxn modelId="{57DCAA77-2993-44B0-959E-84861D7695E4}" srcId="{5B4EDB82-A299-4DE4-A0B6-96DB2FB514F6}" destId="{2F38519A-B662-489B-B899-6057C062347F}" srcOrd="2" destOrd="0" parTransId="{B172BAF8-34C9-4D62-81EC-94CFEE3337FC}" sibTransId="{AEBB2E10-AD9F-496D-BB95-7632C9BBD8CD}"/>
    <dgm:cxn modelId="{8EF96A78-01CF-4EFD-83F5-CDAF06A516D9}" type="presOf" srcId="{2ECC7049-0F30-443C-ADB4-413A60ABBFF4}" destId="{A938C6C9-3FD4-4CE5-A605-41DE6A20BC45}" srcOrd="0" destOrd="0" presId="urn:microsoft.com/office/officeart/2005/8/layout/pyramid2"/>
    <dgm:cxn modelId="{29EC0888-C0F6-4D00-9A2C-37B26DCADDB8}" type="presOf" srcId="{5B4EDB82-A299-4DE4-A0B6-96DB2FB514F6}" destId="{FAFFF28A-0CB2-4266-8B6C-4A5DE8E679C9}" srcOrd="0" destOrd="0" presId="urn:microsoft.com/office/officeart/2005/8/layout/pyramid2"/>
    <dgm:cxn modelId="{04A5D490-0791-4D26-AF29-9124E41767F6}" srcId="{5B4EDB82-A299-4DE4-A0B6-96DB2FB514F6}" destId="{A283B909-70DE-4175-88C0-B7A590AB3E67}" srcOrd="1" destOrd="0" parTransId="{D20D8A55-3F27-4A99-BC92-B3500C18B5A1}" sibTransId="{CF8CACB0-3A06-4978-B28C-FE7495ACB2B3}"/>
    <dgm:cxn modelId="{052DADBE-D3EC-4F05-BB44-F440CC1EB580}" type="presOf" srcId="{2F38519A-B662-489B-B899-6057C062347F}" destId="{D9444339-642F-400D-9925-30177482A89C}" srcOrd="0" destOrd="0" presId="urn:microsoft.com/office/officeart/2005/8/layout/pyramid2"/>
    <dgm:cxn modelId="{049DFFCB-1A45-4108-A29A-15A6B3B2519F}" srcId="{5B4EDB82-A299-4DE4-A0B6-96DB2FB514F6}" destId="{2A2FFE88-975E-4B18-BEE5-815B0C5849EA}" srcOrd="3" destOrd="0" parTransId="{B7520F57-36D7-43F1-8E41-D3A34460AD6C}" sibTransId="{E9BD495C-9FF3-4C6A-B2D5-63FFDCBD0E05}"/>
    <dgm:cxn modelId="{4C6692F1-2679-41D7-BA79-866ADE880D15}" type="presOf" srcId="{A283B909-70DE-4175-88C0-B7A590AB3E67}" destId="{AB8B42DD-FF75-4189-BC3E-95613A24DBFC}" srcOrd="0" destOrd="0" presId="urn:microsoft.com/office/officeart/2005/8/layout/pyramid2"/>
    <dgm:cxn modelId="{D2F69E47-8BFC-4734-B335-B09E8C6F62AE}" type="presParOf" srcId="{FAFFF28A-0CB2-4266-8B6C-4A5DE8E679C9}" destId="{40909A15-191C-49C2-8FBB-AF9BCA66D81A}" srcOrd="0" destOrd="0" presId="urn:microsoft.com/office/officeart/2005/8/layout/pyramid2"/>
    <dgm:cxn modelId="{1920AB3B-9A90-4B8C-9037-7A35DF131B4A}" type="presParOf" srcId="{FAFFF28A-0CB2-4266-8B6C-4A5DE8E679C9}" destId="{C27DAAE7-D775-4FA3-9B1E-AEC2A5DB79B6}" srcOrd="1" destOrd="0" presId="urn:microsoft.com/office/officeart/2005/8/layout/pyramid2"/>
    <dgm:cxn modelId="{D4B3905C-9842-4B45-AB56-0E8976286FDF}" type="presParOf" srcId="{C27DAAE7-D775-4FA3-9B1E-AEC2A5DB79B6}" destId="{A938C6C9-3FD4-4CE5-A605-41DE6A20BC45}" srcOrd="0" destOrd="0" presId="urn:microsoft.com/office/officeart/2005/8/layout/pyramid2"/>
    <dgm:cxn modelId="{0F89A52E-E178-4B15-94CD-4A0EBEBED671}" type="presParOf" srcId="{C27DAAE7-D775-4FA3-9B1E-AEC2A5DB79B6}" destId="{6060D7EE-4EF8-4BE4-9B71-5419E0452E64}" srcOrd="1" destOrd="0" presId="urn:microsoft.com/office/officeart/2005/8/layout/pyramid2"/>
    <dgm:cxn modelId="{0822B8FA-81CC-4641-A756-644F8A1638D8}" type="presParOf" srcId="{C27DAAE7-D775-4FA3-9B1E-AEC2A5DB79B6}" destId="{AB8B42DD-FF75-4189-BC3E-95613A24DBFC}" srcOrd="2" destOrd="0" presId="urn:microsoft.com/office/officeart/2005/8/layout/pyramid2"/>
    <dgm:cxn modelId="{D07C3E6E-27EE-4A9E-9B45-F5EF2C9F7102}" type="presParOf" srcId="{C27DAAE7-D775-4FA3-9B1E-AEC2A5DB79B6}" destId="{43D8BB4C-065E-408E-98F0-40208720E8EF}" srcOrd="3" destOrd="0" presId="urn:microsoft.com/office/officeart/2005/8/layout/pyramid2"/>
    <dgm:cxn modelId="{5FEF447F-2070-46BE-B366-AD19EB415BF1}" type="presParOf" srcId="{C27DAAE7-D775-4FA3-9B1E-AEC2A5DB79B6}" destId="{D9444339-642F-400D-9925-30177482A89C}" srcOrd="4" destOrd="0" presId="urn:microsoft.com/office/officeart/2005/8/layout/pyramid2"/>
    <dgm:cxn modelId="{9B15AFAD-17C5-4A0C-9E37-F37E9E0BD560}" type="presParOf" srcId="{C27DAAE7-D775-4FA3-9B1E-AEC2A5DB79B6}" destId="{A7805909-90D2-46BE-924E-BE12A9946998}" srcOrd="5" destOrd="0" presId="urn:microsoft.com/office/officeart/2005/8/layout/pyramid2"/>
    <dgm:cxn modelId="{EE27D749-F71B-4791-9FAF-AD2D425C1F37}" type="presParOf" srcId="{C27DAAE7-D775-4FA3-9B1E-AEC2A5DB79B6}" destId="{1798F8EA-E857-430C-8410-F41D04EF0853}" srcOrd="6" destOrd="0" presId="urn:microsoft.com/office/officeart/2005/8/layout/pyramid2"/>
    <dgm:cxn modelId="{064B49B2-207E-45E8-8898-2B1C3CEA643A}" type="presParOf" srcId="{C27DAAE7-D775-4FA3-9B1E-AEC2A5DB79B6}" destId="{80A4C57E-0C41-44F2-A8EE-60E772D0556D}"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CA77BC-79B4-4555-B9ED-A82F1FFE5FF5}"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C4B7AF82-92D9-4A0F-8567-78C3CBF8C605}">
      <dgm:prSet phldrT="[Text]"/>
      <dgm:spPr>
        <a:solidFill>
          <a:schemeClr val="tx1"/>
        </a:solidFill>
        <a:ln>
          <a:solidFill>
            <a:schemeClr val="tx1"/>
          </a:solidFill>
        </a:ln>
        <a:effectLst>
          <a:innerShdw blurRad="114300">
            <a:prstClr val="black"/>
          </a:innerShdw>
        </a:effectLst>
      </dgm:spPr>
      <dgm:t>
        <a:bodyPr/>
        <a:lstStyle/>
        <a:p>
          <a:r>
            <a:rPr lang="en-US" dirty="0"/>
            <a:t>Canvas Courses &amp; Kaltura </a:t>
          </a:r>
          <a:r>
            <a:rPr lang="en-US" dirty="0" err="1"/>
            <a:t>MediaSpace</a:t>
          </a:r>
          <a:r>
            <a:rPr lang="en-US" dirty="0"/>
            <a:t> (KMS) Sites</a:t>
          </a:r>
        </a:p>
      </dgm:t>
      <dgm:extLst>
        <a:ext uri="{E40237B7-FDA0-4F09-8148-C483321AD2D9}">
          <dgm14:cNvPr xmlns:dgm14="http://schemas.microsoft.com/office/drawing/2010/diagram" id="0" name="" descr="My Media is available in Canvas course and Kaltura MediaSpace sites. Captioning services are integrated in My Media along with video tools - Zoom, Kaltura Capture, and Kaltura Express."/>
        </a:ext>
      </dgm:extLst>
    </dgm:pt>
    <dgm:pt modelId="{ABB2F058-0D0B-4D79-AF96-9108688916B3}" type="parTrans" cxnId="{3A09AF4A-93D9-49A4-A65E-6050DEEDC80C}">
      <dgm:prSet/>
      <dgm:spPr/>
      <dgm:t>
        <a:bodyPr/>
        <a:lstStyle/>
        <a:p>
          <a:endParaRPr lang="en-US"/>
        </a:p>
      </dgm:t>
    </dgm:pt>
    <dgm:pt modelId="{88B801C6-F235-4EF4-9DCE-B66FE2776D57}" type="sibTrans" cxnId="{3A09AF4A-93D9-49A4-A65E-6050DEEDC80C}">
      <dgm:prSet/>
      <dgm:spPr/>
      <dgm:t>
        <a:bodyPr/>
        <a:lstStyle/>
        <a:p>
          <a:endParaRPr lang="en-US"/>
        </a:p>
      </dgm:t>
    </dgm:pt>
    <dgm:pt modelId="{E94FA5C8-5A68-4D7C-9FF6-92B118F59521}">
      <dgm:prSet phldrT="[Text]"/>
      <dgm:spPr>
        <a:solidFill>
          <a:schemeClr val="accent4">
            <a:lumMod val="60000"/>
            <a:lumOff val="40000"/>
          </a:schemeClr>
        </a:solidFill>
        <a:ln>
          <a:solidFill>
            <a:schemeClr val="tx1"/>
          </a:solidFill>
        </a:ln>
        <a:effectLst>
          <a:innerShdw blurRad="114300">
            <a:prstClr val="black"/>
          </a:innerShdw>
        </a:effectLst>
      </dgm:spPr>
      <dgm:t>
        <a:bodyPr/>
        <a:lstStyle/>
        <a:p>
          <a:r>
            <a:rPr lang="en-US" dirty="0">
              <a:solidFill>
                <a:schemeClr val="tx1"/>
              </a:solidFill>
            </a:rPr>
            <a:t>My Media (your videos and recorded media)</a:t>
          </a:r>
        </a:p>
      </dgm:t>
    </dgm:pt>
    <dgm:pt modelId="{CF421E27-3197-412B-9E5C-A60FCC4FBBD9}" type="parTrans" cxnId="{118EEBF0-E6C6-4E3F-A158-41CD1AEFCAEE}">
      <dgm:prSet/>
      <dgm:spPr/>
      <dgm:t>
        <a:bodyPr/>
        <a:lstStyle/>
        <a:p>
          <a:endParaRPr lang="en-US"/>
        </a:p>
      </dgm:t>
    </dgm:pt>
    <dgm:pt modelId="{D1BB8E14-81E8-442B-9ACD-88BE5E2B4E02}" type="sibTrans" cxnId="{118EEBF0-E6C6-4E3F-A158-41CD1AEFCAEE}">
      <dgm:prSet/>
      <dgm:spPr/>
      <dgm:t>
        <a:bodyPr/>
        <a:lstStyle/>
        <a:p>
          <a:endParaRPr lang="en-US"/>
        </a:p>
      </dgm:t>
    </dgm:pt>
    <dgm:pt modelId="{5EC08FFB-D95F-49EB-8114-E77224900F6F}">
      <dgm:prSet phldrT="[Text]"/>
      <dgm:spPr>
        <a:solidFill>
          <a:srgbClr val="6D0000"/>
        </a:solidFill>
        <a:ln>
          <a:solidFill>
            <a:schemeClr val="tx1"/>
          </a:solidFill>
        </a:ln>
        <a:effectLst>
          <a:innerShdw blurRad="114300">
            <a:prstClr val="black"/>
          </a:innerShdw>
        </a:effectLst>
      </dgm:spPr>
      <dgm:t>
        <a:bodyPr/>
        <a:lstStyle/>
        <a:p>
          <a:r>
            <a:rPr lang="en-US" dirty="0"/>
            <a:t>Captioning Service</a:t>
          </a:r>
        </a:p>
      </dgm:t>
    </dgm:pt>
    <dgm:pt modelId="{84E4A3E8-5799-4DCE-82F1-17B13EA5E66F}" type="parTrans" cxnId="{DFF5F72C-4D21-4C27-A1C8-58FF9D8F21AA}">
      <dgm:prSet/>
      <dgm:spPr/>
      <dgm:t>
        <a:bodyPr/>
        <a:lstStyle/>
        <a:p>
          <a:endParaRPr lang="en-US"/>
        </a:p>
      </dgm:t>
    </dgm:pt>
    <dgm:pt modelId="{F4F17F02-3BF8-4411-8386-7B9162134CC4}" type="sibTrans" cxnId="{DFF5F72C-4D21-4C27-A1C8-58FF9D8F21AA}">
      <dgm:prSet/>
      <dgm:spPr/>
      <dgm:t>
        <a:bodyPr/>
        <a:lstStyle/>
        <a:p>
          <a:endParaRPr lang="en-US"/>
        </a:p>
      </dgm:t>
    </dgm:pt>
    <dgm:pt modelId="{C1F00B7D-B165-49F0-BD3B-35C59E408610}">
      <dgm:prSet phldrT="[Text]" custT="1"/>
      <dgm:spPr>
        <a:solidFill>
          <a:schemeClr val="accent4">
            <a:lumMod val="20000"/>
            <a:lumOff val="80000"/>
            <a:alpha val="90000"/>
          </a:schemeClr>
        </a:solidFill>
        <a:effectLst>
          <a:innerShdw blurRad="63500" dist="50800" dir="13500000">
            <a:prstClr val="black">
              <a:alpha val="50000"/>
            </a:prstClr>
          </a:innerShdw>
        </a:effectLst>
      </dgm:spPr>
      <dgm:t>
        <a:bodyPr/>
        <a:lstStyle/>
        <a:p>
          <a:r>
            <a:rPr lang="en-US" sz="2000" dirty="0"/>
            <a:t>3Play Media</a:t>
          </a:r>
        </a:p>
      </dgm:t>
    </dgm:pt>
    <dgm:pt modelId="{BCFC8333-E757-4340-B7C4-78FE12A4B3C8}" type="parTrans" cxnId="{2E8320DB-BF74-48F3-A708-88A9A4887B84}">
      <dgm:prSet/>
      <dgm:spPr/>
      <dgm:t>
        <a:bodyPr/>
        <a:lstStyle/>
        <a:p>
          <a:endParaRPr lang="en-US"/>
        </a:p>
      </dgm:t>
    </dgm:pt>
    <dgm:pt modelId="{5D70AA87-C638-4254-A58D-C9E05B225CBF}" type="sibTrans" cxnId="{2E8320DB-BF74-48F3-A708-88A9A4887B84}">
      <dgm:prSet/>
      <dgm:spPr/>
      <dgm:t>
        <a:bodyPr/>
        <a:lstStyle/>
        <a:p>
          <a:endParaRPr lang="en-US"/>
        </a:p>
      </dgm:t>
    </dgm:pt>
    <dgm:pt modelId="{63945FD3-E531-43B4-BF88-65C515D80657}">
      <dgm:prSet phldrT="[Text]" custT="1"/>
      <dgm:spPr>
        <a:solidFill>
          <a:schemeClr val="accent4">
            <a:lumMod val="20000"/>
            <a:lumOff val="80000"/>
            <a:alpha val="90000"/>
          </a:schemeClr>
        </a:solidFill>
        <a:effectLst>
          <a:innerShdw blurRad="63500" dist="50800" dir="13500000">
            <a:prstClr val="black">
              <a:alpha val="50000"/>
            </a:prstClr>
          </a:innerShdw>
        </a:effectLst>
      </dgm:spPr>
      <dgm:t>
        <a:bodyPr/>
        <a:lstStyle/>
        <a:p>
          <a:r>
            <a:rPr lang="en-US" sz="2000" dirty="0"/>
            <a:t>REACH v2</a:t>
          </a:r>
        </a:p>
      </dgm:t>
    </dgm:pt>
    <dgm:pt modelId="{0F4B8DC2-2DE3-4738-AFC8-62FBB2F7C32A}" type="parTrans" cxnId="{19672ECA-BA60-4199-8985-2382119760AB}">
      <dgm:prSet/>
      <dgm:spPr/>
      <dgm:t>
        <a:bodyPr/>
        <a:lstStyle/>
        <a:p>
          <a:endParaRPr lang="en-US"/>
        </a:p>
      </dgm:t>
    </dgm:pt>
    <dgm:pt modelId="{3574E6D3-68F9-4D98-AEFD-859C43C7BF2A}" type="sibTrans" cxnId="{19672ECA-BA60-4199-8985-2382119760AB}">
      <dgm:prSet/>
      <dgm:spPr/>
      <dgm:t>
        <a:bodyPr/>
        <a:lstStyle/>
        <a:p>
          <a:endParaRPr lang="en-US"/>
        </a:p>
      </dgm:t>
    </dgm:pt>
    <dgm:pt modelId="{B5E9C39C-00D2-4363-8976-1FAF9DA646AD}">
      <dgm:prSet custT="1"/>
      <dgm:spPr>
        <a:solidFill>
          <a:srgbClr val="6D0000">
            <a:alpha val="90000"/>
          </a:srgbClr>
        </a:solidFill>
        <a:ln>
          <a:solidFill>
            <a:schemeClr val="tx1"/>
          </a:solidFill>
        </a:ln>
        <a:effectLst>
          <a:innerShdw blurRad="63500" dist="50800" dir="13500000">
            <a:prstClr val="black">
              <a:alpha val="50000"/>
            </a:prstClr>
          </a:innerShdw>
        </a:effectLst>
      </dgm:spPr>
      <dgm:t>
        <a:bodyPr/>
        <a:lstStyle/>
        <a:p>
          <a:r>
            <a:rPr lang="en-US" sz="2000" dirty="0">
              <a:solidFill>
                <a:schemeClr val="bg1"/>
              </a:solidFill>
            </a:rPr>
            <a:t>Integrations:</a:t>
          </a:r>
        </a:p>
        <a:p>
          <a:r>
            <a:rPr lang="en-US" sz="1700" dirty="0">
              <a:solidFill>
                <a:schemeClr val="bg1"/>
              </a:solidFill>
            </a:rPr>
            <a:t>Zoom, Kaltura Capture/Express</a:t>
          </a:r>
        </a:p>
      </dgm:t>
    </dgm:pt>
    <dgm:pt modelId="{93462D27-A39A-4DD9-A42A-E17FB64D571B}" type="parTrans" cxnId="{976D7EE2-8C81-43C2-820C-6D6EA286BF25}">
      <dgm:prSet/>
      <dgm:spPr/>
      <dgm:t>
        <a:bodyPr/>
        <a:lstStyle/>
        <a:p>
          <a:endParaRPr lang="en-US"/>
        </a:p>
      </dgm:t>
    </dgm:pt>
    <dgm:pt modelId="{DF7A8F23-1A4E-4409-91F9-9F15382B2536}" type="sibTrans" cxnId="{976D7EE2-8C81-43C2-820C-6D6EA286BF25}">
      <dgm:prSet/>
      <dgm:spPr/>
      <dgm:t>
        <a:bodyPr/>
        <a:lstStyle/>
        <a:p>
          <a:endParaRPr lang="en-US"/>
        </a:p>
      </dgm:t>
    </dgm:pt>
    <dgm:pt modelId="{F2312E5D-73BB-41EE-8CB9-818A5AD8938A}" type="pres">
      <dgm:prSet presAssocID="{FFCA77BC-79B4-4555-B9ED-A82F1FFE5FF5}" presName="Name0" presStyleCnt="0">
        <dgm:presLayoutVars>
          <dgm:chMax val="3"/>
          <dgm:chPref val="1"/>
          <dgm:dir/>
          <dgm:animLvl val="lvl"/>
          <dgm:resizeHandles/>
        </dgm:presLayoutVars>
      </dgm:prSet>
      <dgm:spPr/>
    </dgm:pt>
    <dgm:pt modelId="{7A5C7E94-ADBB-4F0E-ACF5-6D4B04C92CED}" type="pres">
      <dgm:prSet presAssocID="{FFCA77BC-79B4-4555-B9ED-A82F1FFE5FF5}" presName="outerBox" presStyleCnt="0"/>
      <dgm:spPr/>
    </dgm:pt>
    <dgm:pt modelId="{D1A12DDF-E622-42CB-B052-17D99B012A70}" type="pres">
      <dgm:prSet presAssocID="{FFCA77BC-79B4-4555-B9ED-A82F1FFE5FF5}" presName="outerBoxParent" presStyleLbl="node1" presStyleIdx="0" presStyleCnt="3"/>
      <dgm:spPr/>
    </dgm:pt>
    <dgm:pt modelId="{9A7497B9-F6C2-4CB3-BDB9-E4A23ED5FD7F}" type="pres">
      <dgm:prSet presAssocID="{FFCA77BC-79B4-4555-B9ED-A82F1FFE5FF5}" presName="outerBoxChildren" presStyleCnt="0"/>
      <dgm:spPr/>
    </dgm:pt>
    <dgm:pt modelId="{74D7FD69-7FA8-4BAC-A782-7EBF481D28A5}" type="pres">
      <dgm:prSet presAssocID="{FFCA77BC-79B4-4555-B9ED-A82F1FFE5FF5}" presName="middleBox" presStyleCnt="0"/>
      <dgm:spPr/>
    </dgm:pt>
    <dgm:pt modelId="{E0906928-FE99-487B-97FE-0DFF29C5D86A}" type="pres">
      <dgm:prSet presAssocID="{FFCA77BC-79B4-4555-B9ED-A82F1FFE5FF5}" presName="middleBoxParent" presStyleLbl="node1" presStyleIdx="1" presStyleCnt="3"/>
      <dgm:spPr/>
    </dgm:pt>
    <dgm:pt modelId="{92352D8A-140B-4A94-9711-3D7D899C822D}" type="pres">
      <dgm:prSet presAssocID="{FFCA77BC-79B4-4555-B9ED-A82F1FFE5FF5}" presName="middleBoxChildren" presStyleCnt="0"/>
      <dgm:spPr/>
    </dgm:pt>
    <dgm:pt modelId="{2D5A5309-7EB6-4838-AD78-C879EA32690E}" type="pres">
      <dgm:prSet presAssocID="{B5E9C39C-00D2-4363-8976-1FAF9DA646AD}" presName="mChild" presStyleLbl="fgAcc1" presStyleIdx="0" presStyleCnt="3">
        <dgm:presLayoutVars>
          <dgm:bulletEnabled val="1"/>
        </dgm:presLayoutVars>
      </dgm:prSet>
      <dgm:spPr/>
    </dgm:pt>
    <dgm:pt modelId="{627D1C55-5FA2-4367-8899-4A67A79D5A74}" type="pres">
      <dgm:prSet presAssocID="{FFCA77BC-79B4-4555-B9ED-A82F1FFE5FF5}" presName="centerBox" presStyleCnt="0"/>
      <dgm:spPr/>
    </dgm:pt>
    <dgm:pt modelId="{EE67D634-1833-4086-805F-4A285C288625}" type="pres">
      <dgm:prSet presAssocID="{FFCA77BC-79B4-4555-B9ED-A82F1FFE5FF5}" presName="centerBoxParent" presStyleLbl="node1" presStyleIdx="2" presStyleCnt="3"/>
      <dgm:spPr/>
    </dgm:pt>
    <dgm:pt modelId="{EF02D9CE-4D9D-43A1-A0CB-A7D9C59A6DB6}" type="pres">
      <dgm:prSet presAssocID="{FFCA77BC-79B4-4555-B9ED-A82F1FFE5FF5}" presName="centerBoxChildren" presStyleCnt="0"/>
      <dgm:spPr/>
    </dgm:pt>
    <dgm:pt modelId="{4960C054-D7B3-49ED-83DD-52967033FE23}" type="pres">
      <dgm:prSet presAssocID="{C1F00B7D-B165-49F0-BD3B-35C59E408610}" presName="cChild" presStyleLbl="fgAcc1" presStyleIdx="1" presStyleCnt="3">
        <dgm:presLayoutVars>
          <dgm:bulletEnabled val="1"/>
        </dgm:presLayoutVars>
      </dgm:prSet>
      <dgm:spPr/>
    </dgm:pt>
    <dgm:pt modelId="{81556F32-3690-48AE-A688-4F0F1BB17AC6}" type="pres">
      <dgm:prSet presAssocID="{5D70AA87-C638-4254-A58D-C9E05B225CBF}" presName="centerSibTrans" presStyleCnt="0"/>
      <dgm:spPr/>
    </dgm:pt>
    <dgm:pt modelId="{3F4720FE-19AB-4340-A562-798B24BD1907}" type="pres">
      <dgm:prSet presAssocID="{63945FD3-E531-43B4-BF88-65C515D80657}" presName="cChild" presStyleLbl="fgAcc1" presStyleIdx="2" presStyleCnt="3">
        <dgm:presLayoutVars>
          <dgm:bulletEnabled val="1"/>
        </dgm:presLayoutVars>
      </dgm:prSet>
      <dgm:spPr/>
    </dgm:pt>
  </dgm:ptLst>
  <dgm:cxnLst>
    <dgm:cxn modelId="{72739007-E7F8-4418-AAF4-F51464C4FCD3}" type="presOf" srcId="{5EC08FFB-D95F-49EB-8114-E77224900F6F}" destId="{EE67D634-1833-4086-805F-4A285C288625}" srcOrd="0" destOrd="0" presId="urn:microsoft.com/office/officeart/2005/8/layout/target2"/>
    <dgm:cxn modelId="{DFF5F72C-4D21-4C27-A1C8-58FF9D8F21AA}" srcId="{FFCA77BC-79B4-4555-B9ED-A82F1FFE5FF5}" destId="{5EC08FFB-D95F-49EB-8114-E77224900F6F}" srcOrd="2" destOrd="0" parTransId="{84E4A3E8-5799-4DCE-82F1-17B13EA5E66F}" sibTransId="{F4F17F02-3BF8-4411-8386-7B9162134CC4}"/>
    <dgm:cxn modelId="{E5E77B5D-E514-47B3-894A-9FBA28AE454E}" type="presOf" srcId="{63945FD3-E531-43B4-BF88-65C515D80657}" destId="{3F4720FE-19AB-4340-A562-798B24BD1907}" srcOrd="0" destOrd="0" presId="urn:microsoft.com/office/officeart/2005/8/layout/target2"/>
    <dgm:cxn modelId="{3A09AF4A-93D9-49A4-A65E-6050DEEDC80C}" srcId="{FFCA77BC-79B4-4555-B9ED-A82F1FFE5FF5}" destId="{C4B7AF82-92D9-4A0F-8567-78C3CBF8C605}" srcOrd="0" destOrd="0" parTransId="{ABB2F058-0D0B-4D79-AF96-9108688916B3}" sibTransId="{88B801C6-F235-4EF4-9DCE-B66FE2776D57}"/>
    <dgm:cxn modelId="{AD88728B-F751-4EFC-8259-961C66EB1AAB}" type="presOf" srcId="{E94FA5C8-5A68-4D7C-9FF6-92B118F59521}" destId="{E0906928-FE99-487B-97FE-0DFF29C5D86A}" srcOrd="0" destOrd="0" presId="urn:microsoft.com/office/officeart/2005/8/layout/target2"/>
    <dgm:cxn modelId="{665345A3-07C1-4D14-89E1-4A444139167A}" type="presOf" srcId="{FFCA77BC-79B4-4555-B9ED-A82F1FFE5FF5}" destId="{F2312E5D-73BB-41EE-8CB9-818A5AD8938A}" srcOrd="0" destOrd="0" presId="urn:microsoft.com/office/officeart/2005/8/layout/target2"/>
    <dgm:cxn modelId="{441478BF-72E1-4A6E-8EE4-C1F2842242F1}" type="presOf" srcId="{C4B7AF82-92D9-4A0F-8567-78C3CBF8C605}" destId="{D1A12DDF-E622-42CB-B052-17D99B012A70}" srcOrd="0" destOrd="0" presId="urn:microsoft.com/office/officeart/2005/8/layout/target2"/>
    <dgm:cxn modelId="{19672ECA-BA60-4199-8985-2382119760AB}" srcId="{5EC08FFB-D95F-49EB-8114-E77224900F6F}" destId="{63945FD3-E531-43B4-BF88-65C515D80657}" srcOrd="1" destOrd="0" parTransId="{0F4B8DC2-2DE3-4738-AFC8-62FBB2F7C32A}" sibTransId="{3574E6D3-68F9-4D98-AEFD-859C43C7BF2A}"/>
    <dgm:cxn modelId="{2E8320DB-BF74-48F3-A708-88A9A4887B84}" srcId="{5EC08FFB-D95F-49EB-8114-E77224900F6F}" destId="{C1F00B7D-B165-49F0-BD3B-35C59E408610}" srcOrd="0" destOrd="0" parTransId="{BCFC8333-E757-4340-B7C4-78FE12A4B3C8}" sibTransId="{5D70AA87-C638-4254-A58D-C9E05B225CBF}"/>
    <dgm:cxn modelId="{976D7EE2-8C81-43C2-820C-6D6EA286BF25}" srcId="{E94FA5C8-5A68-4D7C-9FF6-92B118F59521}" destId="{B5E9C39C-00D2-4363-8976-1FAF9DA646AD}" srcOrd="0" destOrd="0" parTransId="{93462D27-A39A-4DD9-A42A-E17FB64D571B}" sibTransId="{DF7A8F23-1A4E-4409-91F9-9F15382B2536}"/>
    <dgm:cxn modelId="{15F848E3-9611-4D02-A91F-69A5F736CEFA}" type="presOf" srcId="{C1F00B7D-B165-49F0-BD3B-35C59E408610}" destId="{4960C054-D7B3-49ED-83DD-52967033FE23}" srcOrd="0" destOrd="0" presId="urn:microsoft.com/office/officeart/2005/8/layout/target2"/>
    <dgm:cxn modelId="{118EEBF0-E6C6-4E3F-A158-41CD1AEFCAEE}" srcId="{FFCA77BC-79B4-4555-B9ED-A82F1FFE5FF5}" destId="{E94FA5C8-5A68-4D7C-9FF6-92B118F59521}" srcOrd="1" destOrd="0" parTransId="{CF421E27-3197-412B-9E5C-A60FCC4FBBD9}" sibTransId="{D1BB8E14-81E8-442B-9ACD-88BE5E2B4E02}"/>
    <dgm:cxn modelId="{0B10B9F1-3881-420F-818C-DD706D41180B}" type="presOf" srcId="{B5E9C39C-00D2-4363-8976-1FAF9DA646AD}" destId="{2D5A5309-7EB6-4838-AD78-C879EA32690E}" srcOrd="0" destOrd="0" presId="urn:microsoft.com/office/officeart/2005/8/layout/target2"/>
    <dgm:cxn modelId="{76F02DE1-7A1B-49B5-AC80-BC4F8BD08EF5}" type="presParOf" srcId="{F2312E5D-73BB-41EE-8CB9-818A5AD8938A}" destId="{7A5C7E94-ADBB-4F0E-ACF5-6D4B04C92CED}" srcOrd="0" destOrd="0" presId="urn:microsoft.com/office/officeart/2005/8/layout/target2"/>
    <dgm:cxn modelId="{D590DB83-228A-4B6A-9BC9-4F355D57B068}" type="presParOf" srcId="{7A5C7E94-ADBB-4F0E-ACF5-6D4B04C92CED}" destId="{D1A12DDF-E622-42CB-B052-17D99B012A70}" srcOrd="0" destOrd="0" presId="urn:microsoft.com/office/officeart/2005/8/layout/target2"/>
    <dgm:cxn modelId="{7D248E7B-0542-4CE1-87BD-6460FF531CAE}" type="presParOf" srcId="{7A5C7E94-ADBB-4F0E-ACF5-6D4B04C92CED}" destId="{9A7497B9-F6C2-4CB3-BDB9-E4A23ED5FD7F}" srcOrd="1" destOrd="0" presId="urn:microsoft.com/office/officeart/2005/8/layout/target2"/>
    <dgm:cxn modelId="{7D8119CC-28C3-4E92-A9BD-2D838D1E4790}" type="presParOf" srcId="{F2312E5D-73BB-41EE-8CB9-818A5AD8938A}" destId="{74D7FD69-7FA8-4BAC-A782-7EBF481D28A5}" srcOrd="1" destOrd="0" presId="urn:microsoft.com/office/officeart/2005/8/layout/target2"/>
    <dgm:cxn modelId="{B52D572E-725D-4158-8683-CA0AE57DDE76}" type="presParOf" srcId="{74D7FD69-7FA8-4BAC-A782-7EBF481D28A5}" destId="{E0906928-FE99-487B-97FE-0DFF29C5D86A}" srcOrd="0" destOrd="0" presId="urn:microsoft.com/office/officeart/2005/8/layout/target2"/>
    <dgm:cxn modelId="{F3E6C7A8-1B7F-4AEE-AB15-77D2DC7181CE}" type="presParOf" srcId="{74D7FD69-7FA8-4BAC-A782-7EBF481D28A5}" destId="{92352D8A-140B-4A94-9711-3D7D899C822D}" srcOrd="1" destOrd="0" presId="urn:microsoft.com/office/officeart/2005/8/layout/target2"/>
    <dgm:cxn modelId="{CBB2AE8F-7D03-4E4C-9ABC-ED8C7650ABC5}" type="presParOf" srcId="{92352D8A-140B-4A94-9711-3D7D899C822D}" destId="{2D5A5309-7EB6-4838-AD78-C879EA32690E}" srcOrd="0" destOrd="0" presId="urn:microsoft.com/office/officeart/2005/8/layout/target2"/>
    <dgm:cxn modelId="{EB7C4F49-379F-40CF-BEEE-B93DDBDE1DF7}" type="presParOf" srcId="{F2312E5D-73BB-41EE-8CB9-818A5AD8938A}" destId="{627D1C55-5FA2-4367-8899-4A67A79D5A74}" srcOrd="2" destOrd="0" presId="urn:microsoft.com/office/officeart/2005/8/layout/target2"/>
    <dgm:cxn modelId="{2CBA4D8B-5F13-46F9-95D9-0C654D79F7B5}" type="presParOf" srcId="{627D1C55-5FA2-4367-8899-4A67A79D5A74}" destId="{EE67D634-1833-4086-805F-4A285C288625}" srcOrd="0" destOrd="0" presId="urn:microsoft.com/office/officeart/2005/8/layout/target2"/>
    <dgm:cxn modelId="{4043508C-060B-47E6-8359-D93FA9001B25}" type="presParOf" srcId="{627D1C55-5FA2-4367-8899-4A67A79D5A74}" destId="{EF02D9CE-4D9D-43A1-A0CB-A7D9C59A6DB6}" srcOrd="1" destOrd="0" presId="urn:microsoft.com/office/officeart/2005/8/layout/target2"/>
    <dgm:cxn modelId="{6065019E-26AC-49E3-AA1E-AC35DA80B119}" type="presParOf" srcId="{EF02D9CE-4D9D-43A1-A0CB-A7D9C59A6DB6}" destId="{4960C054-D7B3-49ED-83DD-52967033FE23}" srcOrd="0" destOrd="0" presId="urn:microsoft.com/office/officeart/2005/8/layout/target2"/>
    <dgm:cxn modelId="{889339EF-55F3-468C-BBB2-926789F24388}" type="presParOf" srcId="{EF02D9CE-4D9D-43A1-A0CB-A7D9C59A6DB6}" destId="{81556F32-3690-48AE-A688-4F0F1BB17AC6}" srcOrd="1" destOrd="0" presId="urn:microsoft.com/office/officeart/2005/8/layout/target2"/>
    <dgm:cxn modelId="{B003B621-B3C6-4AC7-8501-B69ABAAD731E}" type="presParOf" srcId="{EF02D9CE-4D9D-43A1-A0CB-A7D9C59A6DB6}" destId="{3F4720FE-19AB-4340-A562-798B24BD1907}"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08C920-DA1D-4A95-B321-C2C7008337A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243FE0F-1FD2-4BB4-BA13-0999F4D1502F}">
      <dgm:prSet phldrT="[Text]"/>
      <dgm:spPr>
        <a:solidFill>
          <a:srgbClr val="6D0000"/>
        </a:solidFill>
        <a:ln>
          <a:solidFill>
            <a:schemeClr val="tx1"/>
          </a:solidFill>
        </a:ln>
        <a:effectLst>
          <a:innerShdw blurRad="114300">
            <a:prstClr val="black"/>
          </a:innerShdw>
          <a:reflection blurRad="6350" stA="52000" endA="300" endPos="35000" dir="5400000" sy="-100000" algn="bl" rotWithShape="0"/>
        </a:effectLst>
      </dgm:spPr>
      <dgm:t>
        <a:bodyPr/>
        <a:lstStyle/>
        <a:p>
          <a:r>
            <a:rPr lang="en-US" b="0" dirty="0">
              <a:solidFill>
                <a:schemeClr val="bg1"/>
              </a:solidFill>
            </a:rPr>
            <a:t>Canvas courses or </a:t>
          </a:r>
        </a:p>
        <a:p>
          <a:r>
            <a:rPr lang="en-US" b="0" dirty="0">
              <a:solidFill>
                <a:schemeClr val="bg1"/>
              </a:solidFill>
              <a:hlinkClick xmlns:r="http://schemas.openxmlformats.org/officeDocument/2006/relationships" r:id="rId1"/>
            </a:rPr>
            <a:t>UC KMS</a:t>
          </a:r>
          <a:r>
            <a:rPr lang="en-US" b="0" dirty="0">
              <a:solidFill>
                <a:schemeClr val="bg1"/>
              </a:solidFill>
            </a:rPr>
            <a:t> site</a:t>
          </a:r>
        </a:p>
      </dgm:t>
    </dgm:pt>
    <dgm:pt modelId="{3A304A42-BCAA-42A2-9958-E4A34C90FB27}" type="parTrans" cxnId="{49A44652-85F8-4031-8D01-12062B5F0754}">
      <dgm:prSet/>
      <dgm:spPr/>
      <dgm:t>
        <a:bodyPr/>
        <a:lstStyle/>
        <a:p>
          <a:endParaRPr lang="en-US"/>
        </a:p>
      </dgm:t>
    </dgm:pt>
    <dgm:pt modelId="{3B29D709-F80A-4856-B2CE-12124C9192BE}" type="sibTrans" cxnId="{49A44652-85F8-4031-8D01-12062B5F0754}">
      <dgm:prSet/>
      <dgm:spPr/>
      <dgm:t>
        <a:bodyPr/>
        <a:lstStyle/>
        <a:p>
          <a:endParaRPr lang="en-US"/>
        </a:p>
      </dgm:t>
    </dgm:pt>
    <dgm:pt modelId="{8B4D6219-1BFB-4E2D-8CA0-89A07E43EBE7}">
      <dgm:prSet phldrT="[Text]" custT="1"/>
      <dgm:spPr>
        <a:solidFill>
          <a:schemeClr val="bg1"/>
        </a:solidFill>
        <a:ln>
          <a:solidFill>
            <a:schemeClr val="tx1"/>
          </a:solidFill>
        </a:ln>
        <a:effectLst>
          <a:innerShdw blurRad="63500" dist="50800" dir="13500000">
            <a:prstClr val="black">
              <a:alpha val="50000"/>
            </a:prstClr>
          </a:innerShdw>
        </a:effectLst>
      </dgm:spPr>
      <dgm:t>
        <a:bodyPr/>
        <a:lstStyle/>
        <a:p>
          <a:r>
            <a:rPr lang="en-US" sz="1800" dirty="0">
              <a:solidFill>
                <a:schemeClr val="tx1"/>
              </a:solidFill>
            </a:rPr>
            <a:t>Add or view media</a:t>
          </a:r>
        </a:p>
      </dgm:t>
    </dgm:pt>
    <dgm:pt modelId="{8D4D4373-4280-47E1-9CC5-64973BA8D278}" type="parTrans" cxnId="{DE72DC7E-14A3-4675-B141-D0F32E351538}">
      <dgm:prSet/>
      <dgm:spPr/>
      <dgm:t>
        <a:bodyPr/>
        <a:lstStyle/>
        <a:p>
          <a:endParaRPr lang="en-US"/>
        </a:p>
      </dgm:t>
    </dgm:pt>
    <dgm:pt modelId="{C626AA95-8AE7-4F5D-B762-C9886C7E89F6}" type="sibTrans" cxnId="{DE72DC7E-14A3-4675-B141-D0F32E351538}">
      <dgm:prSet/>
      <dgm:spPr/>
      <dgm:t>
        <a:bodyPr/>
        <a:lstStyle/>
        <a:p>
          <a:endParaRPr lang="en-US"/>
        </a:p>
      </dgm:t>
    </dgm:pt>
    <dgm:pt modelId="{2587E3D1-1FE8-440D-9FC6-5075C13F898D}">
      <dgm:prSet phldrT="[Text]" custT="1"/>
      <dgm:spPr>
        <a:solidFill>
          <a:schemeClr val="bg1"/>
        </a:solidFill>
        <a:ln>
          <a:solidFill>
            <a:schemeClr val="tx1"/>
          </a:solidFill>
        </a:ln>
        <a:effectLst>
          <a:innerShdw blurRad="63500" dist="50800" dir="10800000">
            <a:prstClr val="black">
              <a:alpha val="50000"/>
            </a:prstClr>
          </a:innerShdw>
        </a:effectLst>
      </dgm:spPr>
      <dgm:t>
        <a:bodyPr/>
        <a:lstStyle/>
        <a:p>
          <a:r>
            <a:rPr lang="en-US" sz="1800" dirty="0">
              <a:solidFill>
                <a:schemeClr val="tx1"/>
              </a:solidFill>
            </a:rPr>
            <a:t>Order machine captions</a:t>
          </a:r>
        </a:p>
      </dgm:t>
    </dgm:pt>
    <dgm:pt modelId="{6CFBC41D-13BD-44CE-BD93-864F55F2A76E}" type="parTrans" cxnId="{8308B13B-5D44-49F9-BDF9-5D4EFD4AF870}">
      <dgm:prSet/>
      <dgm:spPr/>
      <dgm:t>
        <a:bodyPr/>
        <a:lstStyle/>
        <a:p>
          <a:endParaRPr lang="en-US"/>
        </a:p>
      </dgm:t>
    </dgm:pt>
    <dgm:pt modelId="{A6E07AF8-D990-4F02-886F-2A655F6CB335}" type="sibTrans" cxnId="{8308B13B-5D44-49F9-BDF9-5D4EFD4AF870}">
      <dgm:prSet/>
      <dgm:spPr/>
      <dgm:t>
        <a:bodyPr/>
        <a:lstStyle/>
        <a:p>
          <a:endParaRPr lang="en-US"/>
        </a:p>
      </dgm:t>
    </dgm:pt>
    <dgm:pt modelId="{365F31C1-5A75-4DB9-BABD-CD7296FC277F}">
      <dgm:prSet phldrT="[Text]"/>
      <dgm:spPr>
        <a:solidFill>
          <a:srgbClr val="6D0000"/>
        </a:solidFill>
        <a:ln>
          <a:solidFill>
            <a:schemeClr val="tx1"/>
          </a:solidFill>
        </a:ln>
        <a:effectLst>
          <a:innerShdw blurRad="114300">
            <a:prstClr val="black"/>
          </a:innerShdw>
          <a:reflection blurRad="6350" stA="52000" endA="300" endPos="35000" dir="5400000" sy="-100000" algn="bl" rotWithShape="0"/>
        </a:effectLst>
      </dgm:spPr>
      <dgm:t>
        <a:bodyPr/>
        <a:lstStyle/>
        <a:p>
          <a:r>
            <a:rPr lang="en-US" b="0" dirty="0">
              <a:solidFill>
                <a:schemeClr val="bg1"/>
              </a:solidFill>
              <a:hlinkClick xmlns:r="http://schemas.openxmlformats.org/officeDocument/2006/relationships" r:id="rId2"/>
            </a:rPr>
            <a:t>Specific Unit KMS</a:t>
          </a:r>
          <a:r>
            <a:rPr lang="en-US" b="0" dirty="0">
              <a:solidFill>
                <a:schemeClr val="bg1"/>
              </a:solidFill>
            </a:rPr>
            <a:t> site</a:t>
          </a:r>
        </a:p>
      </dgm:t>
    </dgm:pt>
    <dgm:pt modelId="{9BA77040-7393-484C-BDE9-4AAD1200D445}" type="parTrans" cxnId="{D6D2F088-3292-4E03-A6F1-1C84D32B255B}">
      <dgm:prSet/>
      <dgm:spPr/>
      <dgm:t>
        <a:bodyPr/>
        <a:lstStyle/>
        <a:p>
          <a:endParaRPr lang="en-US"/>
        </a:p>
      </dgm:t>
    </dgm:pt>
    <dgm:pt modelId="{E70B0C0E-501B-4A4D-836F-841B2135E9F3}" type="sibTrans" cxnId="{D6D2F088-3292-4E03-A6F1-1C84D32B255B}">
      <dgm:prSet/>
      <dgm:spPr/>
      <dgm:t>
        <a:bodyPr/>
        <a:lstStyle/>
        <a:p>
          <a:endParaRPr lang="en-US"/>
        </a:p>
      </dgm:t>
    </dgm:pt>
    <dgm:pt modelId="{337D6A36-5A03-4BE1-8BD3-D3B81F93A02B}">
      <dgm:prSet phldrT="[Text]" custT="1"/>
      <dgm:spPr>
        <a:solidFill>
          <a:schemeClr val="bg1"/>
        </a:solidFill>
        <a:ln>
          <a:solidFill>
            <a:schemeClr val="tx1"/>
          </a:solidFill>
        </a:ln>
        <a:effectLst>
          <a:innerShdw blurRad="63500" dist="50800" dir="18900000">
            <a:prstClr val="black">
              <a:alpha val="50000"/>
            </a:prstClr>
          </a:innerShdw>
        </a:effectLst>
      </dgm:spPr>
      <dgm:t>
        <a:bodyPr/>
        <a:lstStyle/>
        <a:p>
          <a:r>
            <a:rPr lang="en-US" sz="1800" dirty="0">
              <a:solidFill>
                <a:schemeClr val="tx1"/>
              </a:solidFill>
            </a:rPr>
            <a:t>Request captions using Centralized Captioning Credits</a:t>
          </a:r>
        </a:p>
      </dgm:t>
    </dgm:pt>
    <dgm:pt modelId="{2EDA0943-698C-45E4-B260-3900C5408610}" type="parTrans" cxnId="{4373188E-4B07-466F-9F9D-EC21723AF0D9}">
      <dgm:prSet/>
      <dgm:spPr/>
      <dgm:t>
        <a:bodyPr/>
        <a:lstStyle/>
        <a:p>
          <a:endParaRPr lang="en-US"/>
        </a:p>
      </dgm:t>
    </dgm:pt>
    <dgm:pt modelId="{3C622331-5F25-42AD-AEFC-6A01307D3610}" type="sibTrans" cxnId="{4373188E-4B07-466F-9F9D-EC21723AF0D9}">
      <dgm:prSet/>
      <dgm:spPr/>
      <dgm:t>
        <a:bodyPr/>
        <a:lstStyle/>
        <a:p>
          <a:endParaRPr lang="en-US"/>
        </a:p>
      </dgm:t>
    </dgm:pt>
    <dgm:pt modelId="{6F65B78D-7861-44DF-BF78-9AD7EB10D283}">
      <dgm:prSet phldrT="[Text]" custT="1"/>
      <dgm:spPr>
        <a:solidFill>
          <a:schemeClr val="bg1"/>
        </a:solidFill>
        <a:ln>
          <a:solidFill>
            <a:schemeClr val="tx1"/>
          </a:solidFill>
        </a:ln>
        <a:effectLst>
          <a:innerShdw blurRad="63500" dist="50800" dir="2700000">
            <a:prstClr val="black">
              <a:alpha val="50000"/>
            </a:prstClr>
          </a:innerShdw>
        </a:effectLst>
      </dgm:spPr>
      <dgm:t>
        <a:bodyPr/>
        <a:lstStyle/>
        <a:p>
          <a:r>
            <a:rPr lang="en-US" sz="1800" dirty="0">
              <a:solidFill>
                <a:schemeClr val="tx1"/>
              </a:solidFill>
            </a:rPr>
            <a:t>Request captions using Purchased Captioning Credits</a:t>
          </a:r>
        </a:p>
      </dgm:t>
    </dgm:pt>
    <dgm:pt modelId="{B85FA3D5-A888-423D-816C-5DABAA4E0B70}" type="parTrans" cxnId="{2166BA5F-D889-4176-A71E-035279872F56}">
      <dgm:prSet/>
      <dgm:spPr/>
      <dgm:t>
        <a:bodyPr/>
        <a:lstStyle/>
        <a:p>
          <a:endParaRPr lang="en-US"/>
        </a:p>
      </dgm:t>
    </dgm:pt>
    <dgm:pt modelId="{6B504929-D868-48EA-971C-FF92A2AA1180}" type="sibTrans" cxnId="{2166BA5F-D889-4176-A71E-035279872F56}">
      <dgm:prSet/>
      <dgm:spPr/>
      <dgm:t>
        <a:bodyPr/>
        <a:lstStyle/>
        <a:p>
          <a:endParaRPr lang="en-US"/>
        </a:p>
      </dgm:t>
    </dgm:pt>
    <dgm:pt modelId="{E201DD8D-A75F-45D7-92EC-94EE3F71A3BE}">
      <dgm:prSet custT="1"/>
      <dgm:spPr>
        <a:solidFill>
          <a:schemeClr val="bg1"/>
        </a:solidFill>
        <a:ln>
          <a:solidFill>
            <a:schemeClr val="tx1"/>
          </a:solidFill>
        </a:ln>
        <a:effectLst>
          <a:innerShdw blurRad="63500" dist="50800" dir="10800000">
            <a:prstClr val="black">
              <a:alpha val="50000"/>
            </a:prstClr>
          </a:innerShdw>
        </a:effectLst>
      </dgm:spPr>
      <dgm:t>
        <a:bodyPr/>
        <a:lstStyle/>
        <a:p>
          <a:r>
            <a:rPr lang="en-US" sz="1800" dirty="0">
              <a:solidFill>
                <a:schemeClr val="tx1"/>
              </a:solidFill>
            </a:rPr>
            <a:t>Auto-align a transcript</a:t>
          </a:r>
        </a:p>
      </dgm:t>
    </dgm:pt>
    <dgm:pt modelId="{09555490-E2A6-42A2-9948-65EF03BB883B}" type="parTrans" cxnId="{56BDD832-E167-438B-9CB3-A8C05B855F24}">
      <dgm:prSet/>
      <dgm:spPr/>
      <dgm:t>
        <a:bodyPr/>
        <a:lstStyle/>
        <a:p>
          <a:endParaRPr lang="en-US"/>
        </a:p>
      </dgm:t>
    </dgm:pt>
    <dgm:pt modelId="{1C0EE85D-98A8-4111-B82C-2B35882DD352}" type="sibTrans" cxnId="{56BDD832-E167-438B-9CB3-A8C05B855F24}">
      <dgm:prSet/>
      <dgm:spPr/>
      <dgm:t>
        <a:bodyPr/>
        <a:lstStyle/>
        <a:p>
          <a:endParaRPr lang="en-US"/>
        </a:p>
      </dgm:t>
    </dgm:pt>
    <dgm:pt modelId="{92CA05DA-B163-4F08-8A07-EF9E8442F7FF}">
      <dgm:prSet custT="1"/>
      <dgm:spPr>
        <a:solidFill>
          <a:schemeClr val="bg1"/>
        </a:solidFill>
        <a:ln>
          <a:solidFill>
            <a:schemeClr val="tx1"/>
          </a:solidFill>
        </a:ln>
        <a:effectLst>
          <a:innerShdw blurRad="63500" dist="50800" dir="8100000">
            <a:prstClr val="black">
              <a:alpha val="50000"/>
            </a:prstClr>
          </a:innerShdw>
        </a:effectLst>
      </dgm:spPr>
      <dgm:t>
        <a:bodyPr/>
        <a:lstStyle/>
        <a:p>
          <a:r>
            <a:rPr lang="en-US" sz="1800" dirty="0">
              <a:solidFill>
                <a:schemeClr val="tx1"/>
              </a:solidFill>
            </a:rPr>
            <a:t>Edit captions</a:t>
          </a:r>
        </a:p>
      </dgm:t>
    </dgm:pt>
    <dgm:pt modelId="{6FCCEF2C-03B2-4255-9DF6-1D80FB59A87F}" type="parTrans" cxnId="{566D7E86-8C39-42D8-BE5A-4C3CF0D03FE5}">
      <dgm:prSet/>
      <dgm:spPr/>
      <dgm:t>
        <a:bodyPr/>
        <a:lstStyle/>
        <a:p>
          <a:endParaRPr lang="en-US"/>
        </a:p>
      </dgm:t>
    </dgm:pt>
    <dgm:pt modelId="{8394362D-A4B8-4CEC-8EDA-E66CC11105AB}" type="sibTrans" cxnId="{566D7E86-8C39-42D8-BE5A-4C3CF0D03FE5}">
      <dgm:prSet/>
      <dgm:spPr/>
      <dgm:t>
        <a:bodyPr/>
        <a:lstStyle/>
        <a:p>
          <a:endParaRPr lang="en-US"/>
        </a:p>
      </dgm:t>
    </dgm:pt>
    <dgm:pt modelId="{777AFCA9-9474-4B6B-B3BE-EF1705FEDDD4}">
      <dgm:prSet phldrT="[Text]"/>
      <dgm:spPr>
        <a:solidFill>
          <a:srgbClr val="6D0000"/>
        </a:solidFill>
        <a:ln>
          <a:solidFill>
            <a:schemeClr val="tx1"/>
          </a:solidFill>
        </a:ln>
        <a:effectLst>
          <a:innerShdw blurRad="114300">
            <a:prstClr val="black"/>
          </a:innerShdw>
          <a:reflection blurRad="6350" stA="52000" endA="300" endPos="35000" dir="5400000" sy="-100000" algn="bl" rotWithShape="0"/>
        </a:effectLst>
      </dgm:spPr>
      <dgm:t>
        <a:bodyPr/>
        <a:lstStyle/>
        <a:p>
          <a:r>
            <a:rPr lang="en-US" b="0" dirty="0">
              <a:solidFill>
                <a:schemeClr val="bg1"/>
              </a:solidFill>
              <a:hlinkClick xmlns:r="http://schemas.openxmlformats.org/officeDocument/2006/relationships" r:id="rId3"/>
            </a:rPr>
            <a:t>Accessibility Resources KMS</a:t>
          </a:r>
          <a:r>
            <a:rPr lang="en-US" b="0" dirty="0">
              <a:solidFill>
                <a:schemeClr val="bg1"/>
              </a:solidFill>
            </a:rPr>
            <a:t> site</a:t>
          </a:r>
        </a:p>
      </dgm:t>
    </dgm:pt>
    <dgm:pt modelId="{B0FFEEA1-2FA9-4D13-9163-E1DAA92B312D}" type="sibTrans" cxnId="{BCCEC5BD-945D-4237-B5D9-2A0729741FC3}">
      <dgm:prSet/>
      <dgm:spPr/>
      <dgm:t>
        <a:bodyPr/>
        <a:lstStyle/>
        <a:p>
          <a:endParaRPr lang="en-US"/>
        </a:p>
      </dgm:t>
    </dgm:pt>
    <dgm:pt modelId="{D8694E82-0BD1-4E4B-AF49-BBA06E12D741}" type="parTrans" cxnId="{BCCEC5BD-945D-4237-B5D9-2A0729741FC3}">
      <dgm:prSet/>
      <dgm:spPr/>
      <dgm:t>
        <a:bodyPr/>
        <a:lstStyle/>
        <a:p>
          <a:endParaRPr lang="en-US"/>
        </a:p>
      </dgm:t>
    </dgm:pt>
    <dgm:pt modelId="{DD3D4FFC-44A9-4C5C-BB00-07E59477DB4B}">
      <dgm:prSet phldrT="[Text]" custT="1"/>
      <dgm:spPr>
        <a:solidFill>
          <a:schemeClr val="bg1"/>
        </a:solidFill>
        <a:ln>
          <a:solidFill>
            <a:schemeClr val="tx1"/>
          </a:solidFill>
        </a:ln>
        <a:effectLst>
          <a:innerShdw blurRad="114300">
            <a:prstClr val="black"/>
          </a:innerShdw>
        </a:effectLst>
      </dgm:spPr>
      <dgm:t>
        <a:bodyPr/>
        <a:lstStyle/>
        <a:p>
          <a:r>
            <a:rPr lang="en-US" sz="2000" dirty="0">
              <a:solidFill>
                <a:schemeClr val="tx1"/>
              </a:solidFill>
            </a:rPr>
            <a:t>Request professional captions for accommodations</a:t>
          </a:r>
        </a:p>
      </dgm:t>
    </dgm:pt>
    <dgm:pt modelId="{84AF8307-EB14-46EB-A47C-6DC986A28797}" type="sibTrans" cxnId="{A82DAB1A-18F0-4FEF-91BA-4642761728AA}">
      <dgm:prSet/>
      <dgm:spPr/>
      <dgm:t>
        <a:bodyPr/>
        <a:lstStyle/>
        <a:p>
          <a:endParaRPr lang="en-US"/>
        </a:p>
      </dgm:t>
    </dgm:pt>
    <dgm:pt modelId="{22999820-674B-4549-949A-2DBFCFFD9EB2}" type="parTrans" cxnId="{A82DAB1A-18F0-4FEF-91BA-4642761728AA}">
      <dgm:prSet/>
      <dgm:spPr/>
      <dgm:t>
        <a:bodyPr/>
        <a:lstStyle/>
        <a:p>
          <a:endParaRPr lang="en-US"/>
        </a:p>
      </dgm:t>
    </dgm:pt>
    <dgm:pt modelId="{DA143B9F-1DD3-4D83-9201-F15F6DDCB31C}" type="pres">
      <dgm:prSet presAssocID="{2D08C920-DA1D-4A95-B321-C2C7008337AA}" presName="theList" presStyleCnt="0">
        <dgm:presLayoutVars>
          <dgm:dir/>
          <dgm:animLvl val="lvl"/>
          <dgm:resizeHandles val="exact"/>
        </dgm:presLayoutVars>
      </dgm:prSet>
      <dgm:spPr/>
    </dgm:pt>
    <dgm:pt modelId="{89E432C0-62BF-4662-A1DA-A16A2569D1C6}" type="pres">
      <dgm:prSet presAssocID="{C243FE0F-1FD2-4BB4-BA13-0999F4D1502F}" presName="compNode" presStyleCnt="0"/>
      <dgm:spPr/>
    </dgm:pt>
    <dgm:pt modelId="{CA8FE0A8-6B21-4A64-8ACD-FF0F7DB374AE}" type="pres">
      <dgm:prSet presAssocID="{C243FE0F-1FD2-4BB4-BA13-0999F4D1502F}" presName="aNode" presStyleLbl="bgShp" presStyleIdx="0" presStyleCnt="3"/>
      <dgm:spPr/>
    </dgm:pt>
    <dgm:pt modelId="{1E2BF7A4-A1F0-400E-A949-A18C4DBA006B}" type="pres">
      <dgm:prSet presAssocID="{C243FE0F-1FD2-4BB4-BA13-0999F4D1502F}" presName="textNode" presStyleLbl="bgShp" presStyleIdx="0" presStyleCnt="3"/>
      <dgm:spPr/>
    </dgm:pt>
    <dgm:pt modelId="{094C1A82-6ECA-44B6-8671-9D0FE15907FE}" type="pres">
      <dgm:prSet presAssocID="{C243FE0F-1FD2-4BB4-BA13-0999F4D1502F}" presName="compChildNode" presStyleCnt="0"/>
      <dgm:spPr/>
    </dgm:pt>
    <dgm:pt modelId="{6735AC82-E4EE-4C06-9BD8-A00765B0E41B}" type="pres">
      <dgm:prSet presAssocID="{C243FE0F-1FD2-4BB4-BA13-0999F4D1502F}" presName="theInnerList" presStyleCnt="0"/>
      <dgm:spPr/>
    </dgm:pt>
    <dgm:pt modelId="{474C5D1E-A6C2-4CBA-8541-F315D4D28CC4}" type="pres">
      <dgm:prSet presAssocID="{8B4D6219-1BFB-4E2D-8CA0-89A07E43EBE7}" presName="childNode" presStyleLbl="node1" presStyleIdx="0" presStyleCnt="7">
        <dgm:presLayoutVars>
          <dgm:bulletEnabled val="1"/>
        </dgm:presLayoutVars>
      </dgm:prSet>
      <dgm:spPr/>
    </dgm:pt>
    <dgm:pt modelId="{488CD11D-C77D-458D-BA2D-19D094601D00}" type="pres">
      <dgm:prSet presAssocID="{8B4D6219-1BFB-4E2D-8CA0-89A07E43EBE7}" presName="aSpace2" presStyleCnt="0"/>
      <dgm:spPr/>
    </dgm:pt>
    <dgm:pt modelId="{131E3981-F348-4F0F-8242-6190B7E425EC}" type="pres">
      <dgm:prSet presAssocID="{2587E3D1-1FE8-440D-9FC6-5075C13F898D}" presName="childNode" presStyleLbl="node1" presStyleIdx="1" presStyleCnt="7">
        <dgm:presLayoutVars>
          <dgm:bulletEnabled val="1"/>
        </dgm:presLayoutVars>
      </dgm:prSet>
      <dgm:spPr/>
    </dgm:pt>
    <dgm:pt modelId="{82D64B5F-C7DA-47AB-B3C6-4A0979278CE4}" type="pres">
      <dgm:prSet presAssocID="{2587E3D1-1FE8-440D-9FC6-5075C13F898D}" presName="aSpace2" presStyleCnt="0"/>
      <dgm:spPr/>
    </dgm:pt>
    <dgm:pt modelId="{EFB8D916-8C0E-4CC2-94A0-F8117798CF7A}" type="pres">
      <dgm:prSet presAssocID="{E201DD8D-A75F-45D7-92EC-94EE3F71A3BE}" presName="childNode" presStyleLbl="node1" presStyleIdx="2" presStyleCnt="7">
        <dgm:presLayoutVars>
          <dgm:bulletEnabled val="1"/>
        </dgm:presLayoutVars>
      </dgm:prSet>
      <dgm:spPr/>
    </dgm:pt>
    <dgm:pt modelId="{73A05EE9-73B5-4898-A02A-F493E4EF4F4C}" type="pres">
      <dgm:prSet presAssocID="{E201DD8D-A75F-45D7-92EC-94EE3F71A3BE}" presName="aSpace2" presStyleCnt="0"/>
      <dgm:spPr/>
    </dgm:pt>
    <dgm:pt modelId="{7F8B0245-AE5D-400C-8724-6E70D64AEFDC}" type="pres">
      <dgm:prSet presAssocID="{92CA05DA-B163-4F08-8A07-EF9E8442F7FF}" presName="childNode" presStyleLbl="node1" presStyleIdx="3" presStyleCnt="7">
        <dgm:presLayoutVars>
          <dgm:bulletEnabled val="1"/>
        </dgm:presLayoutVars>
      </dgm:prSet>
      <dgm:spPr/>
    </dgm:pt>
    <dgm:pt modelId="{D106A473-6DAB-4DEE-ADB9-75115B903AC4}" type="pres">
      <dgm:prSet presAssocID="{C243FE0F-1FD2-4BB4-BA13-0999F4D1502F}" presName="aSpace" presStyleCnt="0"/>
      <dgm:spPr/>
    </dgm:pt>
    <dgm:pt modelId="{A73F32D2-1D45-441C-9DDE-7A168BE5784F}" type="pres">
      <dgm:prSet presAssocID="{777AFCA9-9474-4B6B-B3BE-EF1705FEDDD4}" presName="compNode" presStyleCnt="0"/>
      <dgm:spPr/>
    </dgm:pt>
    <dgm:pt modelId="{2700D527-D2CC-4EE1-B74D-EC1BB2B11AB2}" type="pres">
      <dgm:prSet presAssocID="{777AFCA9-9474-4B6B-B3BE-EF1705FEDDD4}" presName="aNode" presStyleLbl="bgShp" presStyleIdx="1" presStyleCnt="3" custLinFactNeighborX="0"/>
      <dgm:spPr/>
    </dgm:pt>
    <dgm:pt modelId="{FF52D4E2-32E4-4936-B257-C8A947FEEF31}" type="pres">
      <dgm:prSet presAssocID="{777AFCA9-9474-4B6B-B3BE-EF1705FEDDD4}" presName="textNode" presStyleLbl="bgShp" presStyleIdx="1" presStyleCnt="3"/>
      <dgm:spPr/>
    </dgm:pt>
    <dgm:pt modelId="{6EACBFBF-7441-411F-B909-B6230D34326D}" type="pres">
      <dgm:prSet presAssocID="{777AFCA9-9474-4B6B-B3BE-EF1705FEDDD4}" presName="compChildNode" presStyleCnt="0"/>
      <dgm:spPr/>
    </dgm:pt>
    <dgm:pt modelId="{4925C6F7-FF0D-4777-812C-1D36D3F55632}" type="pres">
      <dgm:prSet presAssocID="{777AFCA9-9474-4B6B-B3BE-EF1705FEDDD4}" presName="theInnerList" presStyleCnt="0"/>
      <dgm:spPr/>
    </dgm:pt>
    <dgm:pt modelId="{9CC03A91-79AE-4DD2-BC10-5A87FE534877}" type="pres">
      <dgm:prSet presAssocID="{DD3D4FFC-44A9-4C5C-BB00-07E59477DB4B}" presName="childNode" presStyleLbl="node1" presStyleIdx="4" presStyleCnt="7" custLinFactNeighborX="0" custLinFactNeighborY="-577">
        <dgm:presLayoutVars>
          <dgm:bulletEnabled val="1"/>
        </dgm:presLayoutVars>
      </dgm:prSet>
      <dgm:spPr/>
    </dgm:pt>
    <dgm:pt modelId="{D19740CE-D900-499B-BFA7-E708D3BAC493}" type="pres">
      <dgm:prSet presAssocID="{777AFCA9-9474-4B6B-B3BE-EF1705FEDDD4}" presName="aSpace" presStyleCnt="0"/>
      <dgm:spPr/>
    </dgm:pt>
    <dgm:pt modelId="{B580CC01-1095-4C62-BF51-7D5FE919D75D}" type="pres">
      <dgm:prSet presAssocID="{365F31C1-5A75-4DB9-BABD-CD7296FC277F}" presName="compNode" presStyleCnt="0"/>
      <dgm:spPr/>
    </dgm:pt>
    <dgm:pt modelId="{95169EDC-62DE-4C94-B399-877E73783554}" type="pres">
      <dgm:prSet presAssocID="{365F31C1-5A75-4DB9-BABD-CD7296FC277F}" presName="aNode" presStyleLbl="bgShp" presStyleIdx="2" presStyleCnt="3"/>
      <dgm:spPr/>
    </dgm:pt>
    <dgm:pt modelId="{263BCEC0-D7CD-4E99-9995-94ADF8A21B76}" type="pres">
      <dgm:prSet presAssocID="{365F31C1-5A75-4DB9-BABD-CD7296FC277F}" presName="textNode" presStyleLbl="bgShp" presStyleIdx="2" presStyleCnt="3"/>
      <dgm:spPr/>
    </dgm:pt>
    <dgm:pt modelId="{526A09BA-38CA-4986-B3FD-96F8A0948EEB}" type="pres">
      <dgm:prSet presAssocID="{365F31C1-5A75-4DB9-BABD-CD7296FC277F}" presName="compChildNode" presStyleCnt="0"/>
      <dgm:spPr/>
    </dgm:pt>
    <dgm:pt modelId="{9A396FB8-7C56-4A75-B0FD-EAB6603D7F78}" type="pres">
      <dgm:prSet presAssocID="{365F31C1-5A75-4DB9-BABD-CD7296FC277F}" presName="theInnerList" presStyleCnt="0"/>
      <dgm:spPr/>
    </dgm:pt>
    <dgm:pt modelId="{28748BAF-E9E4-4F78-8931-198D83E5C5EF}" type="pres">
      <dgm:prSet presAssocID="{337D6A36-5A03-4BE1-8BD3-D3B81F93A02B}" presName="childNode" presStyleLbl="node1" presStyleIdx="5" presStyleCnt="7">
        <dgm:presLayoutVars>
          <dgm:bulletEnabled val="1"/>
        </dgm:presLayoutVars>
      </dgm:prSet>
      <dgm:spPr/>
    </dgm:pt>
    <dgm:pt modelId="{BD076931-7D68-4E5F-AD87-B35F65652DA8}" type="pres">
      <dgm:prSet presAssocID="{337D6A36-5A03-4BE1-8BD3-D3B81F93A02B}" presName="aSpace2" presStyleCnt="0"/>
      <dgm:spPr/>
    </dgm:pt>
    <dgm:pt modelId="{D634DC32-20EB-4BDB-A865-0031147B7B9C}" type="pres">
      <dgm:prSet presAssocID="{6F65B78D-7861-44DF-BF78-9AD7EB10D283}" presName="childNode" presStyleLbl="node1" presStyleIdx="6" presStyleCnt="7">
        <dgm:presLayoutVars>
          <dgm:bulletEnabled val="1"/>
        </dgm:presLayoutVars>
      </dgm:prSet>
      <dgm:spPr/>
    </dgm:pt>
  </dgm:ptLst>
  <dgm:cxnLst>
    <dgm:cxn modelId="{9E868B02-2575-4957-B6E6-EE8B02596BF8}" type="presOf" srcId="{365F31C1-5A75-4DB9-BABD-CD7296FC277F}" destId="{263BCEC0-D7CD-4E99-9995-94ADF8A21B76}" srcOrd="1" destOrd="0" presId="urn:microsoft.com/office/officeart/2005/8/layout/lProcess2"/>
    <dgm:cxn modelId="{60A16F06-DC5E-46BC-8D51-8491DDDDEC52}" type="presOf" srcId="{8B4D6219-1BFB-4E2D-8CA0-89A07E43EBE7}" destId="{474C5D1E-A6C2-4CBA-8541-F315D4D28CC4}" srcOrd="0" destOrd="0" presId="urn:microsoft.com/office/officeart/2005/8/layout/lProcess2"/>
    <dgm:cxn modelId="{A82DAB1A-18F0-4FEF-91BA-4642761728AA}" srcId="{777AFCA9-9474-4B6B-B3BE-EF1705FEDDD4}" destId="{DD3D4FFC-44A9-4C5C-BB00-07E59477DB4B}" srcOrd="0" destOrd="0" parTransId="{22999820-674B-4549-949A-2DBFCFFD9EB2}" sibTransId="{84AF8307-EB14-46EB-A47C-6DC986A28797}"/>
    <dgm:cxn modelId="{E154C028-CF15-40EA-8AB3-F466F2CCAC25}" type="presOf" srcId="{E201DD8D-A75F-45D7-92EC-94EE3F71A3BE}" destId="{EFB8D916-8C0E-4CC2-94A0-F8117798CF7A}" srcOrd="0" destOrd="0" presId="urn:microsoft.com/office/officeart/2005/8/layout/lProcess2"/>
    <dgm:cxn modelId="{F901C12D-DD41-4330-9EA2-4A0368478312}" type="presOf" srcId="{777AFCA9-9474-4B6B-B3BE-EF1705FEDDD4}" destId="{FF52D4E2-32E4-4936-B257-C8A947FEEF31}" srcOrd="1" destOrd="0" presId="urn:microsoft.com/office/officeart/2005/8/layout/lProcess2"/>
    <dgm:cxn modelId="{56BDD832-E167-438B-9CB3-A8C05B855F24}" srcId="{C243FE0F-1FD2-4BB4-BA13-0999F4D1502F}" destId="{E201DD8D-A75F-45D7-92EC-94EE3F71A3BE}" srcOrd="2" destOrd="0" parTransId="{09555490-E2A6-42A2-9948-65EF03BB883B}" sibTransId="{1C0EE85D-98A8-4111-B82C-2B35882DD352}"/>
    <dgm:cxn modelId="{8308B13B-5D44-49F9-BDF9-5D4EFD4AF870}" srcId="{C243FE0F-1FD2-4BB4-BA13-0999F4D1502F}" destId="{2587E3D1-1FE8-440D-9FC6-5075C13F898D}" srcOrd="1" destOrd="0" parTransId="{6CFBC41D-13BD-44CE-BD93-864F55F2A76E}" sibTransId="{A6E07AF8-D990-4F02-886F-2A655F6CB335}"/>
    <dgm:cxn modelId="{2166BA5F-D889-4176-A71E-035279872F56}" srcId="{365F31C1-5A75-4DB9-BABD-CD7296FC277F}" destId="{6F65B78D-7861-44DF-BF78-9AD7EB10D283}" srcOrd="1" destOrd="0" parTransId="{B85FA3D5-A888-423D-816C-5DABAA4E0B70}" sibTransId="{6B504929-D868-48EA-971C-FF92A2AA1180}"/>
    <dgm:cxn modelId="{70590563-9209-4D8A-93E4-23CE0C3927E8}" type="presOf" srcId="{92CA05DA-B163-4F08-8A07-EF9E8442F7FF}" destId="{7F8B0245-AE5D-400C-8724-6E70D64AEFDC}" srcOrd="0" destOrd="0" presId="urn:microsoft.com/office/officeart/2005/8/layout/lProcess2"/>
    <dgm:cxn modelId="{21C2A36A-8540-4BD7-B2DC-E32AB77DB8C2}" type="presOf" srcId="{C243FE0F-1FD2-4BB4-BA13-0999F4D1502F}" destId="{1E2BF7A4-A1F0-400E-A949-A18C4DBA006B}" srcOrd="1" destOrd="0" presId="urn:microsoft.com/office/officeart/2005/8/layout/lProcess2"/>
    <dgm:cxn modelId="{F43C8D6D-5A78-486A-BE0F-3588C96653A8}" type="presOf" srcId="{C243FE0F-1FD2-4BB4-BA13-0999F4D1502F}" destId="{CA8FE0A8-6B21-4A64-8ACD-FF0F7DB374AE}" srcOrd="0" destOrd="0" presId="urn:microsoft.com/office/officeart/2005/8/layout/lProcess2"/>
    <dgm:cxn modelId="{49A44652-85F8-4031-8D01-12062B5F0754}" srcId="{2D08C920-DA1D-4A95-B321-C2C7008337AA}" destId="{C243FE0F-1FD2-4BB4-BA13-0999F4D1502F}" srcOrd="0" destOrd="0" parTransId="{3A304A42-BCAA-42A2-9958-E4A34C90FB27}" sibTransId="{3B29D709-F80A-4856-B2CE-12124C9192BE}"/>
    <dgm:cxn modelId="{D9AA7576-5E02-4330-8A50-B9ED2E718281}" type="presOf" srcId="{DD3D4FFC-44A9-4C5C-BB00-07E59477DB4B}" destId="{9CC03A91-79AE-4DD2-BC10-5A87FE534877}" srcOrd="0" destOrd="0" presId="urn:microsoft.com/office/officeart/2005/8/layout/lProcess2"/>
    <dgm:cxn modelId="{DE72DC7E-14A3-4675-B141-D0F32E351538}" srcId="{C243FE0F-1FD2-4BB4-BA13-0999F4D1502F}" destId="{8B4D6219-1BFB-4E2D-8CA0-89A07E43EBE7}" srcOrd="0" destOrd="0" parTransId="{8D4D4373-4280-47E1-9CC5-64973BA8D278}" sibTransId="{C626AA95-8AE7-4F5D-B762-C9886C7E89F6}"/>
    <dgm:cxn modelId="{BDF0E582-762D-4986-A393-E10FFBA59E97}" type="presOf" srcId="{2D08C920-DA1D-4A95-B321-C2C7008337AA}" destId="{DA143B9F-1DD3-4D83-9201-F15F6DDCB31C}" srcOrd="0" destOrd="0" presId="urn:microsoft.com/office/officeart/2005/8/layout/lProcess2"/>
    <dgm:cxn modelId="{566D7E86-8C39-42D8-BE5A-4C3CF0D03FE5}" srcId="{C243FE0F-1FD2-4BB4-BA13-0999F4D1502F}" destId="{92CA05DA-B163-4F08-8A07-EF9E8442F7FF}" srcOrd="3" destOrd="0" parTransId="{6FCCEF2C-03B2-4255-9DF6-1D80FB59A87F}" sibTransId="{8394362D-A4B8-4CEC-8EDA-E66CC11105AB}"/>
    <dgm:cxn modelId="{D6D2F088-3292-4E03-A6F1-1C84D32B255B}" srcId="{2D08C920-DA1D-4A95-B321-C2C7008337AA}" destId="{365F31C1-5A75-4DB9-BABD-CD7296FC277F}" srcOrd="2" destOrd="0" parTransId="{9BA77040-7393-484C-BDE9-4AAD1200D445}" sibTransId="{E70B0C0E-501B-4A4D-836F-841B2135E9F3}"/>
    <dgm:cxn modelId="{4373188E-4B07-466F-9F9D-EC21723AF0D9}" srcId="{365F31C1-5A75-4DB9-BABD-CD7296FC277F}" destId="{337D6A36-5A03-4BE1-8BD3-D3B81F93A02B}" srcOrd="0" destOrd="0" parTransId="{2EDA0943-698C-45E4-B260-3900C5408610}" sibTransId="{3C622331-5F25-42AD-AEFC-6A01307D3610}"/>
    <dgm:cxn modelId="{131EB694-59B7-4B19-A4ED-028F497A2CCC}" type="presOf" srcId="{777AFCA9-9474-4B6B-B3BE-EF1705FEDDD4}" destId="{2700D527-D2CC-4EE1-B74D-EC1BB2B11AB2}" srcOrd="0" destOrd="0" presId="urn:microsoft.com/office/officeart/2005/8/layout/lProcess2"/>
    <dgm:cxn modelId="{BCCEC5BD-945D-4237-B5D9-2A0729741FC3}" srcId="{2D08C920-DA1D-4A95-B321-C2C7008337AA}" destId="{777AFCA9-9474-4B6B-B3BE-EF1705FEDDD4}" srcOrd="1" destOrd="0" parTransId="{D8694E82-0BD1-4E4B-AF49-BBA06E12D741}" sibTransId="{B0FFEEA1-2FA9-4D13-9163-E1DAA92B312D}"/>
    <dgm:cxn modelId="{2A1D5ED8-06EF-49F7-BBA4-C1119DE106A5}" type="presOf" srcId="{365F31C1-5A75-4DB9-BABD-CD7296FC277F}" destId="{95169EDC-62DE-4C94-B399-877E73783554}" srcOrd="0" destOrd="0" presId="urn:microsoft.com/office/officeart/2005/8/layout/lProcess2"/>
    <dgm:cxn modelId="{2215BCE8-8525-46EC-A8EC-348B9BCE4DFF}" type="presOf" srcId="{337D6A36-5A03-4BE1-8BD3-D3B81F93A02B}" destId="{28748BAF-E9E4-4F78-8931-198D83E5C5EF}" srcOrd="0" destOrd="0" presId="urn:microsoft.com/office/officeart/2005/8/layout/lProcess2"/>
    <dgm:cxn modelId="{5F8AB5EF-AF78-4A7F-9E08-07FF0D1077CC}" type="presOf" srcId="{2587E3D1-1FE8-440D-9FC6-5075C13F898D}" destId="{131E3981-F348-4F0F-8242-6190B7E425EC}" srcOrd="0" destOrd="0" presId="urn:microsoft.com/office/officeart/2005/8/layout/lProcess2"/>
    <dgm:cxn modelId="{694E87F0-BABA-49BD-A41E-48E62DE3E9D0}" type="presOf" srcId="{6F65B78D-7861-44DF-BF78-9AD7EB10D283}" destId="{D634DC32-20EB-4BDB-A865-0031147B7B9C}" srcOrd="0" destOrd="0" presId="urn:microsoft.com/office/officeart/2005/8/layout/lProcess2"/>
    <dgm:cxn modelId="{AAADB3D2-BB82-48AD-857A-FB58E42331C6}" type="presParOf" srcId="{DA143B9F-1DD3-4D83-9201-F15F6DDCB31C}" destId="{89E432C0-62BF-4662-A1DA-A16A2569D1C6}" srcOrd="0" destOrd="0" presId="urn:microsoft.com/office/officeart/2005/8/layout/lProcess2"/>
    <dgm:cxn modelId="{1B009856-1881-4416-857B-BFBF3D6F476E}" type="presParOf" srcId="{89E432C0-62BF-4662-A1DA-A16A2569D1C6}" destId="{CA8FE0A8-6B21-4A64-8ACD-FF0F7DB374AE}" srcOrd="0" destOrd="0" presId="urn:microsoft.com/office/officeart/2005/8/layout/lProcess2"/>
    <dgm:cxn modelId="{D1E6D4C3-E9AE-49DF-B7FD-ACE53325A789}" type="presParOf" srcId="{89E432C0-62BF-4662-A1DA-A16A2569D1C6}" destId="{1E2BF7A4-A1F0-400E-A949-A18C4DBA006B}" srcOrd="1" destOrd="0" presId="urn:microsoft.com/office/officeart/2005/8/layout/lProcess2"/>
    <dgm:cxn modelId="{E2F9C6D0-F94C-49B6-AF9D-9B3AFA4AD6DF}" type="presParOf" srcId="{89E432C0-62BF-4662-A1DA-A16A2569D1C6}" destId="{094C1A82-6ECA-44B6-8671-9D0FE15907FE}" srcOrd="2" destOrd="0" presId="urn:microsoft.com/office/officeart/2005/8/layout/lProcess2"/>
    <dgm:cxn modelId="{B6D7F1FE-03EB-4011-92EC-8C1943368BFD}" type="presParOf" srcId="{094C1A82-6ECA-44B6-8671-9D0FE15907FE}" destId="{6735AC82-E4EE-4C06-9BD8-A00765B0E41B}" srcOrd="0" destOrd="0" presId="urn:microsoft.com/office/officeart/2005/8/layout/lProcess2"/>
    <dgm:cxn modelId="{FB460465-0FD3-42A9-B383-1F8DCBD4B921}" type="presParOf" srcId="{6735AC82-E4EE-4C06-9BD8-A00765B0E41B}" destId="{474C5D1E-A6C2-4CBA-8541-F315D4D28CC4}" srcOrd="0" destOrd="0" presId="urn:microsoft.com/office/officeart/2005/8/layout/lProcess2"/>
    <dgm:cxn modelId="{0CA08578-853D-4449-B7FD-51B3D6D1600D}" type="presParOf" srcId="{6735AC82-E4EE-4C06-9BD8-A00765B0E41B}" destId="{488CD11D-C77D-458D-BA2D-19D094601D00}" srcOrd="1" destOrd="0" presId="urn:microsoft.com/office/officeart/2005/8/layout/lProcess2"/>
    <dgm:cxn modelId="{9A9A2CAC-1D66-4BE2-9D6D-65C9AC017347}" type="presParOf" srcId="{6735AC82-E4EE-4C06-9BD8-A00765B0E41B}" destId="{131E3981-F348-4F0F-8242-6190B7E425EC}" srcOrd="2" destOrd="0" presId="urn:microsoft.com/office/officeart/2005/8/layout/lProcess2"/>
    <dgm:cxn modelId="{6B1214CA-6FCF-47B4-9932-990C573B8A80}" type="presParOf" srcId="{6735AC82-E4EE-4C06-9BD8-A00765B0E41B}" destId="{82D64B5F-C7DA-47AB-B3C6-4A0979278CE4}" srcOrd="3" destOrd="0" presId="urn:microsoft.com/office/officeart/2005/8/layout/lProcess2"/>
    <dgm:cxn modelId="{C9893B86-7305-4216-9CC0-C158F09D2B0B}" type="presParOf" srcId="{6735AC82-E4EE-4C06-9BD8-A00765B0E41B}" destId="{EFB8D916-8C0E-4CC2-94A0-F8117798CF7A}" srcOrd="4" destOrd="0" presId="urn:microsoft.com/office/officeart/2005/8/layout/lProcess2"/>
    <dgm:cxn modelId="{FA7F210D-574D-48B4-9C9B-F2F99C7448CB}" type="presParOf" srcId="{6735AC82-E4EE-4C06-9BD8-A00765B0E41B}" destId="{73A05EE9-73B5-4898-A02A-F493E4EF4F4C}" srcOrd="5" destOrd="0" presId="urn:microsoft.com/office/officeart/2005/8/layout/lProcess2"/>
    <dgm:cxn modelId="{4E825056-86E7-4847-A0D7-816DFDC540E4}" type="presParOf" srcId="{6735AC82-E4EE-4C06-9BD8-A00765B0E41B}" destId="{7F8B0245-AE5D-400C-8724-6E70D64AEFDC}" srcOrd="6" destOrd="0" presId="urn:microsoft.com/office/officeart/2005/8/layout/lProcess2"/>
    <dgm:cxn modelId="{EB447F43-1F61-487F-859C-10F7DEB1BF4F}" type="presParOf" srcId="{DA143B9F-1DD3-4D83-9201-F15F6DDCB31C}" destId="{D106A473-6DAB-4DEE-ADB9-75115B903AC4}" srcOrd="1" destOrd="0" presId="urn:microsoft.com/office/officeart/2005/8/layout/lProcess2"/>
    <dgm:cxn modelId="{5B780E72-20B8-4989-8C3A-5EDB08F9E036}" type="presParOf" srcId="{DA143B9F-1DD3-4D83-9201-F15F6DDCB31C}" destId="{A73F32D2-1D45-441C-9DDE-7A168BE5784F}" srcOrd="2" destOrd="0" presId="urn:microsoft.com/office/officeart/2005/8/layout/lProcess2"/>
    <dgm:cxn modelId="{920A3A25-1A36-4D9B-A626-6B70DE6CA79F}" type="presParOf" srcId="{A73F32D2-1D45-441C-9DDE-7A168BE5784F}" destId="{2700D527-D2CC-4EE1-B74D-EC1BB2B11AB2}" srcOrd="0" destOrd="0" presId="urn:microsoft.com/office/officeart/2005/8/layout/lProcess2"/>
    <dgm:cxn modelId="{ECC556B2-168A-42D2-8B4A-A45D913C9EDF}" type="presParOf" srcId="{A73F32D2-1D45-441C-9DDE-7A168BE5784F}" destId="{FF52D4E2-32E4-4936-B257-C8A947FEEF31}" srcOrd="1" destOrd="0" presId="urn:microsoft.com/office/officeart/2005/8/layout/lProcess2"/>
    <dgm:cxn modelId="{65BF4607-A3AD-4217-ABCD-CAC60882D722}" type="presParOf" srcId="{A73F32D2-1D45-441C-9DDE-7A168BE5784F}" destId="{6EACBFBF-7441-411F-B909-B6230D34326D}" srcOrd="2" destOrd="0" presId="urn:microsoft.com/office/officeart/2005/8/layout/lProcess2"/>
    <dgm:cxn modelId="{79FD44D2-F001-48CD-BC9A-1C10C049E25C}" type="presParOf" srcId="{6EACBFBF-7441-411F-B909-B6230D34326D}" destId="{4925C6F7-FF0D-4777-812C-1D36D3F55632}" srcOrd="0" destOrd="0" presId="urn:microsoft.com/office/officeart/2005/8/layout/lProcess2"/>
    <dgm:cxn modelId="{4880FE46-8017-4B5B-B1EE-A1ED5448EB15}" type="presParOf" srcId="{4925C6F7-FF0D-4777-812C-1D36D3F55632}" destId="{9CC03A91-79AE-4DD2-BC10-5A87FE534877}" srcOrd="0" destOrd="0" presId="urn:microsoft.com/office/officeart/2005/8/layout/lProcess2"/>
    <dgm:cxn modelId="{45EDE12F-74A0-4252-A62F-B95B843E069D}" type="presParOf" srcId="{DA143B9F-1DD3-4D83-9201-F15F6DDCB31C}" destId="{D19740CE-D900-499B-BFA7-E708D3BAC493}" srcOrd="3" destOrd="0" presId="urn:microsoft.com/office/officeart/2005/8/layout/lProcess2"/>
    <dgm:cxn modelId="{BB309D7C-374A-4FA3-81B8-8CD781F230E4}" type="presParOf" srcId="{DA143B9F-1DD3-4D83-9201-F15F6DDCB31C}" destId="{B580CC01-1095-4C62-BF51-7D5FE919D75D}" srcOrd="4" destOrd="0" presId="urn:microsoft.com/office/officeart/2005/8/layout/lProcess2"/>
    <dgm:cxn modelId="{38CC0DB3-2AC3-41CD-B938-F838D87C7C20}" type="presParOf" srcId="{B580CC01-1095-4C62-BF51-7D5FE919D75D}" destId="{95169EDC-62DE-4C94-B399-877E73783554}" srcOrd="0" destOrd="0" presId="urn:microsoft.com/office/officeart/2005/8/layout/lProcess2"/>
    <dgm:cxn modelId="{D4679A84-34F7-4019-98EC-2327B387D6CB}" type="presParOf" srcId="{B580CC01-1095-4C62-BF51-7D5FE919D75D}" destId="{263BCEC0-D7CD-4E99-9995-94ADF8A21B76}" srcOrd="1" destOrd="0" presId="urn:microsoft.com/office/officeart/2005/8/layout/lProcess2"/>
    <dgm:cxn modelId="{3C21487C-D9AE-4399-A59A-7268A8E658D9}" type="presParOf" srcId="{B580CC01-1095-4C62-BF51-7D5FE919D75D}" destId="{526A09BA-38CA-4986-B3FD-96F8A0948EEB}" srcOrd="2" destOrd="0" presId="urn:microsoft.com/office/officeart/2005/8/layout/lProcess2"/>
    <dgm:cxn modelId="{232E1CC3-C984-47ED-80B0-2967FB509333}" type="presParOf" srcId="{526A09BA-38CA-4986-B3FD-96F8A0948EEB}" destId="{9A396FB8-7C56-4A75-B0FD-EAB6603D7F78}" srcOrd="0" destOrd="0" presId="urn:microsoft.com/office/officeart/2005/8/layout/lProcess2"/>
    <dgm:cxn modelId="{F9A1488D-D96C-4884-B7BF-6F5A383D355B}" type="presParOf" srcId="{9A396FB8-7C56-4A75-B0FD-EAB6603D7F78}" destId="{28748BAF-E9E4-4F78-8931-198D83E5C5EF}" srcOrd="0" destOrd="0" presId="urn:microsoft.com/office/officeart/2005/8/layout/lProcess2"/>
    <dgm:cxn modelId="{C40197DA-E74E-4BDA-86D3-8463318084F6}" type="presParOf" srcId="{9A396FB8-7C56-4A75-B0FD-EAB6603D7F78}" destId="{BD076931-7D68-4E5F-AD87-B35F65652DA8}" srcOrd="1" destOrd="0" presId="urn:microsoft.com/office/officeart/2005/8/layout/lProcess2"/>
    <dgm:cxn modelId="{B394BB34-EB63-458B-9583-C16404FE9233}" type="presParOf" srcId="{9A396FB8-7C56-4A75-B0FD-EAB6603D7F78}" destId="{D634DC32-20EB-4BDB-A865-0031147B7B9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6B2195-4CBE-41DE-97A7-98679C27B3F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44CC9E7-276E-41A1-9048-96E6552FE824}">
      <dgm:prSet phldrT="[Text]"/>
      <dgm:spPr/>
      <dgm:t>
        <a:bodyPr/>
        <a:lstStyle/>
        <a:p>
          <a:r>
            <a:rPr lang="en-US" dirty="0"/>
            <a:t>Online Tools</a:t>
          </a:r>
        </a:p>
      </dgm:t>
    </dgm:pt>
    <dgm:pt modelId="{FF921883-F3A9-4C2B-93F2-AADFE4F65D3E}" type="parTrans" cxnId="{2A70C33A-36D1-41AF-A95B-A02148E2F8B8}">
      <dgm:prSet/>
      <dgm:spPr/>
      <dgm:t>
        <a:bodyPr/>
        <a:lstStyle/>
        <a:p>
          <a:endParaRPr lang="en-US"/>
        </a:p>
      </dgm:t>
    </dgm:pt>
    <dgm:pt modelId="{36DB4786-6DB6-43AE-B140-F49D63DB3A27}" type="sibTrans" cxnId="{2A70C33A-36D1-41AF-A95B-A02148E2F8B8}">
      <dgm:prSet/>
      <dgm:spPr/>
      <dgm:t>
        <a:bodyPr/>
        <a:lstStyle/>
        <a:p>
          <a:endParaRPr lang="en-US"/>
        </a:p>
      </dgm:t>
    </dgm:pt>
    <dgm:pt modelId="{465EB7C8-26F9-428E-819E-59B95E0FAECE}">
      <dgm:prSet phldrT="[Text]"/>
      <dgm:spPr>
        <a:solidFill>
          <a:schemeClr val="bg1">
            <a:alpha val="90000"/>
          </a:schemeClr>
        </a:solidFill>
        <a:ln w="25400">
          <a:solidFill>
            <a:srgbClr val="6D0000"/>
          </a:solidFill>
        </a:ln>
      </dgm:spPr>
      <dgm:t>
        <a:bodyPr/>
        <a:lstStyle/>
        <a:p>
          <a:r>
            <a:rPr lang="en-US" dirty="0"/>
            <a:t>Amara*</a:t>
          </a:r>
        </a:p>
      </dgm:t>
    </dgm:pt>
    <dgm:pt modelId="{7695ACE4-21FA-4262-98BE-92D4D9DF98D0}" type="parTrans" cxnId="{B561951A-A3AC-4F13-AC82-3FE4CE744122}">
      <dgm:prSet/>
      <dgm:spPr/>
      <dgm:t>
        <a:bodyPr/>
        <a:lstStyle/>
        <a:p>
          <a:endParaRPr lang="en-US"/>
        </a:p>
      </dgm:t>
    </dgm:pt>
    <dgm:pt modelId="{490857F6-34B3-44CD-B8CE-51FC455DCB78}" type="sibTrans" cxnId="{B561951A-A3AC-4F13-AC82-3FE4CE744122}">
      <dgm:prSet/>
      <dgm:spPr/>
      <dgm:t>
        <a:bodyPr/>
        <a:lstStyle/>
        <a:p>
          <a:endParaRPr lang="en-US"/>
        </a:p>
      </dgm:t>
    </dgm:pt>
    <dgm:pt modelId="{0C70E45C-6001-4DED-82F1-86DF6DA26C54}">
      <dgm:prSet phldrT="[Text]"/>
      <dgm:spPr/>
      <dgm:t>
        <a:bodyPr/>
        <a:lstStyle/>
        <a:p>
          <a:r>
            <a:rPr lang="en-US" dirty="0"/>
            <a:t>Downloadable Tools</a:t>
          </a:r>
        </a:p>
      </dgm:t>
    </dgm:pt>
    <dgm:pt modelId="{4FE5D444-F372-4E77-9C39-D56AF70E8233}" type="parTrans" cxnId="{5D2EBF97-C5BB-4E20-B262-A0C2DE27FB41}">
      <dgm:prSet/>
      <dgm:spPr/>
      <dgm:t>
        <a:bodyPr/>
        <a:lstStyle/>
        <a:p>
          <a:endParaRPr lang="en-US"/>
        </a:p>
      </dgm:t>
    </dgm:pt>
    <dgm:pt modelId="{6876C087-A79F-4A96-A750-5142F6029000}" type="sibTrans" cxnId="{5D2EBF97-C5BB-4E20-B262-A0C2DE27FB41}">
      <dgm:prSet/>
      <dgm:spPr/>
      <dgm:t>
        <a:bodyPr/>
        <a:lstStyle/>
        <a:p>
          <a:endParaRPr lang="en-US"/>
        </a:p>
      </dgm:t>
    </dgm:pt>
    <dgm:pt modelId="{7A55055F-C02C-45BB-9206-CD2BFC52FB18}">
      <dgm:prSet phldrT="[Text]"/>
      <dgm:spPr>
        <a:solidFill>
          <a:schemeClr val="bg1">
            <a:alpha val="90000"/>
          </a:schemeClr>
        </a:solidFill>
        <a:ln w="25400">
          <a:solidFill>
            <a:srgbClr val="6D0000"/>
          </a:solidFill>
        </a:ln>
      </dgm:spPr>
      <dgm:t>
        <a:bodyPr/>
        <a:lstStyle/>
        <a:p>
          <a:r>
            <a:rPr lang="en-US" dirty="0"/>
            <a:t>Caption And Description Editing Tool (CADET)*</a:t>
          </a:r>
        </a:p>
      </dgm:t>
    </dgm:pt>
    <dgm:pt modelId="{49A8A810-E70A-411E-B6F2-ADAA7C511748}" type="parTrans" cxnId="{7E9330D9-DB6E-4B6D-8640-A10829783FD9}">
      <dgm:prSet/>
      <dgm:spPr/>
      <dgm:t>
        <a:bodyPr/>
        <a:lstStyle/>
        <a:p>
          <a:endParaRPr lang="en-US"/>
        </a:p>
      </dgm:t>
    </dgm:pt>
    <dgm:pt modelId="{EA1EDF4D-337D-4725-9D35-B07559B235F3}" type="sibTrans" cxnId="{7E9330D9-DB6E-4B6D-8640-A10829783FD9}">
      <dgm:prSet/>
      <dgm:spPr/>
      <dgm:t>
        <a:bodyPr/>
        <a:lstStyle/>
        <a:p>
          <a:endParaRPr lang="en-US"/>
        </a:p>
      </dgm:t>
    </dgm:pt>
    <dgm:pt modelId="{01FF819B-EEA1-44F0-B1F5-8DBDF4931B0F}">
      <dgm:prSet phldrT="[Text]"/>
      <dgm:spPr>
        <a:solidFill>
          <a:schemeClr val="bg1">
            <a:alpha val="90000"/>
          </a:schemeClr>
        </a:solidFill>
        <a:ln w="25400">
          <a:solidFill>
            <a:srgbClr val="6D0000"/>
          </a:solidFill>
        </a:ln>
      </dgm:spPr>
      <dgm:t>
        <a:bodyPr/>
        <a:lstStyle/>
        <a:p>
          <a:r>
            <a:rPr lang="en-US" dirty="0" err="1"/>
            <a:t>AegiSub</a:t>
          </a:r>
          <a:r>
            <a:rPr lang="en-US" dirty="0"/>
            <a:t>*</a:t>
          </a:r>
        </a:p>
      </dgm:t>
    </dgm:pt>
    <dgm:pt modelId="{A006E43A-F96E-4E1A-8CE5-6629FED168E3}" type="parTrans" cxnId="{2216BAEC-FBB8-4891-8525-E3C715369828}">
      <dgm:prSet/>
      <dgm:spPr/>
      <dgm:t>
        <a:bodyPr/>
        <a:lstStyle/>
        <a:p>
          <a:endParaRPr lang="en-US"/>
        </a:p>
      </dgm:t>
    </dgm:pt>
    <dgm:pt modelId="{396A20A4-BF74-4719-A261-874AB43C7B5C}" type="sibTrans" cxnId="{2216BAEC-FBB8-4891-8525-E3C715369828}">
      <dgm:prSet/>
      <dgm:spPr/>
      <dgm:t>
        <a:bodyPr/>
        <a:lstStyle/>
        <a:p>
          <a:endParaRPr lang="en-US"/>
        </a:p>
      </dgm:t>
    </dgm:pt>
    <dgm:pt modelId="{1D30E11E-0DAC-4E13-BA24-9D9B015288A7}">
      <dgm:prSet phldrT="[Text]"/>
      <dgm:spPr/>
      <dgm:t>
        <a:bodyPr/>
        <a:lstStyle/>
        <a:p>
          <a:r>
            <a:rPr lang="en-US" dirty="0"/>
            <a:t>Video Editing Software</a:t>
          </a:r>
        </a:p>
      </dgm:t>
    </dgm:pt>
    <dgm:pt modelId="{581B332D-4C34-4CC9-B516-571FA6B56724}" type="parTrans" cxnId="{144E164F-4BE8-40DD-985D-2353441504CC}">
      <dgm:prSet/>
      <dgm:spPr/>
      <dgm:t>
        <a:bodyPr/>
        <a:lstStyle/>
        <a:p>
          <a:endParaRPr lang="en-US"/>
        </a:p>
      </dgm:t>
    </dgm:pt>
    <dgm:pt modelId="{48CF4C4D-7DC2-4851-9B6C-31506BCBDACE}" type="sibTrans" cxnId="{144E164F-4BE8-40DD-985D-2353441504CC}">
      <dgm:prSet/>
      <dgm:spPr/>
      <dgm:t>
        <a:bodyPr/>
        <a:lstStyle/>
        <a:p>
          <a:endParaRPr lang="en-US"/>
        </a:p>
      </dgm:t>
    </dgm:pt>
    <dgm:pt modelId="{736B1A61-A973-46C5-8803-BF39D0808504}">
      <dgm:prSet phldrT="[Text]"/>
      <dgm:spPr>
        <a:solidFill>
          <a:schemeClr val="bg1">
            <a:alpha val="90000"/>
          </a:schemeClr>
        </a:solidFill>
        <a:ln w="25400">
          <a:solidFill>
            <a:srgbClr val="6D0000"/>
          </a:solidFill>
        </a:ln>
      </dgm:spPr>
      <dgm:t>
        <a:bodyPr/>
        <a:lstStyle/>
        <a:p>
          <a:r>
            <a:rPr lang="en-US" dirty="0"/>
            <a:t>Camtasia</a:t>
          </a:r>
        </a:p>
      </dgm:t>
    </dgm:pt>
    <dgm:pt modelId="{27C52B0F-74CB-4AAA-9FB7-42A48718BF99}" type="parTrans" cxnId="{6DBF1C1F-47FA-455C-83F0-6CB9E5A0C3E6}">
      <dgm:prSet/>
      <dgm:spPr/>
      <dgm:t>
        <a:bodyPr/>
        <a:lstStyle/>
        <a:p>
          <a:endParaRPr lang="en-US"/>
        </a:p>
      </dgm:t>
    </dgm:pt>
    <dgm:pt modelId="{5EE3504D-420C-4418-BE11-AD0E78B5506A}" type="sibTrans" cxnId="{6DBF1C1F-47FA-455C-83F0-6CB9E5A0C3E6}">
      <dgm:prSet/>
      <dgm:spPr/>
      <dgm:t>
        <a:bodyPr/>
        <a:lstStyle/>
        <a:p>
          <a:endParaRPr lang="en-US"/>
        </a:p>
      </dgm:t>
    </dgm:pt>
    <dgm:pt modelId="{3D9FB3D8-FEA1-478E-AA0C-DB4A0A2776E7}">
      <dgm:prSet phldrT="[Text]"/>
      <dgm:spPr>
        <a:solidFill>
          <a:schemeClr val="bg1">
            <a:alpha val="90000"/>
          </a:schemeClr>
        </a:solidFill>
        <a:ln w="25400">
          <a:solidFill>
            <a:srgbClr val="6D0000"/>
          </a:solidFill>
        </a:ln>
      </dgm:spPr>
      <dgm:t>
        <a:bodyPr/>
        <a:lstStyle/>
        <a:p>
          <a:r>
            <a:rPr lang="en-US" dirty="0"/>
            <a:t>Adobe Premiere Pro</a:t>
          </a:r>
        </a:p>
      </dgm:t>
    </dgm:pt>
    <dgm:pt modelId="{C951EB9A-4431-4E5A-9B24-BDA5C7228174}" type="parTrans" cxnId="{8FCEC536-4231-479A-92E7-A726791010E2}">
      <dgm:prSet/>
      <dgm:spPr/>
      <dgm:t>
        <a:bodyPr/>
        <a:lstStyle/>
        <a:p>
          <a:endParaRPr lang="en-US"/>
        </a:p>
      </dgm:t>
    </dgm:pt>
    <dgm:pt modelId="{D252C680-E208-47EE-A8AB-1347F4C90E1B}" type="sibTrans" cxnId="{8FCEC536-4231-479A-92E7-A726791010E2}">
      <dgm:prSet/>
      <dgm:spPr/>
      <dgm:t>
        <a:bodyPr/>
        <a:lstStyle/>
        <a:p>
          <a:endParaRPr lang="en-US"/>
        </a:p>
      </dgm:t>
    </dgm:pt>
    <dgm:pt modelId="{FB9E1F60-3624-4F6A-A936-C36B538EFCD0}">
      <dgm:prSet phldrT="[Text]"/>
      <dgm:spPr>
        <a:solidFill>
          <a:schemeClr val="bg1">
            <a:alpha val="90000"/>
          </a:schemeClr>
        </a:solidFill>
        <a:ln w="25400">
          <a:solidFill>
            <a:srgbClr val="6D0000"/>
          </a:solidFill>
        </a:ln>
      </dgm:spPr>
      <dgm:t>
        <a:bodyPr/>
        <a:lstStyle/>
        <a:p>
          <a:r>
            <a:rPr lang="en-US" dirty="0"/>
            <a:t>Subtitle Horse*</a:t>
          </a:r>
        </a:p>
      </dgm:t>
    </dgm:pt>
    <dgm:pt modelId="{4CE35AC0-D98D-4084-913D-BFFEDCC570F2}" type="parTrans" cxnId="{F9032E49-2D73-4F81-8781-C64B04180C67}">
      <dgm:prSet/>
      <dgm:spPr/>
      <dgm:t>
        <a:bodyPr/>
        <a:lstStyle/>
        <a:p>
          <a:endParaRPr lang="en-US"/>
        </a:p>
      </dgm:t>
    </dgm:pt>
    <dgm:pt modelId="{F6FD174D-984B-479C-AE5E-EAA46430871E}" type="sibTrans" cxnId="{F9032E49-2D73-4F81-8781-C64B04180C67}">
      <dgm:prSet/>
      <dgm:spPr/>
      <dgm:t>
        <a:bodyPr/>
        <a:lstStyle/>
        <a:p>
          <a:endParaRPr lang="en-US"/>
        </a:p>
      </dgm:t>
    </dgm:pt>
    <dgm:pt modelId="{FDB776A5-FE84-42F0-8182-08CD1B5AE432}">
      <dgm:prSet phldrT="[Text]"/>
      <dgm:spPr>
        <a:solidFill>
          <a:schemeClr val="bg1">
            <a:alpha val="90000"/>
          </a:schemeClr>
        </a:solidFill>
        <a:ln w="25400">
          <a:solidFill>
            <a:srgbClr val="6D0000"/>
          </a:solidFill>
        </a:ln>
      </dgm:spPr>
      <dgm:t>
        <a:bodyPr/>
        <a:lstStyle/>
        <a:p>
          <a:r>
            <a:rPr lang="en-US" dirty="0"/>
            <a:t>Final Cut X</a:t>
          </a:r>
        </a:p>
      </dgm:t>
    </dgm:pt>
    <dgm:pt modelId="{B93C4CD7-73B6-4EC7-AAEC-854CE544D83B}" type="parTrans" cxnId="{4C043DE2-33B4-46A5-8A5D-B79CE5F3A297}">
      <dgm:prSet/>
      <dgm:spPr/>
      <dgm:t>
        <a:bodyPr/>
        <a:lstStyle/>
        <a:p>
          <a:endParaRPr lang="en-US"/>
        </a:p>
      </dgm:t>
    </dgm:pt>
    <dgm:pt modelId="{74A20FA0-C92E-4D13-A943-05661A5ED662}" type="sibTrans" cxnId="{4C043DE2-33B4-46A5-8A5D-B79CE5F3A297}">
      <dgm:prSet/>
      <dgm:spPr/>
      <dgm:t>
        <a:bodyPr/>
        <a:lstStyle/>
        <a:p>
          <a:endParaRPr lang="en-US"/>
        </a:p>
      </dgm:t>
    </dgm:pt>
    <dgm:pt modelId="{A600AF07-B6D0-4F0B-9B45-05446FDF9AD6}" type="pres">
      <dgm:prSet presAssocID="{516B2195-4CBE-41DE-97A7-98679C27B3F6}" presName="Name0" presStyleCnt="0">
        <dgm:presLayoutVars>
          <dgm:dir/>
          <dgm:animLvl val="lvl"/>
          <dgm:resizeHandles val="exact"/>
        </dgm:presLayoutVars>
      </dgm:prSet>
      <dgm:spPr/>
    </dgm:pt>
    <dgm:pt modelId="{ACDD3F32-1CEC-481F-9876-2D7E4969A428}" type="pres">
      <dgm:prSet presAssocID="{344CC9E7-276E-41A1-9048-96E6552FE824}" presName="composite" presStyleCnt="0"/>
      <dgm:spPr/>
    </dgm:pt>
    <dgm:pt modelId="{24297ABE-E7C9-4F28-8374-015190BE46DA}" type="pres">
      <dgm:prSet presAssocID="{344CC9E7-276E-41A1-9048-96E6552FE824}" presName="parTx" presStyleLbl="alignNode1" presStyleIdx="0" presStyleCnt="3">
        <dgm:presLayoutVars>
          <dgm:chMax val="0"/>
          <dgm:chPref val="0"/>
          <dgm:bulletEnabled val="1"/>
        </dgm:presLayoutVars>
      </dgm:prSet>
      <dgm:spPr/>
    </dgm:pt>
    <dgm:pt modelId="{4D92A005-8E76-449D-A9B4-FB56161A8F23}" type="pres">
      <dgm:prSet presAssocID="{344CC9E7-276E-41A1-9048-96E6552FE824}" presName="desTx" presStyleLbl="alignAccFollowNode1" presStyleIdx="0" presStyleCnt="3">
        <dgm:presLayoutVars>
          <dgm:bulletEnabled val="1"/>
        </dgm:presLayoutVars>
      </dgm:prSet>
      <dgm:spPr/>
    </dgm:pt>
    <dgm:pt modelId="{BEED16F7-4219-49C0-8775-74B40A94FA8A}" type="pres">
      <dgm:prSet presAssocID="{36DB4786-6DB6-43AE-B140-F49D63DB3A27}" presName="space" presStyleCnt="0"/>
      <dgm:spPr/>
    </dgm:pt>
    <dgm:pt modelId="{5177543C-AA1B-4E62-97EE-FF8E2345BFD1}" type="pres">
      <dgm:prSet presAssocID="{0C70E45C-6001-4DED-82F1-86DF6DA26C54}" presName="composite" presStyleCnt="0"/>
      <dgm:spPr/>
    </dgm:pt>
    <dgm:pt modelId="{AF5F1BD2-EA1C-4BC4-92B9-0FBBBCB91439}" type="pres">
      <dgm:prSet presAssocID="{0C70E45C-6001-4DED-82F1-86DF6DA26C54}" presName="parTx" presStyleLbl="alignNode1" presStyleIdx="1" presStyleCnt="3">
        <dgm:presLayoutVars>
          <dgm:chMax val="0"/>
          <dgm:chPref val="0"/>
          <dgm:bulletEnabled val="1"/>
        </dgm:presLayoutVars>
      </dgm:prSet>
      <dgm:spPr/>
    </dgm:pt>
    <dgm:pt modelId="{C90B9225-071B-4D14-B394-11589F619455}" type="pres">
      <dgm:prSet presAssocID="{0C70E45C-6001-4DED-82F1-86DF6DA26C54}" presName="desTx" presStyleLbl="alignAccFollowNode1" presStyleIdx="1" presStyleCnt="3">
        <dgm:presLayoutVars>
          <dgm:bulletEnabled val="1"/>
        </dgm:presLayoutVars>
      </dgm:prSet>
      <dgm:spPr/>
    </dgm:pt>
    <dgm:pt modelId="{3DDC8B72-D490-45BD-B263-D77F78828F5E}" type="pres">
      <dgm:prSet presAssocID="{6876C087-A79F-4A96-A750-5142F6029000}" presName="space" presStyleCnt="0"/>
      <dgm:spPr/>
    </dgm:pt>
    <dgm:pt modelId="{43448C10-F934-4D8A-A0D9-ABE724870E7B}" type="pres">
      <dgm:prSet presAssocID="{1D30E11E-0DAC-4E13-BA24-9D9B015288A7}" presName="composite" presStyleCnt="0"/>
      <dgm:spPr/>
    </dgm:pt>
    <dgm:pt modelId="{489B7DAC-A678-4C60-88AA-34943D0512C1}" type="pres">
      <dgm:prSet presAssocID="{1D30E11E-0DAC-4E13-BA24-9D9B015288A7}" presName="parTx" presStyleLbl="alignNode1" presStyleIdx="2" presStyleCnt="3">
        <dgm:presLayoutVars>
          <dgm:chMax val="0"/>
          <dgm:chPref val="0"/>
          <dgm:bulletEnabled val="1"/>
        </dgm:presLayoutVars>
      </dgm:prSet>
      <dgm:spPr/>
    </dgm:pt>
    <dgm:pt modelId="{2B62BAB9-AF9A-4587-AC17-C72227A4E700}" type="pres">
      <dgm:prSet presAssocID="{1D30E11E-0DAC-4E13-BA24-9D9B015288A7}" presName="desTx" presStyleLbl="alignAccFollowNode1" presStyleIdx="2" presStyleCnt="3">
        <dgm:presLayoutVars>
          <dgm:bulletEnabled val="1"/>
        </dgm:presLayoutVars>
      </dgm:prSet>
      <dgm:spPr/>
    </dgm:pt>
  </dgm:ptLst>
  <dgm:cxnLst>
    <dgm:cxn modelId="{B561951A-A3AC-4F13-AC82-3FE4CE744122}" srcId="{344CC9E7-276E-41A1-9048-96E6552FE824}" destId="{465EB7C8-26F9-428E-819E-59B95E0FAECE}" srcOrd="0" destOrd="0" parTransId="{7695ACE4-21FA-4262-98BE-92D4D9DF98D0}" sibTransId="{490857F6-34B3-44CD-B8CE-51FC455DCB78}"/>
    <dgm:cxn modelId="{E56E101C-EC37-4C82-B7D6-B07BBF74B187}" type="presOf" srcId="{465EB7C8-26F9-428E-819E-59B95E0FAECE}" destId="{4D92A005-8E76-449D-A9B4-FB56161A8F23}" srcOrd="0" destOrd="0" presId="urn:microsoft.com/office/officeart/2005/8/layout/hList1"/>
    <dgm:cxn modelId="{6DBF1C1F-47FA-455C-83F0-6CB9E5A0C3E6}" srcId="{1D30E11E-0DAC-4E13-BA24-9D9B015288A7}" destId="{736B1A61-A973-46C5-8803-BF39D0808504}" srcOrd="0" destOrd="0" parTransId="{27C52B0F-74CB-4AAA-9FB7-42A48718BF99}" sibTransId="{5EE3504D-420C-4418-BE11-AD0E78B5506A}"/>
    <dgm:cxn modelId="{47C7A323-D031-458F-AD45-B2B89686F139}" type="presOf" srcId="{3D9FB3D8-FEA1-478E-AA0C-DB4A0A2776E7}" destId="{2B62BAB9-AF9A-4587-AC17-C72227A4E700}" srcOrd="0" destOrd="1" presId="urn:microsoft.com/office/officeart/2005/8/layout/hList1"/>
    <dgm:cxn modelId="{8FCEC536-4231-479A-92E7-A726791010E2}" srcId="{1D30E11E-0DAC-4E13-BA24-9D9B015288A7}" destId="{3D9FB3D8-FEA1-478E-AA0C-DB4A0A2776E7}" srcOrd="1" destOrd="0" parTransId="{C951EB9A-4431-4E5A-9B24-BDA5C7228174}" sibTransId="{D252C680-E208-47EE-A8AB-1347F4C90E1B}"/>
    <dgm:cxn modelId="{2A70C33A-36D1-41AF-A95B-A02148E2F8B8}" srcId="{516B2195-4CBE-41DE-97A7-98679C27B3F6}" destId="{344CC9E7-276E-41A1-9048-96E6552FE824}" srcOrd="0" destOrd="0" parTransId="{FF921883-F3A9-4C2B-93F2-AADFE4F65D3E}" sibTransId="{36DB4786-6DB6-43AE-B140-F49D63DB3A27}"/>
    <dgm:cxn modelId="{16280E42-0723-444D-95ED-8B018C84EF3E}" type="presOf" srcId="{0C70E45C-6001-4DED-82F1-86DF6DA26C54}" destId="{AF5F1BD2-EA1C-4BC4-92B9-0FBBBCB91439}" srcOrd="0" destOrd="0" presId="urn:microsoft.com/office/officeart/2005/8/layout/hList1"/>
    <dgm:cxn modelId="{6D796562-A775-4C82-AA25-37A2C5AEA9C7}" type="presOf" srcId="{736B1A61-A973-46C5-8803-BF39D0808504}" destId="{2B62BAB9-AF9A-4587-AC17-C72227A4E700}" srcOrd="0" destOrd="0" presId="urn:microsoft.com/office/officeart/2005/8/layout/hList1"/>
    <dgm:cxn modelId="{F9032E49-2D73-4F81-8781-C64B04180C67}" srcId="{344CC9E7-276E-41A1-9048-96E6552FE824}" destId="{FB9E1F60-3624-4F6A-A936-C36B538EFCD0}" srcOrd="1" destOrd="0" parTransId="{4CE35AC0-D98D-4084-913D-BFFEDCC570F2}" sibTransId="{F6FD174D-984B-479C-AE5E-EAA46430871E}"/>
    <dgm:cxn modelId="{144E164F-4BE8-40DD-985D-2353441504CC}" srcId="{516B2195-4CBE-41DE-97A7-98679C27B3F6}" destId="{1D30E11E-0DAC-4E13-BA24-9D9B015288A7}" srcOrd="2" destOrd="0" parTransId="{581B332D-4C34-4CC9-B516-571FA6B56724}" sibTransId="{48CF4C4D-7DC2-4851-9B6C-31506BCBDACE}"/>
    <dgm:cxn modelId="{5D2EBF97-C5BB-4E20-B262-A0C2DE27FB41}" srcId="{516B2195-4CBE-41DE-97A7-98679C27B3F6}" destId="{0C70E45C-6001-4DED-82F1-86DF6DA26C54}" srcOrd="1" destOrd="0" parTransId="{4FE5D444-F372-4E77-9C39-D56AF70E8233}" sibTransId="{6876C087-A79F-4A96-A750-5142F6029000}"/>
    <dgm:cxn modelId="{0177069B-5A11-4569-B6ED-03923A1FFA90}" type="presOf" srcId="{1D30E11E-0DAC-4E13-BA24-9D9B015288A7}" destId="{489B7DAC-A678-4C60-88AA-34943D0512C1}" srcOrd="0" destOrd="0" presId="urn:microsoft.com/office/officeart/2005/8/layout/hList1"/>
    <dgm:cxn modelId="{701FB49F-7813-4406-A086-850FBA4B5706}" type="presOf" srcId="{01FF819B-EEA1-44F0-B1F5-8DBDF4931B0F}" destId="{C90B9225-071B-4D14-B394-11589F619455}" srcOrd="0" destOrd="1" presId="urn:microsoft.com/office/officeart/2005/8/layout/hList1"/>
    <dgm:cxn modelId="{615015CC-71F5-4B0A-BFB6-046D81F24201}" type="presOf" srcId="{FB9E1F60-3624-4F6A-A936-C36B538EFCD0}" destId="{4D92A005-8E76-449D-A9B4-FB56161A8F23}" srcOrd="0" destOrd="1" presId="urn:microsoft.com/office/officeart/2005/8/layout/hList1"/>
    <dgm:cxn modelId="{8107A9D6-1581-4C1C-9EAE-4CCCDBCBADCA}" type="presOf" srcId="{FDB776A5-FE84-42F0-8182-08CD1B5AE432}" destId="{2B62BAB9-AF9A-4587-AC17-C72227A4E700}" srcOrd="0" destOrd="2" presId="urn:microsoft.com/office/officeart/2005/8/layout/hList1"/>
    <dgm:cxn modelId="{476A16D9-CB3A-4441-B00A-6C6E12A3DFC6}" type="presOf" srcId="{516B2195-4CBE-41DE-97A7-98679C27B3F6}" destId="{A600AF07-B6D0-4F0B-9B45-05446FDF9AD6}" srcOrd="0" destOrd="0" presId="urn:microsoft.com/office/officeart/2005/8/layout/hList1"/>
    <dgm:cxn modelId="{B45D29D9-3630-47AE-BCB6-C6C6BE5116E2}" type="presOf" srcId="{7A55055F-C02C-45BB-9206-CD2BFC52FB18}" destId="{C90B9225-071B-4D14-B394-11589F619455}" srcOrd="0" destOrd="0" presId="urn:microsoft.com/office/officeart/2005/8/layout/hList1"/>
    <dgm:cxn modelId="{7E9330D9-DB6E-4B6D-8640-A10829783FD9}" srcId="{0C70E45C-6001-4DED-82F1-86DF6DA26C54}" destId="{7A55055F-C02C-45BB-9206-CD2BFC52FB18}" srcOrd="0" destOrd="0" parTransId="{49A8A810-E70A-411E-B6F2-ADAA7C511748}" sibTransId="{EA1EDF4D-337D-4725-9D35-B07559B235F3}"/>
    <dgm:cxn modelId="{4C043DE2-33B4-46A5-8A5D-B79CE5F3A297}" srcId="{1D30E11E-0DAC-4E13-BA24-9D9B015288A7}" destId="{FDB776A5-FE84-42F0-8182-08CD1B5AE432}" srcOrd="2" destOrd="0" parTransId="{B93C4CD7-73B6-4EC7-AAEC-854CE544D83B}" sibTransId="{74A20FA0-C92E-4D13-A943-05661A5ED662}"/>
    <dgm:cxn modelId="{2216BAEC-FBB8-4891-8525-E3C715369828}" srcId="{0C70E45C-6001-4DED-82F1-86DF6DA26C54}" destId="{01FF819B-EEA1-44F0-B1F5-8DBDF4931B0F}" srcOrd="1" destOrd="0" parTransId="{A006E43A-F96E-4E1A-8CE5-6629FED168E3}" sibTransId="{396A20A4-BF74-4719-A261-874AB43C7B5C}"/>
    <dgm:cxn modelId="{3F32E6FC-7E6B-4DD2-9671-AB34E133ACD0}" type="presOf" srcId="{344CC9E7-276E-41A1-9048-96E6552FE824}" destId="{24297ABE-E7C9-4F28-8374-015190BE46DA}" srcOrd="0" destOrd="0" presId="urn:microsoft.com/office/officeart/2005/8/layout/hList1"/>
    <dgm:cxn modelId="{48914C14-EA7F-441D-B166-883867AE08FC}" type="presParOf" srcId="{A600AF07-B6D0-4F0B-9B45-05446FDF9AD6}" destId="{ACDD3F32-1CEC-481F-9876-2D7E4969A428}" srcOrd="0" destOrd="0" presId="urn:microsoft.com/office/officeart/2005/8/layout/hList1"/>
    <dgm:cxn modelId="{9DBEBA47-E059-4DE0-BB81-40063BB23CBD}" type="presParOf" srcId="{ACDD3F32-1CEC-481F-9876-2D7E4969A428}" destId="{24297ABE-E7C9-4F28-8374-015190BE46DA}" srcOrd="0" destOrd="0" presId="urn:microsoft.com/office/officeart/2005/8/layout/hList1"/>
    <dgm:cxn modelId="{E2540962-CB70-4DA6-941F-023A53B929EC}" type="presParOf" srcId="{ACDD3F32-1CEC-481F-9876-2D7E4969A428}" destId="{4D92A005-8E76-449D-A9B4-FB56161A8F23}" srcOrd="1" destOrd="0" presId="urn:microsoft.com/office/officeart/2005/8/layout/hList1"/>
    <dgm:cxn modelId="{E6E3F870-C5D6-415A-BAC5-7B2418475F76}" type="presParOf" srcId="{A600AF07-B6D0-4F0B-9B45-05446FDF9AD6}" destId="{BEED16F7-4219-49C0-8775-74B40A94FA8A}" srcOrd="1" destOrd="0" presId="urn:microsoft.com/office/officeart/2005/8/layout/hList1"/>
    <dgm:cxn modelId="{E4211CFD-8329-4C9F-B29C-43479A6592B2}" type="presParOf" srcId="{A600AF07-B6D0-4F0B-9B45-05446FDF9AD6}" destId="{5177543C-AA1B-4E62-97EE-FF8E2345BFD1}" srcOrd="2" destOrd="0" presId="urn:microsoft.com/office/officeart/2005/8/layout/hList1"/>
    <dgm:cxn modelId="{5B3CDAF2-7B7C-4C3B-A1EF-CADE9D821904}" type="presParOf" srcId="{5177543C-AA1B-4E62-97EE-FF8E2345BFD1}" destId="{AF5F1BD2-EA1C-4BC4-92B9-0FBBBCB91439}" srcOrd="0" destOrd="0" presId="urn:microsoft.com/office/officeart/2005/8/layout/hList1"/>
    <dgm:cxn modelId="{4385A632-DE5F-4475-A151-BC626BE4D5C9}" type="presParOf" srcId="{5177543C-AA1B-4E62-97EE-FF8E2345BFD1}" destId="{C90B9225-071B-4D14-B394-11589F619455}" srcOrd="1" destOrd="0" presId="urn:microsoft.com/office/officeart/2005/8/layout/hList1"/>
    <dgm:cxn modelId="{FDC2282C-E3D6-40E4-B446-4A1092C7F5A1}" type="presParOf" srcId="{A600AF07-B6D0-4F0B-9B45-05446FDF9AD6}" destId="{3DDC8B72-D490-45BD-B263-D77F78828F5E}" srcOrd="3" destOrd="0" presId="urn:microsoft.com/office/officeart/2005/8/layout/hList1"/>
    <dgm:cxn modelId="{8E317EF5-33A2-4A71-8C4C-AC3C56816507}" type="presParOf" srcId="{A600AF07-B6D0-4F0B-9B45-05446FDF9AD6}" destId="{43448C10-F934-4D8A-A0D9-ABE724870E7B}" srcOrd="4" destOrd="0" presId="urn:microsoft.com/office/officeart/2005/8/layout/hList1"/>
    <dgm:cxn modelId="{11773675-774E-4CBC-9D1C-36596D62DE3C}" type="presParOf" srcId="{43448C10-F934-4D8A-A0D9-ABE724870E7B}" destId="{489B7DAC-A678-4C60-88AA-34943D0512C1}" srcOrd="0" destOrd="0" presId="urn:microsoft.com/office/officeart/2005/8/layout/hList1"/>
    <dgm:cxn modelId="{7BDC2933-DB46-4015-8268-6142A09F0DE3}" type="presParOf" srcId="{43448C10-F934-4D8A-A0D9-ABE724870E7B}" destId="{2B62BAB9-AF9A-4587-AC17-C72227A4E70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09A15-191C-49C2-8FBB-AF9BCA66D81A}">
      <dsp:nvSpPr>
        <dsp:cNvPr id="0" name=""/>
        <dsp:cNvSpPr/>
      </dsp:nvSpPr>
      <dsp:spPr>
        <a:xfrm>
          <a:off x="3194208" y="0"/>
          <a:ext cx="3638550" cy="3638550"/>
        </a:xfrm>
        <a:prstGeom prst="triangle">
          <a:avLst/>
        </a:prstGeom>
        <a:solidFill>
          <a:schemeClr val="accent2">
            <a:hueOff val="0"/>
            <a:satOff val="0"/>
            <a:lumOff val="0"/>
            <a:alphaOff val="0"/>
          </a:schemeClr>
        </a:solidFill>
        <a:ln w="15875" cap="rnd" cmpd="sng" algn="ctr">
          <a:solidFill>
            <a:schemeClr val="tx1"/>
          </a:solidFill>
          <a:prstDash val="solid"/>
        </a:ln>
        <a:effectLst>
          <a:innerShdw blurRad="114300">
            <a:prstClr val="black"/>
          </a:innerShdw>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sp>
    <dsp:sp modelId="{A938C6C9-3FD4-4CE5-A605-41DE6A20BC45}">
      <dsp:nvSpPr>
        <dsp:cNvPr id="0" name=""/>
        <dsp:cNvSpPr/>
      </dsp:nvSpPr>
      <dsp:spPr>
        <a:xfrm>
          <a:off x="5013483" y="364210"/>
          <a:ext cx="2365057" cy="646695"/>
        </a:xfrm>
        <a:prstGeom prst="roundRect">
          <a:avLst/>
        </a:prstGeom>
        <a:solidFill>
          <a:schemeClr val="accent4">
            <a:lumMod val="20000"/>
            <a:lumOff val="80000"/>
            <a:alpha val="90000"/>
          </a:schemeClr>
        </a:solidFill>
        <a:ln w="15875" cap="rnd" cmpd="sng" algn="ctr">
          <a:solidFill>
            <a:srgbClr val="6D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Accommodation</a:t>
          </a:r>
        </a:p>
        <a:p>
          <a:pPr marL="0" lvl="0" indent="0" algn="ctr" defTabSz="800100">
            <a:lnSpc>
              <a:spcPct val="90000"/>
            </a:lnSpc>
            <a:spcBef>
              <a:spcPct val="0"/>
            </a:spcBef>
            <a:spcAft>
              <a:spcPct val="35000"/>
            </a:spcAft>
            <a:buNone/>
          </a:pPr>
          <a:r>
            <a:rPr lang="en-US" sz="1800" b="1" kern="1200" dirty="0"/>
            <a:t>Process</a:t>
          </a:r>
        </a:p>
      </dsp:txBody>
      <dsp:txXfrm>
        <a:off x="5045052" y="395779"/>
        <a:ext cx="2301919" cy="583557"/>
      </dsp:txXfrm>
    </dsp:sp>
    <dsp:sp modelId="{AB8B42DD-FF75-4189-BC3E-95613A24DBFC}">
      <dsp:nvSpPr>
        <dsp:cNvPr id="0" name=""/>
        <dsp:cNvSpPr/>
      </dsp:nvSpPr>
      <dsp:spPr>
        <a:xfrm>
          <a:off x="5013483" y="1091742"/>
          <a:ext cx="2365057" cy="646695"/>
        </a:xfrm>
        <a:prstGeom prst="roundRect">
          <a:avLst/>
        </a:prstGeom>
        <a:solidFill>
          <a:schemeClr val="accent4">
            <a:lumMod val="20000"/>
            <a:lumOff val="80000"/>
            <a:alpha val="90000"/>
          </a:schemeClr>
        </a:solidFill>
        <a:ln w="15875" cap="rnd" cmpd="sng" algn="ctr">
          <a:solidFill>
            <a:srgbClr val="6D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Captioning</a:t>
          </a:r>
        </a:p>
        <a:p>
          <a:pPr marL="0" lvl="0" indent="0" algn="ctr" defTabSz="800100">
            <a:lnSpc>
              <a:spcPct val="90000"/>
            </a:lnSpc>
            <a:spcBef>
              <a:spcPct val="0"/>
            </a:spcBef>
            <a:spcAft>
              <a:spcPct val="35000"/>
            </a:spcAft>
            <a:buNone/>
          </a:pPr>
          <a:r>
            <a:rPr lang="en-US" sz="1800" b="1" kern="1200" dirty="0"/>
            <a:t>Vendor</a:t>
          </a:r>
        </a:p>
      </dsp:txBody>
      <dsp:txXfrm>
        <a:off x="5045052" y="1123311"/>
        <a:ext cx="2301919" cy="583557"/>
      </dsp:txXfrm>
    </dsp:sp>
    <dsp:sp modelId="{D9444339-642F-400D-9925-30177482A89C}">
      <dsp:nvSpPr>
        <dsp:cNvPr id="0" name=""/>
        <dsp:cNvSpPr/>
      </dsp:nvSpPr>
      <dsp:spPr>
        <a:xfrm>
          <a:off x="5013483" y="1819275"/>
          <a:ext cx="2365057" cy="646695"/>
        </a:xfrm>
        <a:prstGeom prst="roundRect">
          <a:avLst/>
        </a:prstGeom>
        <a:solidFill>
          <a:schemeClr val="accent4">
            <a:lumMod val="20000"/>
            <a:lumOff val="80000"/>
            <a:alpha val="90000"/>
          </a:schemeClr>
        </a:solidFill>
        <a:ln w="15875" cap="rnd" cmpd="sng" algn="ctr">
          <a:solidFill>
            <a:srgbClr val="6D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Centralized</a:t>
          </a:r>
        </a:p>
        <a:p>
          <a:pPr marL="0" lvl="0" indent="0" algn="ctr" defTabSz="800100">
            <a:lnSpc>
              <a:spcPct val="90000"/>
            </a:lnSpc>
            <a:spcBef>
              <a:spcPct val="0"/>
            </a:spcBef>
            <a:spcAft>
              <a:spcPct val="35000"/>
            </a:spcAft>
            <a:buNone/>
          </a:pPr>
          <a:r>
            <a:rPr lang="en-US" sz="1800" b="1" kern="1200" dirty="0"/>
            <a:t>Captioning Credits</a:t>
          </a:r>
        </a:p>
      </dsp:txBody>
      <dsp:txXfrm>
        <a:off x="5045052" y="1850844"/>
        <a:ext cx="2301919" cy="583557"/>
      </dsp:txXfrm>
    </dsp:sp>
    <dsp:sp modelId="{1798F8EA-E857-430C-8410-F41D04EF0853}">
      <dsp:nvSpPr>
        <dsp:cNvPr id="0" name=""/>
        <dsp:cNvSpPr/>
      </dsp:nvSpPr>
      <dsp:spPr>
        <a:xfrm>
          <a:off x="5013483" y="2546807"/>
          <a:ext cx="2365057" cy="646695"/>
        </a:xfrm>
        <a:prstGeom prst="roundRect">
          <a:avLst/>
        </a:prstGeom>
        <a:solidFill>
          <a:schemeClr val="accent4">
            <a:lumMod val="20000"/>
            <a:lumOff val="80000"/>
            <a:alpha val="9000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Financial Efficiency</a:t>
          </a:r>
        </a:p>
      </dsp:txBody>
      <dsp:txXfrm>
        <a:off x="5045052" y="2578376"/>
        <a:ext cx="2301919" cy="583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12DDF-E622-42CB-B052-17D99B012A70}">
      <dsp:nvSpPr>
        <dsp:cNvPr id="0" name=""/>
        <dsp:cNvSpPr/>
      </dsp:nvSpPr>
      <dsp:spPr>
        <a:xfrm>
          <a:off x="0" y="0"/>
          <a:ext cx="10553700" cy="3636963"/>
        </a:xfrm>
        <a:prstGeom prst="roundRect">
          <a:avLst>
            <a:gd name="adj" fmla="val 8500"/>
          </a:avLst>
        </a:prstGeom>
        <a:solidFill>
          <a:schemeClr val="tx1"/>
        </a:solidFill>
        <a:ln w="15875" cap="rnd" cmpd="sng" algn="ctr">
          <a:solidFill>
            <a:schemeClr val="tx1"/>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2822687" numCol="1" spcCol="1270" anchor="t" anchorCtr="0">
          <a:noAutofit/>
        </a:bodyPr>
        <a:lstStyle/>
        <a:p>
          <a:pPr marL="0" lvl="0" indent="0" algn="l" defTabSz="1333500">
            <a:lnSpc>
              <a:spcPct val="90000"/>
            </a:lnSpc>
            <a:spcBef>
              <a:spcPct val="0"/>
            </a:spcBef>
            <a:spcAft>
              <a:spcPct val="35000"/>
            </a:spcAft>
            <a:buNone/>
          </a:pPr>
          <a:r>
            <a:rPr lang="en-US" sz="3000" kern="1200" dirty="0"/>
            <a:t>Canvas Courses &amp; Kaltura </a:t>
          </a:r>
          <a:r>
            <a:rPr lang="en-US" sz="3000" kern="1200" dirty="0" err="1"/>
            <a:t>MediaSpace</a:t>
          </a:r>
          <a:r>
            <a:rPr lang="en-US" sz="3000" kern="1200" dirty="0"/>
            <a:t> (KMS) Sites</a:t>
          </a:r>
        </a:p>
      </dsp:txBody>
      <dsp:txXfrm>
        <a:off x="90545" y="90545"/>
        <a:ext cx="10372610" cy="3455873"/>
      </dsp:txXfrm>
    </dsp:sp>
    <dsp:sp modelId="{E0906928-FE99-487B-97FE-0DFF29C5D86A}">
      <dsp:nvSpPr>
        <dsp:cNvPr id="0" name=""/>
        <dsp:cNvSpPr/>
      </dsp:nvSpPr>
      <dsp:spPr>
        <a:xfrm>
          <a:off x="263842" y="909240"/>
          <a:ext cx="10026015" cy="2545874"/>
        </a:xfrm>
        <a:prstGeom prst="roundRect">
          <a:avLst>
            <a:gd name="adj" fmla="val 10500"/>
          </a:avLst>
        </a:prstGeom>
        <a:solidFill>
          <a:schemeClr val="accent4">
            <a:lumMod val="60000"/>
            <a:lumOff val="40000"/>
          </a:schemeClr>
        </a:solidFill>
        <a:ln w="15875" cap="rnd" cmpd="sng" algn="ctr">
          <a:solidFill>
            <a:schemeClr val="tx1"/>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616630" numCol="1" spcCol="1270" anchor="t" anchorCtr="0">
          <a:noAutofit/>
        </a:bodyPr>
        <a:lstStyle/>
        <a:p>
          <a:pPr marL="0" lvl="0" indent="0" algn="l" defTabSz="1333500">
            <a:lnSpc>
              <a:spcPct val="90000"/>
            </a:lnSpc>
            <a:spcBef>
              <a:spcPct val="0"/>
            </a:spcBef>
            <a:spcAft>
              <a:spcPct val="35000"/>
            </a:spcAft>
            <a:buNone/>
          </a:pPr>
          <a:r>
            <a:rPr lang="en-US" sz="3000" kern="1200" dirty="0">
              <a:solidFill>
                <a:schemeClr val="tx1"/>
              </a:solidFill>
            </a:rPr>
            <a:t>My Media (your videos and recorded media)</a:t>
          </a:r>
        </a:p>
      </dsp:txBody>
      <dsp:txXfrm>
        <a:off x="342136" y="987534"/>
        <a:ext cx="9869427" cy="2389286"/>
      </dsp:txXfrm>
    </dsp:sp>
    <dsp:sp modelId="{2D5A5309-7EB6-4838-AD78-C879EA32690E}">
      <dsp:nvSpPr>
        <dsp:cNvPr id="0" name=""/>
        <dsp:cNvSpPr/>
      </dsp:nvSpPr>
      <dsp:spPr>
        <a:xfrm>
          <a:off x="514492" y="1800296"/>
          <a:ext cx="2005203" cy="1463877"/>
        </a:xfrm>
        <a:prstGeom prst="roundRect">
          <a:avLst>
            <a:gd name="adj" fmla="val 10500"/>
          </a:avLst>
        </a:prstGeom>
        <a:solidFill>
          <a:srgbClr val="6D0000">
            <a:alpha val="90000"/>
          </a:srgbClr>
        </a:solidFill>
        <a:ln w="15875" cap="rnd" cmpd="sng" algn="ctr">
          <a:solidFill>
            <a:schemeClr val="tx1"/>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Integrations:</a:t>
          </a:r>
        </a:p>
        <a:p>
          <a:pPr marL="0" lvl="0" indent="0" algn="ctr" defTabSz="889000">
            <a:lnSpc>
              <a:spcPct val="90000"/>
            </a:lnSpc>
            <a:spcBef>
              <a:spcPct val="0"/>
            </a:spcBef>
            <a:spcAft>
              <a:spcPct val="35000"/>
            </a:spcAft>
            <a:buNone/>
          </a:pPr>
          <a:r>
            <a:rPr lang="en-US" sz="1700" kern="1200" dirty="0">
              <a:solidFill>
                <a:schemeClr val="bg1"/>
              </a:solidFill>
            </a:rPr>
            <a:t>Zoom, Kaltura Capture/Express</a:t>
          </a:r>
        </a:p>
      </dsp:txBody>
      <dsp:txXfrm>
        <a:off x="559511" y="1845315"/>
        <a:ext cx="1915165" cy="1373839"/>
      </dsp:txXfrm>
    </dsp:sp>
    <dsp:sp modelId="{EE67D634-1833-4086-805F-4A285C288625}">
      <dsp:nvSpPr>
        <dsp:cNvPr id="0" name=""/>
        <dsp:cNvSpPr/>
      </dsp:nvSpPr>
      <dsp:spPr>
        <a:xfrm>
          <a:off x="2743962" y="1818481"/>
          <a:ext cx="7282053" cy="1454785"/>
        </a:xfrm>
        <a:prstGeom prst="roundRect">
          <a:avLst>
            <a:gd name="adj" fmla="val 10500"/>
          </a:avLst>
        </a:prstGeom>
        <a:solidFill>
          <a:srgbClr val="6D0000"/>
        </a:solidFill>
        <a:ln w="15875" cap="rnd" cmpd="sng" algn="ctr">
          <a:solidFill>
            <a:schemeClr val="tx1"/>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821145" numCol="1" spcCol="1270" anchor="t" anchorCtr="0">
          <a:noAutofit/>
        </a:bodyPr>
        <a:lstStyle/>
        <a:p>
          <a:pPr marL="0" lvl="0" indent="0" algn="l" defTabSz="1333500">
            <a:lnSpc>
              <a:spcPct val="90000"/>
            </a:lnSpc>
            <a:spcBef>
              <a:spcPct val="0"/>
            </a:spcBef>
            <a:spcAft>
              <a:spcPct val="35000"/>
            </a:spcAft>
            <a:buNone/>
          </a:pPr>
          <a:r>
            <a:rPr lang="en-US" sz="3000" kern="1200" dirty="0"/>
            <a:t>Captioning Service</a:t>
          </a:r>
        </a:p>
      </dsp:txBody>
      <dsp:txXfrm>
        <a:off x="2788702" y="1863221"/>
        <a:ext cx="7192573" cy="1365305"/>
      </dsp:txXfrm>
    </dsp:sp>
    <dsp:sp modelId="{4960C054-D7B3-49ED-83DD-52967033FE23}">
      <dsp:nvSpPr>
        <dsp:cNvPr id="0" name=""/>
        <dsp:cNvSpPr/>
      </dsp:nvSpPr>
      <dsp:spPr>
        <a:xfrm>
          <a:off x="2926013" y="2473134"/>
          <a:ext cx="3418440" cy="654653"/>
        </a:xfrm>
        <a:prstGeom prst="roundRect">
          <a:avLst>
            <a:gd name="adj" fmla="val 10500"/>
          </a:avLst>
        </a:prstGeom>
        <a:solidFill>
          <a:schemeClr val="accent4">
            <a:lumMod val="20000"/>
            <a:lumOff val="80000"/>
            <a:alpha val="90000"/>
          </a:schemeClr>
        </a:solidFill>
        <a:ln w="15875" cap="rnd" cmpd="sng" algn="ctr">
          <a:solidFill>
            <a:schemeClr val="accent1">
              <a:hueOff val="0"/>
              <a:satOff val="0"/>
              <a:lumOff val="0"/>
              <a:alphaOff val="0"/>
            </a:schemeClr>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3Play Media</a:t>
          </a:r>
        </a:p>
      </dsp:txBody>
      <dsp:txXfrm>
        <a:off x="2946146" y="2493267"/>
        <a:ext cx="3378174" cy="614387"/>
      </dsp:txXfrm>
    </dsp:sp>
    <dsp:sp modelId="{3F4720FE-19AB-4340-A562-798B24BD1907}">
      <dsp:nvSpPr>
        <dsp:cNvPr id="0" name=""/>
        <dsp:cNvSpPr/>
      </dsp:nvSpPr>
      <dsp:spPr>
        <a:xfrm>
          <a:off x="6422678" y="2473134"/>
          <a:ext cx="3418440" cy="654653"/>
        </a:xfrm>
        <a:prstGeom prst="roundRect">
          <a:avLst>
            <a:gd name="adj" fmla="val 10500"/>
          </a:avLst>
        </a:prstGeom>
        <a:solidFill>
          <a:schemeClr val="accent4">
            <a:lumMod val="20000"/>
            <a:lumOff val="80000"/>
            <a:alpha val="90000"/>
          </a:schemeClr>
        </a:solidFill>
        <a:ln w="15875" cap="rnd" cmpd="sng" algn="ctr">
          <a:solidFill>
            <a:schemeClr val="accent1">
              <a:hueOff val="0"/>
              <a:satOff val="0"/>
              <a:lumOff val="0"/>
              <a:alphaOff val="0"/>
            </a:schemeClr>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REACH v2</a:t>
          </a:r>
        </a:p>
      </dsp:txBody>
      <dsp:txXfrm>
        <a:off x="6442811" y="2493267"/>
        <a:ext cx="3378174" cy="614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FE0A8-6B21-4A64-8ACD-FF0F7DB374AE}">
      <dsp:nvSpPr>
        <dsp:cNvPr id="0" name=""/>
        <dsp:cNvSpPr/>
      </dsp:nvSpPr>
      <dsp:spPr>
        <a:xfrm>
          <a:off x="1288" y="0"/>
          <a:ext cx="3349562" cy="3636963"/>
        </a:xfrm>
        <a:prstGeom prst="roundRect">
          <a:avLst>
            <a:gd name="adj" fmla="val 10000"/>
          </a:avLst>
        </a:prstGeom>
        <a:solidFill>
          <a:srgbClr val="6D0000"/>
        </a:solidFill>
        <a:ln>
          <a:solidFill>
            <a:schemeClr val="tx1"/>
          </a:solidFill>
        </a:ln>
        <a:effectLst>
          <a:innerShdw blurRad="114300">
            <a:prstClr val="black"/>
          </a:innerShdw>
          <a:reflection blurRad="6350" stA="52000" endA="300" endPos="35000" dir="5400000" sy="-100000" algn="bl" rotWithShape="0"/>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solidFill>
                <a:schemeClr val="bg1"/>
              </a:solidFill>
            </a:rPr>
            <a:t>Canvas courses or </a:t>
          </a:r>
        </a:p>
        <a:p>
          <a:pPr marL="0" lvl="0" indent="0" algn="ctr" defTabSz="1155700">
            <a:lnSpc>
              <a:spcPct val="90000"/>
            </a:lnSpc>
            <a:spcBef>
              <a:spcPct val="0"/>
            </a:spcBef>
            <a:spcAft>
              <a:spcPct val="35000"/>
            </a:spcAft>
            <a:buNone/>
          </a:pPr>
          <a:r>
            <a:rPr lang="en-US" sz="2600" b="0" kern="1200" dirty="0">
              <a:solidFill>
                <a:schemeClr val="bg1"/>
              </a:solidFill>
              <a:hlinkClick xmlns:r="http://schemas.openxmlformats.org/officeDocument/2006/relationships" r:id="rId1"/>
            </a:rPr>
            <a:t>UC KMS</a:t>
          </a:r>
          <a:r>
            <a:rPr lang="en-US" sz="2600" b="0" kern="1200" dirty="0">
              <a:solidFill>
                <a:schemeClr val="bg1"/>
              </a:solidFill>
            </a:rPr>
            <a:t> site</a:t>
          </a:r>
        </a:p>
      </dsp:txBody>
      <dsp:txXfrm>
        <a:off x="1288" y="0"/>
        <a:ext cx="3349562" cy="1091088"/>
      </dsp:txXfrm>
    </dsp:sp>
    <dsp:sp modelId="{474C5D1E-A6C2-4CBA-8541-F315D4D28CC4}">
      <dsp:nvSpPr>
        <dsp:cNvPr id="0" name=""/>
        <dsp:cNvSpPr/>
      </dsp:nvSpPr>
      <dsp:spPr>
        <a:xfrm>
          <a:off x="336244" y="1091177"/>
          <a:ext cx="2679650" cy="529828"/>
        </a:xfrm>
        <a:prstGeom prst="roundRect">
          <a:avLst>
            <a:gd name="adj" fmla="val 10000"/>
          </a:avLst>
        </a:prstGeom>
        <a:solidFill>
          <a:schemeClr val="bg1"/>
        </a:solidFill>
        <a:ln w="15875" cap="rnd" cmpd="sng" algn="ctr">
          <a:solidFill>
            <a:schemeClr val="tx1"/>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Add or view media</a:t>
          </a:r>
        </a:p>
      </dsp:txBody>
      <dsp:txXfrm>
        <a:off x="351762" y="1106695"/>
        <a:ext cx="2648614" cy="498792"/>
      </dsp:txXfrm>
    </dsp:sp>
    <dsp:sp modelId="{131E3981-F348-4F0F-8242-6190B7E425EC}">
      <dsp:nvSpPr>
        <dsp:cNvPr id="0" name=""/>
        <dsp:cNvSpPr/>
      </dsp:nvSpPr>
      <dsp:spPr>
        <a:xfrm>
          <a:off x="336244" y="1702517"/>
          <a:ext cx="2679650" cy="529828"/>
        </a:xfrm>
        <a:prstGeom prst="roundRect">
          <a:avLst>
            <a:gd name="adj" fmla="val 10000"/>
          </a:avLst>
        </a:prstGeom>
        <a:solidFill>
          <a:schemeClr val="bg1"/>
        </a:solidFill>
        <a:ln w="15875" cap="rnd" cmpd="sng" algn="ctr">
          <a:solidFill>
            <a:schemeClr val="tx1"/>
          </a:solidFill>
          <a:prstDash val="solid"/>
        </a:ln>
        <a:effectLst>
          <a:innerShdw blurRad="63500" dist="50800" dir="108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Order machine captions</a:t>
          </a:r>
        </a:p>
      </dsp:txBody>
      <dsp:txXfrm>
        <a:off x="351762" y="1718035"/>
        <a:ext cx="2648614" cy="498792"/>
      </dsp:txXfrm>
    </dsp:sp>
    <dsp:sp modelId="{EFB8D916-8C0E-4CC2-94A0-F8117798CF7A}">
      <dsp:nvSpPr>
        <dsp:cNvPr id="0" name=""/>
        <dsp:cNvSpPr/>
      </dsp:nvSpPr>
      <dsp:spPr>
        <a:xfrm>
          <a:off x="336244" y="2313857"/>
          <a:ext cx="2679650" cy="529828"/>
        </a:xfrm>
        <a:prstGeom prst="roundRect">
          <a:avLst>
            <a:gd name="adj" fmla="val 10000"/>
          </a:avLst>
        </a:prstGeom>
        <a:solidFill>
          <a:schemeClr val="bg1"/>
        </a:solidFill>
        <a:ln w="15875" cap="rnd" cmpd="sng" algn="ctr">
          <a:solidFill>
            <a:schemeClr val="tx1"/>
          </a:solidFill>
          <a:prstDash val="solid"/>
        </a:ln>
        <a:effectLst>
          <a:innerShdw blurRad="63500" dist="50800" dir="108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Auto-align a transcript</a:t>
          </a:r>
        </a:p>
      </dsp:txBody>
      <dsp:txXfrm>
        <a:off x="351762" y="2329375"/>
        <a:ext cx="2648614" cy="498792"/>
      </dsp:txXfrm>
    </dsp:sp>
    <dsp:sp modelId="{7F8B0245-AE5D-400C-8724-6E70D64AEFDC}">
      <dsp:nvSpPr>
        <dsp:cNvPr id="0" name=""/>
        <dsp:cNvSpPr/>
      </dsp:nvSpPr>
      <dsp:spPr>
        <a:xfrm>
          <a:off x="336244" y="2925197"/>
          <a:ext cx="2679650" cy="529828"/>
        </a:xfrm>
        <a:prstGeom prst="roundRect">
          <a:avLst>
            <a:gd name="adj" fmla="val 10000"/>
          </a:avLst>
        </a:prstGeom>
        <a:solidFill>
          <a:schemeClr val="bg1"/>
        </a:solidFill>
        <a:ln w="15875" cap="rnd"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Edit captions</a:t>
          </a:r>
        </a:p>
      </dsp:txBody>
      <dsp:txXfrm>
        <a:off x="351762" y="2940715"/>
        <a:ext cx="2648614" cy="498792"/>
      </dsp:txXfrm>
    </dsp:sp>
    <dsp:sp modelId="{2700D527-D2CC-4EE1-B74D-EC1BB2B11AB2}">
      <dsp:nvSpPr>
        <dsp:cNvPr id="0" name=""/>
        <dsp:cNvSpPr/>
      </dsp:nvSpPr>
      <dsp:spPr>
        <a:xfrm>
          <a:off x="3602068" y="0"/>
          <a:ext cx="3349562" cy="3636963"/>
        </a:xfrm>
        <a:prstGeom prst="roundRect">
          <a:avLst>
            <a:gd name="adj" fmla="val 10000"/>
          </a:avLst>
        </a:prstGeom>
        <a:solidFill>
          <a:srgbClr val="6D0000"/>
        </a:solidFill>
        <a:ln>
          <a:solidFill>
            <a:schemeClr val="tx1"/>
          </a:solidFill>
        </a:ln>
        <a:effectLst>
          <a:innerShdw blurRad="114300">
            <a:prstClr val="black"/>
          </a:innerShdw>
          <a:reflection blurRad="6350" stA="52000" endA="300" endPos="35000" dir="5400000" sy="-100000" algn="bl" rotWithShape="0"/>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solidFill>
                <a:schemeClr val="bg1"/>
              </a:solidFill>
              <a:hlinkClick xmlns:r="http://schemas.openxmlformats.org/officeDocument/2006/relationships" r:id="rId2"/>
            </a:rPr>
            <a:t>Accessibility Resources KMS</a:t>
          </a:r>
          <a:r>
            <a:rPr lang="en-US" sz="2600" b="0" kern="1200" dirty="0">
              <a:solidFill>
                <a:schemeClr val="bg1"/>
              </a:solidFill>
            </a:rPr>
            <a:t> site</a:t>
          </a:r>
        </a:p>
      </dsp:txBody>
      <dsp:txXfrm>
        <a:off x="3602068" y="0"/>
        <a:ext cx="3349562" cy="1091088"/>
      </dsp:txXfrm>
    </dsp:sp>
    <dsp:sp modelId="{9CC03A91-79AE-4DD2-BC10-5A87FE534877}">
      <dsp:nvSpPr>
        <dsp:cNvPr id="0" name=""/>
        <dsp:cNvSpPr/>
      </dsp:nvSpPr>
      <dsp:spPr>
        <a:xfrm>
          <a:off x="3937024" y="1077448"/>
          <a:ext cx="2679650" cy="2364025"/>
        </a:xfrm>
        <a:prstGeom prst="roundRect">
          <a:avLst>
            <a:gd name="adj" fmla="val 10000"/>
          </a:avLst>
        </a:prstGeom>
        <a:solidFill>
          <a:schemeClr val="bg1"/>
        </a:solidFill>
        <a:ln w="15875" cap="rnd" cmpd="sng" algn="ctr">
          <a:solidFill>
            <a:schemeClr val="tx1"/>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Request professional captions for accommodations</a:t>
          </a:r>
        </a:p>
      </dsp:txBody>
      <dsp:txXfrm>
        <a:off x="4006264" y="1146688"/>
        <a:ext cx="2541170" cy="2225545"/>
      </dsp:txXfrm>
    </dsp:sp>
    <dsp:sp modelId="{95169EDC-62DE-4C94-B399-877E73783554}">
      <dsp:nvSpPr>
        <dsp:cNvPr id="0" name=""/>
        <dsp:cNvSpPr/>
      </dsp:nvSpPr>
      <dsp:spPr>
        <a:xfrm>
          <a:off x="7202848" y="0"/>
          <a:ext cx="3349562" cy="3636963"/>
        </a:xfrm>
        <a:prstGeom prst="roundRect">
          <a:avLst>
            <a:gd name="adj" fmla="val 10000"/>
          </a:avLst>
        </a:prstGeom>
        <a:solidFill>
          <a:srgbClr val="6D0000"/>
        </a:solidFill>
        <a:ln>
          <a:solidFill>
            <a:schemeClr val="tx1"/>
          </a:solidFill>
        </a:ln>
        <a:effectLst>
          <a:innerShdw blurRad="114300">
            <a:prstClr val="black"/>
          </a:innerShdw>
          <a:reflection blurRad="6350" stA="52000" endA="300" endPos="35000" dir="5400000" sy="-100000" algn="bl" rotWithShape="0"/>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solidFill>
                <a:schemeClr val="bg1"/>
              </a:solidFill>
              <a:hlinkClick xmlns:r="http://schemas.openxmlformats.org/officeDocument/2006/relationships" r:id="rId3"/>
            </a:rPr>
            <a:t>Specific Unit KMS</a:t>
          </a:r>
          <a:r>
            <a:rPr lang="en-US" sz="2600" b="0" kern="1200" dirty="0">
              <a:solidFill>
                <a:schemeClr val="bg1"/>
              </a:solidFill>
            </a:rPr>
            <a:t> site</a:t>
          </a:r>
        </a:p>
      </dsp:txBody>
      <dsp:txXfrm>
        <a:off x="7202848" y="0"/>
        <a:ext cx="3349562" cy="1091088"/>
      </dsp:txXfrm>
    </dsp:sp>
    <dsp:sp modelId="{28748BAF-E9E4-4F78-8931-198D83E5C5EF}">
      <dsp:nvSpPr>
        <dsp:cNvPr id="0" name=""/>
        <dsp:cNvSpPr/>
      </dsp:nvSpPr>
      <dsp:spPr>
        <a:xfrm>
          <a:off x="7537805" y="1092154"/>
          <a:ext cx="2679650" cy="1096594"/>
        </a:xfrm>
        <a:prstGeom prst="roundRect">
          <a:avLst>
            <a:gd name="adj" fmla="val 10000"/>
          </a:avLst>
        </a:prstGeom>
        <a:solidFill>
          <a:schemeClr val="bg1"/>
        </a:solidFill>
        <a:ln w="15875" cap="rnd" cmpd="sng" algn="ctr">
          <a:solidFill>
            <a:schemeClr val="tx1"/>
          </a:solidFill>
          <a:prstDash val="solid"/>
        </a:ln>
        <a:effectLst>
          <a:innerShdw blurRad="63500" dist="50800" dir="189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Request captions using Centralized Captioning Credits</a:t>
          </a:r>
        </a:p>
      </dsp:txBody>
      <dsp:txXfrm>
        <a:off x="7569923" y="1124272"/>
        <a:ext cx="2615414" cy="1032358"/>
      </dsp:txXfrm>
    </dsp:sp>
    <dsp:sp modelId="{D634DC32-20EB-4BDB-A865-0031147B7B9C}">
      <dsp:nvSpPr>
        <dsp:cNvPr id="0" name=""/>
        <dsp:cNvSpPr/>
      </dsp:nvSpPr>
      <dsp:spPr>
        <a:xfrm>
          <a:off x="7537805" y="2357455"/>
          <a:ext cx="2679650" cy="1096594"/>
        </a:xfrm>
        <a:prstGeom prst="roundRect">
          <a:avLst>
            <a:gd name="adj" fmla="val 10000"/>
          </a:avLst>
        </a:prstGeom>
        <a:solidFill>
          <a:schemeClr val="bg1"/>
        </a:solidFill>
        <a:ln w="15875" cap="rnd" cmpd="sng" algn="ctr">
          <a:solidFill>
            <a:schemeClr val="tx1"/>
          </a:solidFill>
          <a:prstDash val="solid"/>
        </a:ln>
        <a:effectLst>
          <a:innerShdw blurRad="63500" dist="50800" dir="27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Request captions using Purchased Captioning Credits</a:t>
          </a:r>
        </a:p>
      </dsp:txBody>
      <dsp:txXfrm>
        <a:off x="7569923" y="2389573"/>
        <a:ext cx="2615414" cy="10323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97ABE-E7C9-4F28-8374-015190BE46DA}">
      <dsp:nvSpPr>
        <dsp:cNvPr id="0" name=""/>
        <dsp:cNvSpPr/>
      </dsp:nvSpPr>
      <dsp:spPr>
        <a:xfrm>
          <a:off x="3298" y="34344"/>
          <a:ext cx="3215580" cy="1060716"/>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Online Tools</a:t>
          </a:r>
        </a:p>
      </dsp:txBody>
      <dsp:txXfrm>
        <a:off x="3298" y="34344"/>
        <a:ext cx="3215580" cy="1060716"/>
      </dsp:txXfrm>
    </dsp:sp>
    <dsp:sp modelId="{4D92A005-8E76-449D-A9B4-FB56161A8F23}">
      <dsp:nvSpPr>
        <dsp:cNvPr id="0" name=""/>
        <dsp:cNvSpPr/>
      </dsp:nvSpPr>
      <dsp:spPr>
        <a:xfrm>
          <a:off x="3298" y="1095060"/>
          <a:ext cx="3215580" cy="2507557"/>
        </a:xfrm>
        <a:prstGeom prst="rect">
          <a:avLst/>
        </a:prstGeom>
        <a:solidFill>
          <a:schemeClr val="bg1">
            <a:alpha val="90000"/>
          </a:schemeClr>
        </a:solidFill>
        <a:ln w="25400" cap="rnd" cmpd="sng" algn="ctr">
          <a:solidFill>
            <a:srgbClr val="6D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Amara*</a:t>
          </a:r>
        </a:p>
        <a:p>
          <a:pPr marL="285750" lvl="1" indent="-285750" algn="l" defTabSz="1289050">
            <a:lnSpc>
              <a:spcPct val="90000"/>
            </a:lnSpc>
            <a:spcBef>
              <a:spcPct val="0"/>
            </a:spcBef>
            <a:spcAft>
              <a:spcPct val="15000"/>
            </a:spcAft>
            <a:buChar char="•"/>
          </a:pPr>
          <a:r>
            <a:rPr lang="en-US" sz="2900" kern="1200" dirty="0"/>
            <a:t>Subtitle Horse*</a:t>
          </a:r>
        </a:p>
      </dsp:txBody>
      <dsp:txXfrm>
        <a:off x="3298" y="1095060"/>
        <a:ext cx="3215580" cy="2507557"/>
      </dsp:txXfrm>
    </dsp:sp>
    <dsp:sp modelId="{AF5F1BD2-EA1C-4BC4-92B9-0FBBBCB91439}">
      <dsp:nvSpPr>
        <dsp:cNvPr id="0" name=""/>
        <dsp:cNvSpPr/>
      </dsp:nvSpPr>
      <dsp:spPr>
        <a:xfrm>
          <a:off x="3669059" y="34344"/>
          <a:ext cx="3215580" cy="1060716"/>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Downloadable Tools</a:t>
          </a:r>
        </a:p>
      </dsp:txBody>
      <dsp:txXfrm>
        <a:off x="3669059" y="34344"/>
        <a:ext cx="3215580" cy="1060716"/>
      </dsp:txXfrm>
    </dsp:sp>
    <dsp:sp modelId="{C90B9225-071B-4D14-B394-11589F619455}">
      <dsp:nvSpPr>
        <dsp:cNvPr id="0" name=""/>
        <dsp:cNvSpPr/>
      </dsp:nvSpPr>
      <dsp:spPr>
        <a:xfrm>
          <a:off x="3669059" y="1095060"/>
          <a:ext cx="3215580" cy="2507557"/>
        </a:xfrm>
        <a:prstGeom prst="rect">
          <a:avLst/>
        </a:prstGeom>
        <a:solidFill>
          <a:schemeClr val="bg1">
            <a:alpha val="90000"/>
          </a:schemeClr>
        </a:solidFill>
        <a:ln w="25400" cap="rnd" cmpd="sng" algn="ctr">
          <a:solidFill>
            <a:srgbClr val="6D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Caption And Description Editing Tool (CADET)*</a:t>
          </a:r>
        </a:p>
        <a:p>
          <a:pPr marL="285750" lvl="1" indent="-285750" algn="l" defTabSz="1289050">
            <a:lnSpc>
              <a:spcPct val="90000"/>
            </a:lnSpc>
            <a:spcBef>
              <a:spcPct val="0"/>
            </a:spcBef>
            <a:spcAft>
              <a:spcPct val="15000"/>
            </a:spcAft>
            <a:buChar char="•"/>
          </a:pPr>
          <a:r>
            <a:rPr lang="en-US" sz="2900" kern="1200" dirty="0" err="1"/>
            <a:t>AegiSub</a:t>
          </a:r>
          <a:r>
            <a:rPr lang="en-US" sz="2900" kern="1200" dirty="0"/>
            <a:t>*</a:t>
          </a:r>
        </a:p>
      </dsp:txBody>
      <dsp:txXfrm>
        <a:off x="3669059" y="1095060"/>
        <a:ext cx="3215580" cy="2507557"/>
      </dsp:txXfrm>
    </dsp:sp>
    <dsp:sp modelId="{489B7DAC-A678-4C60-88AA-34943D0512C1}">
      <dsp:nvSpPr>
        <dsp:cNvPr id="0" name=""/>
        <dsp:cNvSpPr/>
      </dsp:nvSpPr>
      <dsp:spPr>
        <a:xfrm>
          <a:off x="7334821" y="34344"/>
          <a:ext cx="3215580" cy="1060716"/>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Video Editing Software</a:t>
          </a:r>
        </a:p>
      </dsp:txBody>
      <dsp:txXfrm>
        <a:off x="7334821" y="34344"/>
        <a:ext cx="3215580" cy="1060716"/>
      </dsp:txXfrm>
    </dsp:sp>
    <dsp:sp modelId="{2B62BAB9-AF9A-4587-AC17-C72227A4E700}">
      <dsp:nvSpPr>
        <dsp:cNvPr id="0" name=""/>
        <dsp:cNvSpPr/>
      </dsp:nvSpPr>
      <dsp:spPr>
        <a:xfrm>
          <a:off x="7334821" y="1095060"/>
          <a:ext cx="3215580" cy="2507557"/>
        </a:xfrm>
        <a:prstGeom prst="rect">
          <a:avLst/>
        </a:prstGeom>
        <a:solidFill>
          <a:schemeClr val="bg1">
            <a:alpha val="90000"/>
          </a:schemeClr>
        </a:solidFill>
        <a:ln w="25400" cap="rnd" cmpd="sng" algn="ctr">
          <a:solidFill>
            <a:srgbClr val="6D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Camtasia</a:t>
          </a:r>
        </a:p>
        <a:p>
          <a:pPr marL="285750" lvl="1" indent="-285750" algn="l" defTabSz="1289050">
            <a:lnSpc>
              <a:spcPct val="90000"/>
            </a:lnSpc>
            <a:spcBef>
              <a:spcPct val="0"/>
            </a:spcBef>
            <a:spcAft>
              <a:spcPct val="15000"/>
            </a:spcAft>
            <a:buChar char="•"/>
          </a:pPr>
          <a:r>
            <a:rPr lang="en-US" sz="2900" kern="1200" dirty="0"/>
            <a:t>Adobe Premiere Pro</a:t>
          </a:r>
        </a:p>
        <a:p>
          <a:pPr marL="285750" lvl="1" indent="-285750" algn="l" defTabSz="1289050">
            <a:lnSpc>
              <a:spcPct val="90000"/>
            </a:lnSpc>
            <a:spcBef>
              <a:spcPct val="0"/>
            </a:spcBef>
            <a:spcAft>
              <a:spcPct val="15000"/>
            </a:spcAft>
            <a:buChar char="•"/>
          </a:pPr>
          <a:r>
            <a:rPr lang="en-US" sz="2900" kern="1200" dirty="0"/>
            <a:t>Final Cut X</a:t>
          </a:r>
        </a:p>
      </dsp:txBody>
      <dsp:txXfrm>
        <a:off x="7334821" y="1095060"/>
        <a:ext cx="3215580" cy="250755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36F02-AF67-416B-AB85-08CFF698F86D}" type="datetimeFigureOut">
              <a:rPr lang="en-US" smtClean="0"/>
              <a:t>10/6/2022</a:t>
            </a:fld>
            <a:endParaRPr lang="en-US" dirty="0"/>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65BC62-3B36-43F8-8B69-D6E5E743DA31}" type="slidenum">
              <a:rPr lang="en-US" smtClean="0"/>
              <a:t>‹#›</a:t>
            </a:fld>
            <a:endParaRPr lang="en-US" dirty="0"/>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7E8F0-931C-4E43-98D1-A3CD0E0034DC}" type="datetimeFigureOut">
              <a:rPr lang="en-US" smtClean="0"/>
              <a:t>10/6/2022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B063-7F11-4E3B-BA52-07405B1C2D95}" type="slidenum">
              <a:rPr lang="en-US" smtClean="0"/>
              <a:t>‹#›</a:t>
            </a:fld>
            <a:endParaRPr lang="en-US" dirty="0"/>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E6AEB063-7F11-4E3B-BA52-07405B1C2D95}" type="slidenum">
              <a:rPr lang="en-US" smtClean="0"/>
              <a:t>1</a:t>
            </a:fld>
            <a:endParaRPr lang="en-US" dirty="0"/>
          </a:p>
        </p:txBody>
      </p:sp>
    </p:spTree>
    <p:extLst>
      <p:ext uri="{BB962C8B-B14F-4D97-AF65-F5344CB8AC3E}">
        <p14:creationId xmlns:p14="http://schemas.microsoft.com/office/powerpoint/2010/main" val="320545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captioning service options are with Kaltura REACH v2 and 3Play Media and include both professional and machine captioning. </a:t>
            </a:r>
          </a:p>
          <a:p>
            <a:endParaRPr lang="en-US" dirty="0"/>
          </a:p>
          <a:p>
            <a:r>
              <a:rPr lang="en-US" dirty="0"/>
              <a:t>Professional captioning services are moderated and available for: </a:t>
            </a:r>
          </a:p>
          <a:p>
            <a:pPr marL="171450" indent="-171450">
              <a:buFont typeface="Arial" panose="020B0604020202020204" pitchFamily="34" charset="0"/>
              <a:buChar char="•"/>
            </a:pPr>
            <a:r>
              <a:rPr lang="en-US" dirty="0"/>
              <a:t>Disability-related accommodations</a:t>
            </a:r>
          </a:p>
          <a:p>
            <a:pPr marL="171450" indent="-171450">
              <a:buFont typeface="Arial" panose="020B0604020202020204" pitchFamily="34" charset="0"/>
              <a:buChar char="•"/>
            </a:pPr>
            <a:r>
              <a:rPr lang="en-US" dirty="0"/>
              <a:t>Use of Centralized Captioning Credits allocated to each college</a:t>
            </a:r>
          </a:p>
          <a:p>
            <a:pPr marL="171450" indent="-171450">
              <a:buFont typeface="Arial" panose="020B0604020202020204" pitchFamily="34" charset="0"/>
              <a:buChar char="•"/>
            </a:pPr>
            <a:r>
              <a:rPr lang="en-US" dirty="0"/>
              <a:t>Use of purchased captioning credits</a:t>
            </a:r>
          </a:p>
          <a:p>
            <a:endParaRPr lang="en-US" dirty="0"/>
          </a:p>
          <a:p>
            <a:r>
              <a:rPr lang="en-US" dirty="0"/>
              <a:t>Machine captioning services are unmoderated for:</a:t>
            </a:r>
          </a:p>
          <a:p>
            <a:pPr marL="171450" indent="-171450">
              <a:buFont typeface="Arial" panose="020B0604020202020204" pitchFamily="34" charset="0"/>
              <a:buChar char="•"/>
            </a:pPr>
            <a:r>
              <a:rPr lang="en-US" dirty="0"/>
              <a:t>Auto-generated machine captions</a:t>
            </a:r>
          </a:p>
          <a:p>
            <a:pPr marL="171450" indent="-171450">
              <a:buFont typeface="Arial" panose="020B0604020202020204" pitchFamily="34" charset="0"/>
              <a:buChar char="•"/>
            </a:pPr>
            <a:r>
              <a:rPr lang="en-US" dirty="0"/>
              <a:t>Auto-alignment of transcripts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includes access to Kaltura’s Closed Caption Editor tool for editing both machine- and professionally-captioned media content. The Kaltura REACH v2 machine captioning, alignment, and editing options, are free for use by UC students and employees, and as I mentioned, all of these captioning service options are available in My Media, through specific pathways and it’s important to understand where to begin.</a:t>
            </a:r>
          </a:p>
        </p:txBody>
      </p:sp>
      <p:sp>
        <p:nvSpPr>
          <p:cNvPr id="4" name="Slide Number Placeholder 3"/>
          <p:cNvSpPr>
            <a:spLocks noGrp="1"/>
          </p:cNvSpPr>
          <p:nvPr>
            <p:ph type="sldNum" sz="quarter" idx="5"/>
          </p:nvPr>
        </p:nvSpPr>
        <p:spPr/>
        <p:txBody>
          <a:bodyPr/>
          <a:lstStyle/>
          <a:p>
            <a:fld id="{E6AEB063-7F11-4E3B-BA52-07405B1C2D95}" type="slidenum">
              <a:rPr lang="en-US" smtClean="0"/>
              <a:t>10</a:t>
            </a:fld>
            <a:endParaRPr lang="en-US" dirty="0"/>
          </a:p>
        </p:txBody>
      </p:sp>
    </p:spTree>
    <p:extLst>
      <p:ext uri="{BB962C8B-B14F-4D97-AF65-F5344CB8AC3E}">
        <p14:creationId xmlns:p14="http://schemas.microsoft.com/office/powerpoint/2010/main" val="3281543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caption services, which My Media do you go to? It really depends on what you want to do.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MEDIA IN CANVAS COURSES OR UC’S MAIN KMS 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want to view your media content, or add new content; or make use of free options (order machine captions, upload &amp; auto-align a script or transcript to create captions); if you want to edit caption, go to My Media, in either the main UC </a:t>
            </a:r>
            <a:r>
              <a:rPr lang="en-US" dirty="0" err="1"/>
              <a:t>MediaSpace</a:t>
            </a:r>
            <a:r>
              <a:rPr lang="en-US" dirty="0"/>
              <a:t> site (uc.mediaspace.kaltura.com) or go to My Media within a Canvas course (uc.instructure.com). These are no cost options for UC faculty, staff, and students, and you can get support through your local technical or instructional design staff, IT@UC services, or the Digital Access Team in the UC Accessibility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ACCESSIBILITY RESOURCES’ KMS SITE</a:t>
            </a:r>
          </a:p>
          <a:p>
            <a:pPr marL="0" indent="0">
              <a:buFont typeface="Arial" panose="020B0604020202020204" pitchFamily="34" charset="0"/>
              <a:buNone/>
            </a:pPr>
            <a:r>
              <a:rPr lang="en-US" dirty="0"/>
              <a:t>If you want to request professional captioning for a disability-related accommodation, always, always, always, go to My Media in the Accessibility Resources KMS (accessibilityresources.mediaspace.Kaltura.com). In this process, funding is centrally maintained and support is available through the Digital Access Team in the UC Accessibility Offices. This is the only place where you can request professional captioning for accommodations. If you try and do it through a Canvas course, or through the main UC </a:t>
            </a:r>
            <a:r>
              <a:rPr lang="en-US" dirty="0" err="1"/>
              <a:t>MediaSpace</a:t>
            </a:r>
            <a:r>
              <a:rPr lang="en-US" dirty="0"/>
              <a:t> site, you’ll end up with machine captions that are not suitable for accommodations.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YOUR DEPARTMENT/COLLEGES’S  KMS SITE</a:t>
            </a:r>
          </a:p>
          <a:p>
            <a:pPr marL="0" indent="0">
              <a:buFont typeface="Arial" panose="020B0604020202020204" pitchFamily="34" charset="0"/>
              <a:buNone/>
            </a:pPr>
            <a:r>
              <a:rPr lang="en-US" dirty="0"/>
              <a:t>If you want to request professional captioning using either Centralized Captioning Credits or purchased captioning credits always go to My Media in your department or college’s specific </a:t>
            </a:r>
            <a:r>
              <a:rPr lang="en-US" dirty="0" err="1"/>
              <a:t>MediaSpace</a:t>
            </a:r>
            <a:r>
              <a:rPr lang="en-US" dirty="0"/>
              <a:t> site (like the College of A&amp;S </a:t>
            </a:r>
            <a:r>
              <a:rPr lang="en-US" dirty="0" err="1"/>
              <a:t>MediaSpace</a:t>
            </a:r>
            <a:r>
              <a:rPr lang="en-US" dirty="0"/>
              <a:t>, or UC Clermont’s </a:t>
            </a:r>
            <a:r>
              <a:rPr lang="en-US" dirty="0" err="1"/>
              <a:t>MediaSpace</a:t>
            </a:r>
            <a:r>
              <a:rPr lang="en-US" dirty="0"/>
              <a:t>). Here, funding is the responsibility of the requesting department or college, and support is provided locally by that department or college’s </a:t>
            </a:r>
            <a:r>
              <a:rPr lang="en-US" dirty="0" err="1"/>
              <a:t>MediaSpace</a:t>
            </a:r>
            <a:r>
              <a:rPr lang="en-US" dirty="0"/>
              <a:t> administrators, or their designees, and by IT@UC services. Communicate with your </a:t>
            </a:r>
            <a:r>
              <a:rPr lang="en-US" dirty="0" err="1"/>
              <a:t>MediaSpace</a:t>
            </a:r>
            <a:r>
              <a:rPr lang="en-US" dirty="0"/>
              <a:t> administrator when you have questions regarding the use of Centralized or Purchased captioning credits.</a:t>
            </a:r>
          </a:p>
        </p:txBody>
      </p:sp>
      <p:sp>
        <p:nvSpPr>
          <p:cNvPr id="4" name="Slide Number Placeholder 3"/>
          <p:cNvSpPr>
            <a:spLocks noGrp="1"/>
          </p:cNvSpPr>
          <p:nvPr>
            <p:ph type="sldNum" sz="quarter" idx="5"/>
          </p:nvPr>
        </p:nvSpPr>
        <p:spPr/>
        <p:txBody>
          <a:bodyPr/>
          <a:lstStyle/>
          <a:p>
            <a:fld id="{E6AEB063-7F11-4E3B-BA52-07405B1C2D95}" type="slidenum">
              <a:rPr lang="en-US" smtClean="0"/>
              <a:t>11</a:t>
            </a:fld>
            <a:endParaRPr lang="en-US" dirty="0"/>
          </a:p>
        </p:txBody>
      </p:sp>
    </p:spTree>
    <p:extLst>
      <p:ext uri="{BB962C8B-B14F-4D97-AF65-F5344CB8AC3E}">
        <p14:creationId xmlns:p14="http://schemas.microsoft.com/office/powerpoint/2010/main" val="391365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We’re going to take a look at these tools and also, some other open source or freeware tools for Captioning-It-Yourself.</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12</a:t>
            </a:fld>
            <a:endParaRPr lang="en-US" dirty="0"/>
          </a:p>
        </p:txBody>
      </p:sp>
    </p:spTree>
    <p:extLst>
      <p:ext uri="{BB962C8B-B14F-4D97-AF65-F5344CB8AC3E}">
        <p14:creationId xmlns:p14="http://schemas.microsoft.com/office/powerpoint/2010/main" val="325470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Before we get started, I want to share that we are gathering captioning information in centralized locations to keep everyone consistent in how we talk about captioning options on campus. We currently have the Accessibility Network (AN) public website a</a:t>
            </a:r>
            <a:r>
              <a:rPr lang="en-US" strike="noStrike" dirty="0">
                <a:cs typeface="Calibri"/>
              </a:rPr>
              <a:t>nd the Digital Technology Solutions Captioning intranet site on Bearcats Landing. </a:t>
            </a:r>
            <a:r>
              <a:rPr lang="en-US" dirty="0">
                <a:cs typeface="Calibri"/>
              </a:rPr>
              <a:t>If you go to the AN website, you will find guides, tutorials, and best practices for captioning, w</a:t>
            </a:r>
            <a:r>
              <a:rPr lang="en-US" strike="noStrike" dirty="0">
                <a:cs typeface="Calibri"/>
              </a:rPr>
              <a:t>hile the Digital Technology Solutions Captioning intranet site </a:t>
            </a:r>
            <a:r>
              <a:rPr lang="en-US" dirty="0">
                <a:cs typeface="Calibri"/>
              </a:rPr>
              <a:t>includes step-by-step knowledge base articles about UC captioning tools. These are live resources to which guides and tutorials will continue to be added.</a:t>
            </a:r>
          </a:p>
        </p:txBody>
      </p:sp>
      <p:sp>
        <p:nvSpPr>
          <p:cNvPr id="4" name="Slide Number Placeholder 3"/>
          <p:cNvSpPr>
            <a:spLocks noGrp="1"/>
          </p:cNvSpPr>
          <p:nvPr>
            <p:ph type="sldNum" sz="quarter" idx="5"/>
          </p:nvPr>
        </p:nvSpPr>
        <p:spPr/>
        <p:txBody>
          <a:bodyPr/>
          <a:lstStyle/>
          <a:p>
            <a:fld id="{E6AEB063-7F11-4E3B-BA52-07405B1C2D95}" type="slidenum">
              <a:rPr lang="en-US" smtClean="0"/>
              <a:t>13</a:t>
            </a:fld>
            <a:endParaRPr lang="en-US" dirty="0"/>
          </a:p>
        </p:txBody>
      </p:sp>
    </p:spTree>
    <p:extLst>
      <p:ext uri="{BB962C8B-B14F-4D97-AF65-F5344CB8AC3E}">
        <p14:creationId xmlns:p14="http://schemas.microsoft.com/office/powerpoint/2010/main" val="957229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I’ll start with the tools that are included with our captioning service.</a:t>
            </a:r>
          </a:p>
          <a:p>
            <a:pPr marL="0" indent="0">
              <a:buFont typeface="Arial" panose="020B0604020202020204" pitchFamily="34" charset="0"/>
              <a:buNone/>
            </a:pPr>
            <a:r>
              <a:rPr lang="en-US" dirty="0"/>
              <a:t>And I will show you very briefly, how to:</a:t>
            </a:r>
          </a:p>
          <a:p>
            <a:pPr marL="171450" indent="-171450">
              <a:buFont typeface="Arial" panose="020B0604020202020204" pitchFamily="34" charset="0"/>
              <a:buChar char="•"/>
            </a:pPr>
            <a:r>
              <a:rPr lang="en-US" dirty="0"/>
              <a:t>Add machine captions</a:t>
            </a:r>
          </a:p>
          <a:p>
            <a:pPr marL="171450" indent="-171450">
              <a:buFont typeface="Arial" panose="020B0604020202020204" pitchFamily="34" charset="0"/>
              <a:buChar char="•"/>
            </a:pPr>
            <a:r>
              <a:rPr lang="en-US" dirty="0"/>
              <a:t>How to upload and auto-align a script or transcript of a video to create captions</a:t>
            </a:r>
          </a:p>
          <a:p>
            <a:pPr marL="171450" indent="-171450">
              <a:buFont typeface="Arial" panose="020B0604020202020204" pitchFamily="34" charset="0"/>
              <a:buChar char="•"/>
            </a:pPr>
            <a:r>
              <a:rPr lang="en-US" dirty="0"/>
              <a:t>How to edit captions</a:t>
            </a:r>
          </a:p>
          <a:p>
            <a:pPr marL="171450" indent="-171450">
              <a:buFont typeface="Arial" panose="020B0604020202020204" pitchFamily="34" charset="0"/>
              <a:buChar char="•"/>
            </a:pPr>
            <a:r>
              <a:rPr lang="en-US" dirty="0"/>
              <a:t>Ways to manage captions</a:t>
            </a:r>
          </a:p>
          <a:p>
            <a:endParaRPr lang="en-US" dirty="0"/>
          </a:p>
          <a:p>
            <a:r>
              <a:rPr lang="en-US" dirty="0"/>
              <a:t>[DEMOS]</a:t>
            </a:r>
          </a:p>
          <a:p>
            <a:endParaRPr lang="en-US" dirty="0"/>
          </a:p>
          <a:p>
            <a:r>
              <a:rPr lang="en-US" dirty="0"/>
              <a:t>Step-by-step guides are available on the Accessibility Network website.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14</a:t>
            </a:fld>
            <a:endParaRPr lang="en-US" dirty="0"/>
          </a:p>
        </p:txBody>
      </p:sp>
    </p:spTree>
    <p:extLst>
      <p:ext uri="{BB962C8B-B14F-4D97-AF65-F5344CB8AC3E}">
        <p14:creationId xmlns:p14="http://schemas.microsoft.com/office/powerpoint/2010/main" val="257931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Another popular option for captioning your own videos is YouTube. YouTube is a video sharing platform with captioning tools built into YouTube Studio. It’s relatively easy to learn and has features similar to those in Kaltura. You can upload captions or transcript files, and edit YouTube’s auto-generated machine captions. You can download and delete caption files. There is a guide for YouTube Studio on the Accessibility Network website.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word of caution about curating third-party YouTube videos that you do not own. There is an integration in Kaltura which allows you to bring in public YouTube videos for captioning, but there is also an optional permission setting in YouTube which restricts being able to play a YouTube video in a non-YouTube player. When this option is enabled, the video can’t be brought into Kaltura for captioning because it requires playing the YouTube video in a Kaltura player.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 think about the potential problem, and this is just one example of what you might experience with curated media content. If there’s an accommodation which requires professional-level captioning and a third-party video you have selected cannot be captioned, then you can’t use that video. So, rather than wait for that problem to occur, </a:t>
            </a:r>
            <a:r>
              <a:rPr lang="en-US" sz="1200" dirty="0"/>
              <a:t>we suggest that you curate content that already has professional level captioning. If you are considering content which would be difficult to caption in a timely manner, or could not be captioned, then you should make another selection.</a:t>
            </a:r>
            <a:endParaRPr lang="en-US" dirty="0"/>
          </a:p>
          <a:p>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15</a:t>
            </a:fld>
            <a:endParaRPr lang="en-US" dirty="0"/>
          </a:p>
        </p:txBody>
      </p:sp>
    </p:spTree>
    <p:extLst>
      <p:ext uri="{BB962C8B-B14F-4D97-AF65-F5344CB8AC3E}">
        <p14:creationId xmlns:p14="http://schemas.microsoft.com/office/powerpoint/2010/main" val="3820968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add captions using caption-authoring software, and there are plenty of free tools. </a:t>
            </a:r>
          </a:p>
          <a:p>
            <a:endParaRPr lang="en-US" dirty="0"/>
          </a:p>
          <a:p>
            <a:r>
              <a:rPr lang="en-US" dirty="0"/>
              <a:t>ONLINE TOOLS</a:t>
            </a:r>
          </a:p>
          <a:p>
            <a:r>
              <a:rPr lang="en-US" dirty="0"/>
              <a:t>You can choose online Tools that are browser-based Like Amara and Subtitle Horse. they both have free plans, with simpler interfaces, that may be easier to learn and use.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DOWNLOADABLE TOOLS</a:t>
            </a:r>
          </a:p>
          <a:p>
            <a:pPr marL="0" indent="0">
              <a:buFont typeface="Arial" panose="020B0604020202020204" pitchFamily="34" charset="0"/>
              <a:buNone/>
            </a:pPr>
            <a:r>
              <a:rPr lang="en-US" dirty="0"/>
              <a:t>CADET or </a:t>
            </a:r>
            <a:r>
              <a:rPr lang="en-US" dirty="0" err="1"/>
              <a:t>AegiSub</a:t>
            </a:r>
            <a:r>
              <a:rPr lang="en-US" dirty="0"/>
              <a:t> are both downloadable cross platform, robust captioning tools. I know captioners on campus who use </a:t>
            </a:r>
            <a:r>
              <a:rPr lang="en-US" dirty="0" err="1"/>
              <a:t>AegiSub</a:t>
            </a:r>
            <a:r>
              <a:rPr lang="en-US" dirty="0"/>
              <a:t> and really like it. I especially like CADET, which is the Caption And Description Editing Tool created by the National Center for Accessible Media at WGBH. </a:t>
            </a:r>
            <a:r>
              <a:rPr lang="en-US" b="0" i="0" dirty="0">
                <a:solidFill>
                  <a:srgbClr val="000000"/>
                </a:solidFill>
                <a:effectLst/>
                <a:latin typeface="Radikal W01 Regular"/>
              </a:rPr>
              <a:t>With CADET, adjusting timestamps is more automated, you can work with many different caption file formats, and there are advanced features to add musical notes and generate audio-description scripts. It’s accessible to use (CADET won the 2018 FCC Chairman’s Award for Achievements in Accessibility), plus, they have created a </a:t>
            </a:r>
            <a:r>
              <a:rPr lang="en-US" sz="1200" b="0" i="0" kern="1200" dirty="0">
                <a:solidFill>
                  <a:srgbClr val="000000"/>
                </a:solidFill>
                <a:effectLst/>
                <a:latin typeface="Radikal W01 Regular"/>
                <a:ea typeface="+mn-ea"/>
                <a:cs typeface="+mn-cs"/>
              </a:rPr>
              <a:t>series of free captioned tutorials on YouTube. </a:t>
            </a:r>
            <a:r>
              <a:rPr lang="en-US" b="0" i="0" dirty="0">
                <a:solidFill>
                  <a:srgbClr val="000000"/>
                </a:solidFill>
                <a:effectLst/>
                <a:latin typeface="Radikal W01 Regular"/>
              </a:rPr>
              <a:t>You can check out the Accessibility Network website for more information and links to access these resources.</a:t>
            </a:r>
          </a:p>
          <a:p>
            <a:pPr marL="171450" indent="-171450">
              <a:buFont typeface="Arial" panose="020B0604020202020204" pitchFamily="34" charset="0"/>
              <a:buChar char="•"/>
            </a:pPr>
            <a:endParaRPr lang="en-US" b="0" i="0" dirty="0">
              <a:solidFill>
                <a:srgbClr val="000000"/>
              </a:solidFill>
              <a:effectLst/>
              <a:latin typeface="Radikal W01 Regular"/>
            </a:endParaRPr>
          </a:p>
          <a:p>
            <a:pPr marL="0" indent="0">
              <a:buFont typeface="Arial" panose="020B0604020202020204" pitchFamily="34" charset="0"/>
              <a:buNone/>
            </a:pPr>
            <a:r>
              <a:rPr lang="en-US" dirty="0"/>
              <a:t>VIDEO EDITING SOFTWARE</a:t>
            </a:r>
          </a:p>
          <a:p>
            <a:pPr marL="0" indent="0">
              <a:buFont typeface="Arial" panose="020B0604020202020204" pitchFamily="34" charset="0"/>
              <a:buNone/>
            </a:pPr>
            <a:r>
              <a:rPr lang="en-US" dirty="0"/>
              <a:t>Camtasia, Adobe Premiere Pro, and Final Cut X are </a:t>
            </a:r>
            <a:r>
              <a:rPr lang="en-US" b="0" i="0" dirty="0">
                <a:solidFill>
                  <a:srgbClr val="000000"/>
                </a:solidFill>
                <a:effectLst/>
                <a:latin typeface="Cambria" panose="02040503050406030204" pitchFamily="18" charset="0"/>
              </a:rPr>
              <a:t>commercial products with free trial subscriptions. They are primarily video editing software with options that enhance the captioning process - things like speech-to-text to auto-generate the captions from the audio track, placement of captions, caption inserts, and exports. While you may not want to invest in these tools just for captioning, if you are already using them, you may want to try their captioning options.</a:t>
            </a:r>
            <a:endParaRPr lang="en-US" b="0" i="0" dirty="0">
              <a:solidFill>
                <a:srgbClr val="000000"/>
              </a:solidFill>
              <a:effectLst/>
              <a:latin typeface="Radikal W01 Regular"/>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16</a:t>
            </a:fld>
            <a:endParaRPr lang="en-US" dirty="0"/>
          </a:p>
        </p:txBody>
      </p:sp>
    </p:spTree>
    <p:extLst>
      <p:ext uri="{BB962C8B-B14F-4D97-AF65-F5344CB8AC3E}">
        <p14:creationId xmlns:p14="http://schemas.microsoft.com/office/powerpoint/2010/main" val="2531700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 you explore captioning, you need to be aware of the elements of quality captions so, you have well-constructed captions and can recognize when the quality of captions are not sufficient for accessibility. The Described and Captioned Media Program (or DCMP) comprises guidelines and best practices for captioning which are consistent with Federal Communications Commission (FCC) rules and WCAG 2.0 standards. The DCMP is funded by the U.S. Department of Education and administered by the National Association of the Deaf. I recommend their Captioning Key which can be found at https://dcmp.org/learn/captioningkey.</a:t>
            </a:r>
          </a:p>
        </p:txBody>
      </p:sp>
      <p:sp>
        <p:nvSpPr>
          <p:cNvPr id="4" name="Slide Number Placeholder 3"/>
          <p:cNvSpPr>
            <a:spLocks noGrp="1"/>
          </p:cNvSpPr>
          <p:nvPr>
            <p:ph type="sldNum" sz="quarter" idx="5"/>
          </p:nvPr>
        </p:nvSpPr>
        <p:spPr/>
        <p:txBody>
          <a:bodyPr/>
          <a:lstStyle/>
          <a:p>
            <a:fld id="{E6AEB063-7F11-4E3B-BA52-07405B1C2D95}" type="slidenum">
              <a:rPr lang="en-US" smtClean="0"/>
              <a:t>17</a:t>
            </a:fld>
            <a:endParaRPr lang="en-US" dirty="0"/>
          </a:p>
        </p:txBody>
      </p:sp>
    </p:spTree>
    <p:extLst>
      <p:ext uri="{BB962C8B-B14F-4D97-AF65-F5344CB8AC3E}">
        <p14:creationId xmlns:p14="http://schemas.microsoft.com/office/powerpoint/2010/main" val="1618102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DCMP defines the Elements of Quality Captioning as:</a:t>
            </a:r>
          </a:p>
          <a:p>
            <a:endParaRPr lang="en-US" dirty="0"/>
          </a:p>
          <a:p>
            <a:r>
              <a:rPr lang="en-US" dirty="0"/>
              <a:t>Accurate</a:t>
            </a:r>
          </a:p>
          <a:p>
            <a:pPr marL="171450" indent="-171450">
              <a:buFont typeface="Arial" panose="020B0604020202020204" pitchFamily="34" charset="0"/>
              <a:buChar char="•"/>
            </a:pPr>
            <a:r>
              <a:rPr lang="en-US" dirty="0"/>
              <a:t>Errorless captions are the goal for each production</a:t>
            </a:r>
          </a:p>
          <a:p>
            <a:pPr marL="171450" indent="-171450">
              <a:buFont typeface="Arial" panose="020B0604020202020204" pitchFamily="34" charset="0"/>
              <a:buChar char="•"/>
            </a:pPr>
            <a:r>
              <a:rPr lang="en-US" dirty="0"/>
              <a:t>The standard for accessibility is 99%+ accuracy</a:t>
            </a:r>
          </a:p>
          <a:p>
            <a:endParaRPr lang="en-US" dirty="0"/>
          </a:p>
          <a:p>
            <a:r>
              <a:rPr lang="en-US" dirty="0"/>
              <a:t>Consistent</a:t>
            </a:r>
          </a:p>
          <a:p>
            <a:pPr marL="171450" indent="-171450">
              <a:buFont typeface="Arial" panose="020B0604020202020204" pitchFamily="34" charset="0"/>
              <a:buChar char="•"/>
            </a:pPr>
            <a:r>
              <a:rPr lang="en-US" dirty="0"/>
              <a:t>Uniformity in style and presentation of all captioning features which is crucial for viewer understanding.</a:t>
            </a:r>
          </a:p>
          <a:p>
            <a:endParaRPr lang="en-US" dirty="0"/>
          </a:p>
          <a:p>
            <a:r>
              <a:rPr lang="en-US" dirty="0"/>
              <a:t>Clear</a:t>
            </a:r>
          </a:p>
          <a:p>
            <a:pPr marL="171450" indent="-171450">
              <a:buFont typeface="Arial" panose="020B0604020202020204" pitchFamily="34" charset="0"/>
              <a:buChar char="•"/>
            </a:pPr>
            <a:r>
              <a:rPr lang="en-US" dirty="0"/>
              <a:t>A complete textual representation of the audio, including speaker identification and non-speech information, which provides clarity.</a:t>
            </a:r>
          </a:p>
          <a:p>
            <a:endParaRPr lang="en-US" dirty="0"/>
          </a:p>
          <a:p>
            <a:r>
              <a:rPr lang="en-US" dirty="0"/>
              <a:t>Readable</a:t>
            </a:r>
          </a:p>
          <a:p>
            <a:r>
              <a:rPr lang="en-US" dirty="0"/>
              <a:t>Captions are displayed with enough time to be read completely, are in synchronization with the audio, and are not obscured by (nor do they obscure) the visual content.</a:t>
            </a:r>
          </a:p>
          <a:p>
            <a:endParaRPr lang="en-US" dirty="0"/>
          </a:p>
          <a:p>
            <a:r>
              <a:rPr lang="en-US" dirty="0"/>
              <a:t>Equal</a:t>
            </a:r>
          </a:p>
          <a:p>
            <a:r>
              <a:rPr lang="en-US" dirty="0"/>
              <a:t>Equal access requires that the meaning and intention of the material is completely preserved.</a:t>
            </a:r>
          </a:p>
        </p:txBody>
      </p:sp>
      <p:sp>
        <p:nvSpPr>
          <p:cNvPr id="4" name="Slide Number Placeholder 3"/>
          <p:cNvSpPr>
            <a:spLocks noGrp="1"/>
          </p:cNvSpPr>
          <p:nvPr>
            <p:ph type="sldNum" sz="quarter" idx="5"/>
          </p:nvPr>
        </p:nvSpPr>
        <p:spPr/>
        <p:txBody>
          <a:bodyPr/>
          <a:lstStyle/>
          <a:p>
            <a:fld id="{E6AEB063-7F11-4E3B-BA52-07405B1C2D95}" type="slidenum">
              <a:rPr lang="en-US" smtClean="0"/>
              <a:t>18</a:t>
            </a:fld>
            <a:endParaRPr lang="en-US" dirty="0"/>
          </a:p>
        </p:txBody>
      </p:sp>
    </p:spTree>
    <p:extLst>
      <p:ext uri="{BB962C8B-B14F-4D97-AF65-F5344CB8AC3E}">
        <p14:creationId xmlns:p14="http://schemas.microsoft.com/office/powerpoint/2010/main" val="2260141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is a captioning checklist, adapted from the Described and Captioned Media Program’s (DCMP) Captioning Key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Captions appear on-screen long enough to be read, at least one second and usually no more than six seconds.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No more than two lines per caption. </a:t>
            </a:r>
            <a:r>
              <a:rPr lang="en-US" sz="1800" b="0" dirty="0"/>
              <a:t>Also, a single caption line should be no more than 32 characters – so 64 characters for two lines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Captions are synchronized with spoken words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should not persist on the screen longer than the spoken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Speakers should be identified when more than one person is on-screen or when the speaker is not visible. (EXAMPLE)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Punctuation is used to clarify meaning. (EXAMPLE)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Spelling is correct throughout the production - aim for errorless captions. The standard for accessibility is 99%+ accuracy.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actual words are captioned, regardless of language or dialect. (EXAMPLE)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of slang and accent is preserved and identified. (EXAMPLE)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Sound effects are written when they add to understanding. (EXAMPLE)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 captioning checklist is available on the Accessibility Network website</a:t>
            </a:r>
          </a:p>
          <a:p>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19</a:t>
            </a:fld>
            <a:endParaRPr lang="en-US" dirty="0"/>
          </a:p>
        </p:txBody>
      </p:sp>
    </p:spTree>
    <p:extLst>
      <p:ext uri="{BB962C8B-B14F-4D97-AF65-F5344CB8AC3E}">
        <p14:creationId xmlns:p14="http://schemas.microsoft.com/office/powerpoint/2010/main" val="165760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This session will give an overview of captioning at the University of Cincinnati: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ahoma" panose="020B0604030504040204" pitchFamily="34" charset="0"/>
                <a:ea typeface="Tahoma" panose="020B0604030504040204" pitchFamily="34" charset="0"/>
                <a:cs typeface="Tahoma" panose="020B0604030504040204" pitchFamily="34" charset="0"/>
              </a:rPr>
              <a:t>With recent changes in captioning at UC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ahoma" panose="020B0604030504040204" pitchFamily="34" charset="0"/>
                <a:ea typeface="Tahoma" panose="020B0604030504040204" pitchFamily="34" charset="0"/>
                <a:cs typeface="Tahoma" panose="020B0604030504040204" pitchFamily="34" charset="0"/>
              </a:rPr>
              <a:t>Options for captioning your videos and recorded media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ahoma" panose="020B0604030504040204" pitchFamily="34" charset="0"/>
                <a:ea typeface="Tahoma" panose="020B0604030504040204" pitchFamily="34" charset="0"/>
                <a:cs typeface="Tahoma" panose="020B0604030504040204" pitchFamily="34" charset="0"/>
              </a:rPr>
              <a:t>The ins and outs of captioning your own videos,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ahoma" panose="020B0604030504040204" pitchFamily="34" charset="0"/>
                <a:ea typeface="Tahoma" panose="020B0604030504040204" pitchFamily="34" charset="0"/>
                <a:cs typeface="Tahoma" panose="020B0604030504040204" pitchFamily="34" charset="0"/>
              </a:rPr>
              <a:t>The elements of well-constructed captions</a:t>
            </a:r>
          </a:p>
        </p:txBody>
      </p:sp>
      <p:sp>
        <p:nvSpPr>
          <p:cNvPr id="4" name="Slide Number Placeholder 3"/>
          <p:cNvSpPr>
            <a:spLocks noGrp="1"/>
          </p:cNvSpPr>
          <p:nvPr>
            <p:ph type="sldNum" sz="quarter" idx="10"/>
          </p:nvPr>
        </p:nvSpPr>
        <p:spPr/>
        <p:txBody>
          <a:bodyPr/>
          <a:lstStyle/>
          <a:p>
            <a:fld id="{E6AEB063-7F11-4E3B-BA52-07405B1C2D95}" type="slidenum">
              <a:rPr lang="en-US" smtClean="0"/>
              <a:t>2</a:t>
            </a:fld>
            <a:endParaRPr lang="en-US" dirty="0"/>
          </a:p>
        </p:txBody>
      </p:sp>
    </p:spTree>
    <p:extLst>
      <p:ext uri="{BB962C8B-B14F-4D97-AF65-F5344CB8AC3E}">
        <p14:creationId xmlns:p14="http://schemas.microsoft.com/office/powerpoint/2010/main" val="2752401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Speakers should be identified when more than one person is on-screen or when the speaker is not visible. </a:t>
            </a:r>
            <a:r>
              <a:rPr lang="en-US" dirty="0"/>
              <a:t>In this example, both apply. There are multiple speakers, reporters, and Barack Obama is speaking to a reporter but he is not onscreen, so speaker identification is necessary.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20</a:t>
            </a:fld>
            <a:endParaRPr lang="en-US" dirty="0"/>
          </a:p>
        </p:txBody>
      </p:sp>
    </p:spTree>
    <p:extLst>
      <p:ext uri="{BB962C8B-B14F-4D97-AF65-F5344CB8AC3E}">
        <p14:creationId xmlns:p14="http://schemas.microsoft.com/office/powerpoint/2010/main" val="3037820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Punctuation is used to clarify meaning. In this example, a double hyphen (or single long dash) conveys that a speaker was interrupted. </a:t>
            </a:r>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21</a:t>
            </a:fld>
            <a:endParaRPr lang="en-US" dirty="0"/>
          </a:p>
        </p:txBody>
      </p:sp>
    </p:spTree>
    <p:extLst>
      <p:ext uri="{BB962C8B-B14F-4D97-AF65-F5344CB8AC3E}">
        <p14:creationId xmlns:p14="http://schemas.microsoft.com/office/powerpoint/2010/main" val="3946441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actual words are captioned, regardless of language or dialect. This also applies to foreign words - caption the actual foreign words if you can. However, if it is not possible to caption the words, use a description (e.g., [SPEAKING FRENCH]). Never translate foreign words into English.</a:t>
            </a:r>
          </a:p>
        </p:txBody>
      </p:sp>
      <p:sp>
        <p:nvSpPr>
          <p:cNvPr id="4" name="Slide Number Placeholder 3"/>
          <p:cNvSpPr>
            <a:spLocks noGrp="1"/>
          </p:cNvSpPr>
          <p:nvPr>
            <p:ph type="sldNum" sz="quarter" idx="5"/>
          </p:nvPr>
        </p:nvSpPr>
        <p:spPr/>
        <p:txBody>
          <a:bodyPr/>
          <a:lstStyle/>
          <a:p>
            <a:fld id="{E6AEB063-7F11-4E3B-BA52-07405B1C2D95}" type="slidenum">
              <a:rPr lang="en-US" smtClean="0"/>
              <a:t>22</a:t>
            </a:fld>
            <a:endParaRPr lang="en-US" dirty="0"/>
          </a:p>
        </p:txBody>
      </p:sp>
    </p:spTree>
    <p:extLst>
      <p:ext uri="{BB962C8B-B14F-4D97-AF65-F5344CB8AC3E}">
        <p14:creationId xmlns:p14="http://schemas.microsoft.com/office/powerpoint/2010/main" val="4050754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of slang and accent is preserved and identified. (e.g., “hey, y’all” 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wuddup</a:t>
            </a:r>
            <a:r>
              <a:rPr lang="en-US" sz="1200" dirty="0">
                <a:effectLst/>
                <a:latin typeface="Calibri" panose="020F0502020204030204" pitchFamily="34" charset="0"/>
                <a:ea typeface="Calibri" panose="020F0502020204030204" pitchFamily="34" charset="0"/>
                <a:cs typeface="Times New Roman" panose="02020603050405020304" pitchFamily="18" charset="0"/>
              </a:rPr>
              <a:t>”). Try to keep the flavor of dialect and the speaker's language. Indicate regional accent at the beginning of the first caption, if known.</a:t>
            </a:r>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23</a:t>
            </a:fld>
            <a:endParaRPr lang="en-US" dirty="0"/>
          </a:p>
        </p:txBody>
      </p:sp>
    </p:spTree>
    <p:extLst>
      <p:ext uri="{BB962C8B-B14F-4D97-AF65-F5344CB8AC3E}">
        <p14:creationId xmlns:p14="http://schemas.microsoft.com/office/powerpoint/2010/main" val="2272185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Sound effects are written when they add to understanding. A description of sound effects, in brackets, should include the source of the sound unless the source of the sound is visible onscreen. Include onomatopoeia when possible.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24</a:t>
            </a:fld>
            <a:endParaRPr lang="en-US" dirty="0"/>
          </a:p>
        </p:txBody>
      </p:sp>
    </p:spTree>
    <p:extLst>
      <p:ext uri="{BB962C8B-B14F-4D97-AF65-F5344CB8AC3E}">
        <p14:creationId xmlns:p14="http://schemas.microsoft.com/office/powerpoint/2010/main" val="318894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US" sz="1200" dirty="0"/>
              <a:t>Last of all I have some captioning tips that will make captioning easier, benefit our students and other consumers of captioning, and will set up your media content to be accommodation ready.</a:t>
            </a:r>
          </a:p>
          <a:p>
            <a:pPr marL="0" indent="0">
              <a:buFont typeface="Courier New" panose="02070309020205020404" pitchFamily="49" charset="0"/>
              <a:buNone/>
            </a:pPr>
            <a:endParaRPr lang="en-US" sz="1200" dirty="0"/>
          </a:p>
          <a:p>
            <a:pPr marL="457200" indent="-457200">
              <a:buFont typeface="Courier New" panose="02070309020205020404" pitchFamily="49" charset="0"/>
              <a:buChar char="o"/>
            </a:pPr>
            <a:r>
              <a:rPr lang="en-US" sz="1200" dirty="0"/>
              <a:t>Bring videos and recordings into Kaltura </a:t>
            </a:r>
          </a:p>
          <a:p>
            <a:pPr marL="457200" indent="-457200">
              <a:buFont typeface="Courier New" panose="02070309020205020404" pitchFamily="49" charset="0"/>
              <a:buChar char="o"/>
            </a:pPr>
            <a:r>
              <a:rPr lang="en-US" sz="1200" dirty="0"/>
              <a:t>Add auto-generated machine captioning to videos at time of creation</a:t>
            </a:r>
          </a:p>
          <a:p>
            <a:pPr marL="457200" indent="-457200">
              <a:buFont typeface="Courier New" panose="02070309020205020404" pitchFamily="49" charset="0"/>
              <a:buChar char="o"/>
            </a:pPr>
            <a:r>
              <a:rPr lang="en-US" sz="1200" dirty="0"/>
              <a:t>Curate third-party content that already has professional-level captioning</a:t>
            </a:r>
          </a:p>
          <a:p>
            <a:pPr marL="457200" indent="-457200">
              <a:buFont typeface="Courier New" panose="02070309020205020404" pitchFamily="49" charset="0"/>
              <a:buChar char="o"/>
            </a:pPr>
            <a:r>
              <a:rPr lang="en-US" sz="1200" dirty="0"/>
              <a:t>Consider audio quality when recording</a:t>
            </a:r>
            <a:endParaRPr lang="en-US" sz="1200" dirty="0">
              <a:solidFill>
                <a:srgbClr val="6D0000"/>
              </a:solidFill>
            </a:endParaRPr>
          </a:p>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25</a:t>
            </a:fld>
            <a:endParaRPr lang="en-US" dirty="0"/>
          </a:p>
        </p:txBody>
      </p:sp>
    </p:spTree>
    <p:extLst>
      <p:ext uri="{BB962C8B-B14F-4D97-AF65-F5344CB8AC3E}">
        <p14:creationId xmlns:p14="http://schemas.microsoft.com/office/powerpoint/2010/main" val="1880792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BRING VIDEOS AND RECORDINGS INTO KALTURA</a:t>
            </a:r>
          </a:p>
          <a:p>
            <a:pPr marL="0" indent="0">
              <a:buFont typeface="Arial" panose="020B0604020202020204" pitchFamily="34" charset="0"/>
              <a:buNone/>
            </a:pPr>
            <a:r>
              <a:rPr lang="en-US" sz="1200" dirty="0"/>
              <a:t>To bring videos and recordings into Kaltura:</a:t>
            </a:r>
          </a:p>
          <a:p>
            <a:pPr marL="171450" indent="-171450">
              <a:buFont typeface="Arial" panose="020B0604020202020204" pitchFamily="34" charset="0"/>
              <a:buChar char="•"/>
            </a:pPr>
            <a:r>
              <a:rPr lang="en-US" sz="1200" dirty="0"/>
              <a:t>Upload existing audio/video content</a:t>
            </a:r>
          </a:p>
          <a:p>
            <a:pPr marL="171450" indent="-171450">
              <a:buFont typeface="Arial" panose="020B0604020202020204" pitchFamily="34" charset="0"/>
              <a:buChar char="•"/>
            </a:pPr>
            <a:r>
              <a:rPr lang="en-US" sz="1200" dirty="0"/>
              <a:t>Add public YouTube videos to Kaltura</a:t>
            </a:r>
          </a:p>
          <a:p>
            <a:pPr marL="171450" indent="-171450">
              <a:buFont typeface="Arial" panose="020B0604020202020204" pitchFamily="34" charset="0"/>
              <a:buChar char="•"/>
            </a:pPr>
            <a:r>
              <a:rPr lang="en-US" sz="1200" dirty="0"/>
              <a:t>Use enterprise tools such as Kaltura Capture and Zoom</a:t>
            </a:r>
          </a:p>
          <a:p>
            <a:pPr marL="171450" indent="-171450">
              <a:buFont typeface="Arial" panose="020B0604020202020204" pitchFamily="34" charset="0"/>
              <a:buChar char="•"/>
            </a:pPr>
            <a:r>
              <a:rPr lang="en-US" sz="1200" dirty="0"/>
              <a:t>Convert your narrated PowerPoint’s to MP4 files or use Kaltura capture to record your slideshow presentations</a:t>
            </a:r>
          </a:p>
          <a:p>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26</a:t>
            </a:fld>
            <a:endParaRPr lang="en-US" dirty="0"/>
          </a:p>
        </p:txBody>
      </p:sp>
    </p:spTree>
    <p:extLst>
      <p:ext uri="{BB962C8B-B14F-4D97-AF65-F5344CB8AC3E}">
        <p14:creationId xmlns:p14="http://schemas.microsoft.com/office/powerpoint/2010/main" val="1467784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ADD AUTO-GENERATED MACHINE CAPTIONS TO VIDEOS AT TIME OF CREATION</a:t>
            </a:r>
          </a:p>
          <a:p>
            <a:pPr lvl="0"/>
            <a:r>
              <a:rPr lang="en-US" dirty="0"/>
              <a:t>Add auto-generated machine captions to your Kaltura videos at the time of creation. </a:t>
            </a:r>
            <a:r>
              <a:rPr lang="en-US" sz="1200" dirty="0"/>
              <a:t>And I say this for several reasons. Machine captions are not suitable for accommodations but adding machine captions to your Kaltura videos will help you to be familiar with the captioning process and build in captioning as part of your content creation procedure. Plus if you can add machine captions to your videos in Kaltura, then you know that those captions can easily be replaced by professional captions, if requested. More people are using captions, not only people with disabilities, so by adding machine captions, you are giving everyone a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few years ago, Oregon State and 3Play Media conducted a national survey on captioning in higher ed and one of the outcomes was that, “Regardless of whether they had a disability of any kind, the majority of students used closed captions at least some of the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E6AEB063-7F11-4E3B-BA52-07405B1C2D95}" type="slidenum">
              <a:rPr lang="en-US" smtClean="0"/>
              <a:t>27</a:t>
            </a:fld>
            <a:endParaRPr lang="en-US" dirty="0"/>
          </a:p>
        </p:txBody>
      </p:sp>
    </p:spTree>
    <p:extLst>
      <p:ext uri="{BB962C8B-B14F-4D97-AF65-F5344CB8AC3E}">
        <p14:creationId xmlns:p14="http://schemas.microsoft.com/office/powerpoint/2010/main" val="3128903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CURATE THIRD-PARTY CONTENT THAT ALREADY HAS PROFESSIONAL-LEVEL CAPTIONING</a:t>
            </a:r>
          </a:p>
          <a:p>
            <a:pPr marL="171450" indent="-171450">
              <a:buFont typeface="Arial" panose="020B0604020202020204" pitchFamily="34" charset="0"/>
              <a:buChar char="•"/>
            </a:pPr>
            <a:r>
              <a:rPr lang="en-US" dirty="0"/>
              <a:t>Go to UC Libraries (Deborah Tenofsky)</a:t>
            </a:r>
          </a:p>
          <a:p>
            <a:pPr mar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Calibri" panose="020F0502020204030204" pitchFamily="34" charset="0"/>
              </a:rPr>
              <a:t>Utilize:</a:t>
            </a:r>
          </a:p>
          <a:p>
            <a:pPr marL="171450" indent="-171450" algn="l" defTabSz="914400" rtl="0" eaLnBrk="1" latinLnBrk="0" hangingPunct="1">
              <a:buFont typeface="Arial" panose="020B0604020202020204" pitchFamily="34" charset="0"/>
              <a:buChar char="•"/>
            </a:pPr>
            <a:r>
              <a:rPr lang="en-US"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Free, streaming video resources like Frontline, PBS Video, and TED: Ideas Worth Spreading</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Licensed streaming video resources such as Films on Demand and </a:t>
            </a:r>
            <a:r>
              <a:rPr lang="en-US" sz="1800" dirty="0" err="1">
                <a:effectLst/>
                <a:latin typeface="Calibri" panose="020F0502020204030204" pitchFamily="34" charset="0"/>
                <a:ea typeface="Calibri" panose="020F0502020204030204" pitchFamily="34" charset="0"/>
                <a:cs typeface="Calibri" panose="020F0502020204030204" pitchFamily="34" charset="0"/>
              </a:rPr>
              <a:t>Kanopy</a:t>
            </a:r>
            <a:endParaRPr lang="en-US" sz="1800" dirty="0">
              <a:effectLst/>
              <a:latin typeface="Calibri" panose="020F0502020204030204" pitchFamily="34" charset="0"/>
              <a:ea typeface="Calibri" panose="020F0502020204030204" pitchFamily="34" charset="0"/>
              <a:cs typeface="+mn-cs"/>
            </a:endParaRP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Streaming and download services like Amazon Prime Video, Netflix, Hulu, iTunes, and Google Play.</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28</a:t>
            </a:fld>
            <a:endParaRPr lang="en-US" dirty="0"/>
          </a:p>
        </p:txBody>
      </p:sp>
    </p:spTree>
    <p:extLst>
      <p:ext uri="{BB962C8B-B14F-4D97-AF65-F5344CB8AC3E}">
        <p14:creationId xmlns:p14="http://schemas.microsoft.com/office/powerpoint/2010/main" val="2410463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AUDIO QUALITY WHEN RECORDING</a:t>
            </a:r>
          </a:p>
          <a:p>
            <a:pPr marL="0" indent="0">
              <a:buFont typeface="Arial" panose="020B0604020202020204" pitchFamily="34" charset="0"/>
              <a:buNone/>
            </a:pPr>
            <a:r>
              <a:rPr lang="en-US" dirty="0"/>
              <a:t>“We can all forgive imperfect video, but we can’t tolerate bad audio” </a:t>
            </a:r>
          </a:p>
          <a:p>
            <a:pPr marL="0" indent="0">
              <a:buFont typeface="Arial" panose="020B0604020202020204" pitchFamily="34" charset="0"/>
              <a:buNone/>
            </a:pPr>
            <a:r>
              <a:rPr lang="en-US" dirty="0"/>
              <a:t>~Chris Mattia, LinkedIn Learning educator, specializing in LMS and ed tech</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Better audio results in better captions - your captions will only be as good as your audio. </a:t>
            </a:r>
          </a:p>
          <a:p>
            <a:pPr marL="0" indent="0">
              <a:buFont typeface="Arial" panose="020B0604020202020204" pitchFamily="34" charset="0"/>
              <a:buNone/>
            </a:pPr>
            <a:r>
              <a:rPr lang="en-US" dirty="0"/>
              <a:t>There are some small steps you can take to improve audio:</a:t>
            </a:r>
          </a:p>
          <a:p>
            <a:pPr marL="171450" indent="-171450">
              <a:buFont typeface="Arial" panose="020B0604020202020204" pitchFamily="34" charset="0"/>
              <a:buChar char="•"/>
            </a:pPr>
            <a:r>
              <a:rPr lang="en-US" dirty="0"/>
              <a:t>Check and adjust your microphone levels</a:t>
            </a:r>
          </a:p>
          <a:p>
            <a:pPr marL="171450" indent="-171450">
              <a:buFont typeface="Arial" panose="020B0604020202020204" pitchFamily="34" charset="0"/>
              <a:buChar char="•"/>
            </a:pPr>
            <a:r>
              <a:rPr lang="en-US" dirty="0"/>
              <a:t>Minimize background noise</a:t>
            </a:r>
          </a:p>
          <a:p>
            <a:pPr marL="171450" indent="-171450">
              <a:buFont typeface="Arial" panose="020B0604020202020204" pitchFamily="34" charset="0"/>
              <a:buChar char="•"/>
            </a:pPr>
            <a:r>
              <a:rPr lang="en-US" dirty="0"/>
              <a:t>Use a USB microphone or headset/mic combo rather than a built-in system </a:t>
            </a:r>
            <a:r>
              <a:rPr lang="en-US"/>
              <a:t>mic (and check these - I </a:t>
            </a:r>
            <a:r>
              <a:rPr lang="en-US" dirty="0"/>
              <a:t>know when I use Kaltura Capture it will default to my system mic even if I’m using a USB mic)</a:t>
            </a:r>
          </a:p>
          <a:p>
            <a:pPr marL="171450" indent="-171450">
              <a:buFont typeface="Arial" panose="020B0604020202020204" pitchFamily="34" charset="0"/>
              <a:buChar char="•"/>
            </a:pPr>
            <a:r>
              <a:rPr lang="en-US" dirty="0"/>
              <a:t>Webcam: Aesthetic Tips knowledge base article</a:t>
            </a:r>
          </a:p>
          <a:p>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29</a:t>
            </a:fld>
            <a:endParaRPr lang="en-US" dirty="0"/>
          </a:p>
        </p:txBody>
      </p:sp>
    </p:spTree>
    <p:extLst>
      <p:ext uri="{BB962C8B-B14F-4D97-AF65-F5344CB8AC3E}">
        <p14:creationId xmlns:p14="http://schemas.microsoft.com/office/powerpoint/2010/main" val="279236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Key takeaways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ahoma" panose="020B0604030504040204" pitchFamily="34" charset="0"/>
                <a:ea typeface="Tahoma" panose="020B0604030504040204" pitchFamily="34" charset="0"/>
                <a:cs typeface="Tahoma" panose="020B0604030504040204" pitchFamily="34" charset="0"/>
              </a:rPr>
              <a:t>That Captioning is a shared responsibility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ahoma" panose="020B0604030504040204" pitchFamily="34" charset="0"/>
                <a:ea typeface="Tahoma" panose="020B0604030504040204" pitchFamily="34" charset="0"/>
                <a:cs typeface="Tahoma" panose="020B0604030504040204" pitchFamily="34" charset="0"/>
              </a:rPr>
              <a:t>Having resources, training, and the right tools allows for ownership of captioning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ahoma" panose="020B0604030504040204" pitchFamily="34" charset="0"/>
                <a:ea typeface="Tahoma" panose="020B0604030504040204" pitchFamily="34" charset="0"/>
                <a:cs typeface="Tahoma" panose="020B0604030504040204" pitchFamily="34" charset="0"/>
              </a:rPr>
              <a:t>Knowledge and collaboration facilitate creative approaches and solutions for captioning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ahoma" panose="020B0604030504040204" pitchFamily="34" charset="0"/>
                <a:ea typeface="Tahoma" panose="020B0604030504040204" pitchFamily="34" charset="0"/>
                <a:cs typeface="Tahoma" panose="020B0604030504040204" pitchFamily="34" charset="0"/>
              </a:rPr>
              <a:t>And centralized support helps to strengthen captioning priorities - to give access to resources, to equalize the barriers perceived with captioning, and the opportunities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inherit"/>
                <a:ea typeface="Tahoma" panose="020B0604030504040204" pitchFamily="34" charset="0"/>
                <a:cs typeface="Tahoma" panose="020B0604030504040204" pitchFamily="34" charset="0"/>
              </a:rPr>
              <a:t>While the key points get into the social model viewpoint of why we caption video, I would also like to touch on the foundation of the work. The Americans with Disabilities Act (or ADA), as amended, requires effective access to all people, for all programs, activities, courses, and services of the university. There are the Web Content Accessibility Guidelines (or WCAG) standards for guidance in making media content accessible to people with disabilities.​ The University made an institutional commitment to WCAG 2.0 AA specification, as our benchmark standard,​ w</a:t>
            </a:r>
            <a:r>
              <a:rPr lang="en-US" sz="1200" b="0" i="0" dirty="0">
                <a:solidFill>
                  <a:srgbClr val="333333"/>
                </a:solidFill>
                <a:effectLst/>
                <a:latin typeface="Lato Extended"/>
                <a:ea typeface="Tahoma" panose="020B0604030504040204" pitchFamily="34" charset="0"/>
                <a:cs typeface="Tahoma" panose="020B0604030504040204" pitchFamily="34" charset="0"/>
              </a:rPr>
              <a:t>hich means that c</a:t>
            </a:r>
            <a:r>
              <a:rPr lang="en-US" b="0" i="0" dirty="0">
                <a:solidFill>
                  <a:srgbClr val="333333"/>
                </a:solidFill>
                <a:effectLst/>
                <a:latin typeface="Lato Extended"/>
              </a:rPr>
              <a:t>aptions are provided for all prerecorded media with synchronized audio to our consumers of this media who rely on captions. </a:t>
            </a:r>
            <a:r>
              <a:rPr lang="en-US" sz="1200" b="0" i="0" dirty="0">
                <a:solidFill>
                  <a:srgbClr val="333333"/>
                </a:solidFill>
                <a:effectLst/>
                <a:latin typeface="inherit"/>
                <a:ea typeface="Tahoma" panose="020B0604030504040204" pitchFamily="34" charset="0"/>
                <a:cs typeface="Tahoma" panose="020B0604030504040204" pitchFamily="34" charset="0"/>
              </a:rPr>
              <a:t>I hope this </a:t>
            </a:r>
            <a:r>
              <a:rPr lang="en-US" b="0" i="0" dirty="0">
                <a:solidFill>
                  <a:srgbClr val="333333"/>
                </a:solidFill>
                <a:effectLst/>
                <a:latin typeface="inherit"/>
              </a:rPr>
              <a:t>helps to frame up why we do what we do, from a compliance perspective.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rgbClr val="333333"/>
              </a:solidFill>
              <a:effectLst/>
              <a:latin typeface="inherit"/>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rgbClr val="333333"/>
              </a:solidFill>
              <a:effectLst/>
              <a:latin typeface="inheri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inherit"/>
                <a:ea typeface="Tahoma" panose="020B0604030504040204" pitchFamily="34" charset="0"/>
                <a:cs typeface="Tahoma" panose="020B0604030504040204" pitchFamily="34" charset="0"/>
              </a:rPr>
              <a:t>​</a:t>
            </a:r>
            <a:endParaRPr lang="en-US" sz="1200" dirty="0">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E6AEB063-7F11-4E3B-BA52-07405B1C2D95}" type="slidenum">
              <a:rPr lang="en-US" smtClean="0"/>
              <a:t>3</a:t>
            </a:fld>
            <a:endParaRPr lang="en-US" dirty="0"/>
          </a:p>
        </p:txBody>
      </p:sp>
    </p:spTree>
    <p:extLst>
      <p:ext uri="{BB962C8B-B14F-4D97-AF65-F5344CB8AC3E}">
        <p14:creationId xmlns:p14="http://schemas.microsoft.com/office/powerpoint/2010/main" val="3173591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include a resource page with the resources I talked about today.</a:t>
            </a:r>
          </a:p>
        </p:txBody>
      </p:sp>
      <p:sp>
        <p:nvSpPr>
          <p:cNvPr id="4" name="Slide Number Placeholder 3"/>
          <p:cNvSpPr>
            <a:spLocks noGrp="1"/>
          </p:cNvSpPr>
          <p:nvPr>
            <p:ph type="sldNum" sz="quarter" idx="5"/>
          </p:nvPr>
        </p:nvSpPr>
        <p:spPr/>
        <p:txBody>
          <a:bodyPr/>
          <a:lstStyle/>
          <a:p>
            <a:fld id="{E6AEB063-7F11-4E3B-BA52-07405B1C2D95}" type="slidenum">
              <a:rPr lang="en-US" smtClean="0"/>
              <a:t>30</a:t>
            </a:fld>
            <a:endParaRPr lang="en-US" dirty="0"/>
          </a:p>
        </p:txBody>
      </p:sp>
    </p:spTree>
    <p:extLst>
      <p:ext uri="{BB962C8B-B14F-4D97-AF65-F5344CB8AC3E}">
        <p14:creationId xmlns:p14="http://schemas.microsoft.com/office/powerpoint/2010/main" val="2615778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31</a:t>
            </a:fld>
            <a:endParaRPr lang="en-US" dirty="0"/>
          </a:p>
        </p:txBody>
      </p:sp>
    </p:spTree>
    <p:extLst>
      <p:ext uri="{BB962C8B-B14F-4D97-AF65-F5344CB8AC3E}">
        <p14:creationId xmlns:p14="http://schemas.microsoft.com/office/powerpoint/2010/main" val="239650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At the University of Cincinnati, the demand for captioning services has increased. </a:t>
            </a:r>
            <a:r>
              <a:rPr lang="en-US" dirty="0"/>
              <a:t>Over the last three years the number of job requests for professional captioning related to disability accommodations have risen by 330%. The number of media minutes captioned has increased by 520% and costs related to captioning services have risen by 500%. As we all know, much of this growth can be attributed to the onset of COVID-19 and the rapid transition to online and hybrid learning in Spring of 2019. So far, we haven’t seen the volume of captioning returning to a pre-COVID state. Rapid growth underscored the access barriers for students and consumers who are d/Deaf or hard-of-hearing and to others who rely on captioning, and has been instrumental in fast-tracking UC’s captioning program.</a:t>
            </a:r>
            <a:r>
              <a:rPr lang="en-US" b="0" i="0" dirty="0">
                <a:solidFill>
                  <a:srgbClr val="4D5156"/>
                </a:solidFill>
                <a:effectLst/>
                <a:latin typeface="Roboto" panose="02000000000000000000" pitchFamily="2"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4</a:t>
            </a:fld>
            <a:endParaRPr lang="en-US" dirty="0"/>
          </a:p>
        </p:txBody>
      </p:sp>
    </p:spTree>
    <p:extLst>
      <p:ext uri="{BB962C8B-B14F-4D97-AF65-F5344CB8AC3E}">
        <p14:creationId xmlns:p14="http://schemas.microsoft.com/office/powerpoint/2010/main" val="284741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Captioning at the University of Cincinnati operates within a centralized model.</a:t>
            </a:r>
          </a:p>
        </p:txBody>
      </p:sp>
      <p:sp>
        <p:nvSpPr>
          <p:cNvPr id="4" name="Slide Number Placeholder 3"/>
          <p:cNvSpPr>
            <a:spLocks noGrp="1"/>
          </p:cNvSpPr>
          <p:nvPr>
            <p:ph type="sldNum" sz="quarter" idx="5"/>
          </p:nvPr>
        </p:nvSpPr>
        <p:spPr/>
        <p:txBody>
          <a:bodyPr/>
          <a:lstStyle/>
          <a:p>
            <a:fld id="{E6AEB063-7F11-4E3B-BA52-07405B1C2D95}" type="slidenum">
              <a:rPr lang="en-US" smtClean="0"/>
              <a:t>5</a:t>
            </a:fld>
            <a:endParaRPr lang="en-US" dirty="0"/>
          </a:p>
        </p:txBody>
      </p:sp>
    </p:spTree>
    <p:extLst>
      <p:ext uri="{BB962C8B-B14F-4D97-AF65-F5344CB8AC3E}">
        <p14:creationId xmlns:p14="http://schemas.microsoft.com/office/powerpoint/2010/main" val="196198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ACCOMMODATION PROCESS</a:t>
            </a:r>
          </a:p>
          <a:p>
            <a:r>
              <a:rPr lang="en-US" dirty="0"/>
              <a:t>Captioning for disability-related accommodations is centrally funded for UC students and employees. In the accommodation process, students engage with Accessibility Resources; employees engage with Human Resources, </a:t>
            </a:r>
          </a:p>
          <a:p>
            <a:r>
              <a:rPr lang="en-US" dirty="0"/>
              <a:t>making the accommodation process consistent for each.</a:t>
            </a:r>
          </a:p>
          <a:p>
            <a:endParaRPr lang="en-US" dirty="0"/>
          </a:p>
          <a:p>
            <a:r>
              <a:rPr lang="en-US" dirty="0"/>
              <a:t>CAPTIONING VENDOR</a:t>
            </a:r>
          </a:p>
          <a:p>
            <a:r>
              <a:rPr lang="en-US" dirty="0"/>
              <a:t>With the initial rapid growth in captioning, it quickly became clear that the captioning vendor we had at the time, was not equipped to sustain services at this increased level. We experienced declines in the quality of service and caption fidelity, and this impacted students and other consumers of captioning, as well as staff and faculty who were managing the captioning process. This past July, the University transitioned Kaltura, its enterprise video repository tool, to the REACH v2 platform which enabled, then, a transition to a new third-party captioning vendor, 3Play Media. We’re still experiencing adjustments that come with a new system integration, in terms of permissions, profile settings, notifications, things like that, but 3Play Media is better equipped to meet our needs in terms of volume, with fidelity, turnaround times, and customer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CENTRALIZED CAPTIONING CREDITS</a:t>
            </a:r>
          </a:p>
          <a:p>
            <a:pPr marL="0" indent="0">
              <a:buFont typeface="Arial" panose="020B0604020202020204" pitchFamily="34" charset="0"/>
              <a:buNone/>
            </a:pPr>
            <a:r>
              <a:rPr lang="en-US" dirty="0"/>
              <a:t>For FY-2023, each of the fifteen colleges at the University of Cincinnati, was allocated Centralized Captioning Credits to professionally caption media content in academic courses without accommodations. The intent of this initiative has been to increase access and inclusion for UC students across colleges, and provide a more consistent student experience between courses and between colleges. Awards were based on percentage of student course enrollment per college, specifically targeting courses where delivery method was fully, mostly, or partially distance learning.</a:t>
            </a:r>
          </a:p>
          <a:p>
            <a:pPr marL="171450" indent="-171450">
              <a:buFont typeface="Arial" panose="020B0604020202020204" pitchFamily="34" charset="0"/>
              <a:buChar char="•"/>
            </a:pPr>
            <a:endParaRPr lang="en-US" dirty="0"/>
          </a:p>
          <a:p>
            <a:r>
              <a:rPr lang="en-US" dirty="0"/>
              <a:t>FINANCIAL EFFICIENCY</a:t>
            </a:r>
          </a:p>
          <a:p>
            <a:r>
              <a:rPr lang="en-US" dirty="0"/>
              <a:t>To create financial efficiency, the University made an upfront, lump sum purchase of credits, against which end users submit requests. Purchasing credits in bulk allowed the university:</a:t>
            </a:r>
          </a:p>
          <a:p>
            <a:pPr marL="171450" indent="-171450">
              <a:buFont typeface="Arial" panose="020B0604020202020204" pitchFamily="34" charset="0"/>
              <a:buChar char="•"/>
            </a:pPr>
            <a:r>
              <a:rPr lang="en-US" dirty="0"/>
              <a:t>To negotiate lower pricing per media minute at variable turnaround times</a:t>
            </a:r>
          </a:p>
          <a:p>
            <a:pPr marL="171450" indent="-171450">
              <a:buFont typeface="Arial" panose="020B0604020202020204" pitchFamily="34" charset="0"/>
              <a:buChar char="•"/>
            </a:pPr>
            <a:r>
              <a:rPr lang="en-US" dirty="0"/>
              <a:t>Allocate credits for accommodation requests</a:t>
            </a:r>
          </a:p>
          <a:p>
            <a:pPr marL="171450" indent="-171450">
              <a:buFont typeface="Arial" panose="020B0604020202020204" pitchFamily="34" charset="0"/>
              <a:buChar char="•"/>
            </a:pPr>
            <a:r>
              <a:rPr lang="en-US" dirty="0"/>
              <a:t>Distribute Centralized Captioning Credits to colleges to increase access and inclusion in alignment with accessibility goals</a:t>
            </a:r>
          </a:p>
          <a:p>
            <a:pPr marL="171450" indent="-171450">
              <a:buFont typeface="Arial" panose="020B0604020202020204" pitchFamily="34" charset="0"/>
              <a:buChar char="•"/>
            </a:pPr>
            <a:r>
              <a:rPr lang="en-US" dirty="0"/>
              <a:t>And to accept internal fund transfers for monies from departments leveraging high-volume discounted pricing, as well as Colleges contributing beyond their centrally allocated system credits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6</a:t>
            </a:fld>
            <a:endParaRPr lang="en-US" dirty="0"/>
          </a:p>
        </p:txBody>
      </p:sp>
    </p:spTree>
    <p:extLst>
      <p:ext uri="{BB962C8B-B14F-4D97-AF65-F5344CB8AC3E}">
        <p14:creationId xmlns:p14="http://schemas.microsoft.com/office/powerpoint/2010/main" val="62665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Additionally, the University of Cincinnati is a member institute of the Inter-University Council Purchasing Group of Ohio (IUC-PG) and was recently active in reviewing state-wide Captioning RFPs with anticipation of an announcement in the next few weeks regarding awarded agreement options under the IUC-PG for post-production and live captioning. For more information about the Inter-University Council Purchasing Group of Ohio, visit their website at iucpg.com.</a:t>
            </a:r>
          </a:p>
        </p:txBody>
      </p:sp>
      <p:sp>
        <p:nvSpPr>
          <p:cNvPr id="4" name="Slide Number Placeholder 3"/>
          <p:cNvSpPr>
            <a:spLocks noGrp="1"/>
          </p:cNvSpPr>
          <p:nvPr>
            <p:ph type="sldNum" sz="quarter" idx="10"/>
          </p:nvPr>
        </p:nvSpPr>
        <p:spPr/>
        <p:txBody>
          <a:bodyPr/>
          <a:lstStyle/>
          <a:p>
            <a:fld id="{E6AEB063-7F11-4E3B-BA52-07405B1C2D95}" type="slidenum">
              <a:rPr lang="en-US" smtClean="0"/>
              <a:t>7</a:t>
            </a:fld>
            <a:endParaRPr lang="en-US" dirty="0"/>
          </a:p>
        </p:txBody>
      </p:sp>
    </p:spTree>
    <p:extLst>
      <p:ext uri="{BB962C8B-B14F-4D97-AF65-F5344CB8AC3E}">
        <p14:creationId xmlns:p14="http://schemas.microsoft.com/office/powerpoint/2010/main" val="2906257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engage captioning services.</a:t>
            </a:r>
          </a:p>
        </p:txBody>
      </p:sp>
      <p:sp>
        <p:nvSpPr>
          <p:cNvPr id="4" name="Slide Number Placeholder 3"/>
          <p:cNvSpPr>
            <a:spLocks noGrp="1"/>
          </p:cNvSpPr>
          <p:nvPr>
            <p:ph type="sldNum" sz="quarter" idx="5"/>
          </p:nvPr>
        </p:nvSpPr>
        <p:spPr/>
        <p:txBody>
          <a:bodyPr/>
          <a:lstStyle/>
          <a:p>
            <a:fld id="{E6AEB063-7F11-4E3B-BA52-07405B1C2D95}" type="slidenum">
              <a:rPr lang="en-US" smtClean="0"/>
              <a:t>8</a:t>
            </a:fld>
            <a:endParaRPr lang="en-US" dirty="0"/>
          </a:p>
        </p:txBody>
      </p:sp>
    </p:spTree>
    <p:extLst>
      <p:ext uri="{BB962C8B-B14F-4D97-AF65-F5344CB8AC3E}">
        <p14:creationId xmlns:p14="http://schemas.microsoft.com/office/powerpoint/2010/main" val="330670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I’ve mentioned that Kaltura is UC’s enterprise video repository tool. My Media is the portal to your own media content in Kaltura (what you’ve created and what is shared with you). My Media is available in Canvas courses and Kaltura </a:t>
            </a:r>
            <a:r>
              <a:rPr lang="en-US" dirty="0" err="1"/>
              <a:t>MediaSpace</a:t>
            </a:r>
            <a:r>
              <a:rPr lang="en-US" dirty="0"/>
              <a:t>, (KMS) sites, and it is uniform across the board. Whether you go to My Media in a Canvas course or a </a:t>
            </a:r>
            <a:r>
              <a:rPr lang="en-US" dirty="0" err="1"/>
              <a:t>MediaSpace</a:t>
            </a:r>
            <a:r>
              <a:rPr lang="en-US" dirty="0"/>
              <a:t> site, your media content will always remain consistent. There is integration with video tools, such as Zoom, Kaltura Capture, and Kaltura Express, that save directly to My Media, and captioning services are integrated in My Media. So, the easiest way to caption your videos is to have them in Kaltura. It’s good practice and especially useful in being prepared for captioning accommodations. Another benefit is that Kaltura has analytics that can reveal how consumers are engaging with video content.</a:t>
            </a:r>
          </a:p>
          <a:p>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9</a:t>
            </a:fld>
            <a:endParaRPr lang="en-US" dirty="0"/>
          </a:p>
        </p:txBody>
      </p:sp>
    </p:spTree>
    <p:extLst>
      <p:ext uri="{BB962C8B-B14F-4D97-AF65-F5344CB8AC3E}">
        <p14:creationId xmlns:p14="http://schemas.microsoft.com/office/powerpoint/2010/main" val="2373291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81388F-6D01-4763-9497-2C5F78AF5477}"/>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6"/>
          <p:cNvSpPr/>
          <p:nvPr/>
        </p:nvSpPr>
        <p:spPr bwMode="ltGray">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lgn="ctr">
              <a:defRPr sz="5400" b="0"/>
            </a:lvl1pPr>
          </a:lstStyle>
          <a:p>
            <a:r>
              <a:rPr lang="en-US" noProof="0"/>
              <a:t>Click to edit Master title style</a:t>
            </a:r>
          </a:p>
        </p:txBody>
      </p:sp>
      <p:sp>
        <p:nvSpPr>
          <p:cNvPr id="3" name="Subtitle 2"/>
          <p:cNvSpPr>
            <a:spLocks noGrp="1"/>
          </p:cNvSpPr>
          <p:nvPr>
            <p:ph type="subTitle" idx="1"/>
          </p:nvPr>
        </p:nvSpPr>
        <p:spPr>
          <a:xfrm>
            <a:off x="810001" y="5280847"/>
            <a:ext cx="10572000" cy="434974"/>
          </a:xfrm>
        </p:spPr>
        <p:txBody>
          <a:bodyPr anchor="t">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p:txBody>
          <a:bodyPr/>
          <a:lstStyle/>
          <a:p>
            <a:fld id="{FB7F6C47-B260-4BB6-8230-7D14D5CDE026}" type="datetimeFigureOut">
              <a:rPr lang="en-US" noProof="0" smtClean="0"/>
              <a:t>10/6/2022</a:t>
            </a:fld>
            <a:endParaRPr lang="en-US" noProof="0" dirty="0"/>
          </a:p>
        </p:txBody>
      </p:sp>
      <p:sp>
        <p:nvSpPr>
          <p:cNvPr id="5" name="Footer Placeholder 4"/>
          <p:cNvSpPr>
            <a:spLocks noGrp="1"/>
          </p:cNvSpPr>
          <p:nvPr>
            <p:ph type="ftr" sz="quarter" idx="11"/>
          </p:nvPr>
        </p:nvSpPr>
        <p:spPr/>
        <p:txBody>
          <a:bodyPr/>
          <a:lstStyle/>
          <a:p>
            <a:r>
              <a:rPr lang="en-US" noProof="0" dirty="0"/>
              <a:t>Add a footer </a:t>
            </a:r>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77432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ltGray">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606669"/>
            <a:ext cx="10561418" cy="3813527"/>
          </a:xfrm>
        </p:spPr>
        <p:txBody>
          <a:bodyPr anchor="ctr" anchorCtr="0"/>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ctr" anchorCtr="0">
            <a:no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4F5D18E-4241-429D-BEDB-6A7415C52F3D}"/>
              </a:ext>
            </a:extLst>
          </p:cNvPr>
          <p:cNvSpPr>
            <a:spLocks noGrp="1"/>
          </p:cNvSpPr>
          <p:nvPr>
            <p:ph type="dt" sz="half" idx="10"/>
          </p:nvPr>
        </p:nvSpPr>
        <p:spPr/>
        <p:txBody>
          <a:bodyPr/>
          <a:lstStyle/>
          <a:p>
            <a:fld id="{FB7F6C47-B260-4BB6-8230-7D14D5CDE026}" type="datetimeFigureOut">
              <a:rPr lang="en-US" noProof="0" smtClean="0"/>
              <a:t>10/6/2022</a:t>
            </a:fld>
            <a:endParaRPr lang="en-US" noProof="0" dirty="0"/>
          </a:p>
        </p:txBody>
      </p:sp>
      <p:sp>
        <p:nvSpPr>
          <p:cNvPr id="8" name="Footer Placeholder 7">
            <a:extLst>
              <a:ext uri="{FF2B5EF4-FFF2-40B4-BE49-F238E27FC236}">
                <a16:creationId xmlns:a16="http://schemas.microsoft.com/office/drawing/2014/main" id="{7F5CFD55-6AD5-4B7E-AC33-483174EF1EBD}"/>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14D43F5-DCFF-4B29-AC19-0BF28605BA8B}"/>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57640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B3473E37-6504-470F-92FA-792C3ACA4FEC}"/>
              </a:ext>
            </a:extLst>
          </p:cNvPr>
          <p:cNvSpPr>
            <a:spLocks noGrp="1"/>
          </p:cNvSpPr>
          <p:nvPr>
            <p:ph type="dt" sz="half" idx="10"/>
          </p:nvPr>
        </p:nvSpPr>
        <p:spPr/>
        <p:txBody>
          <a:bodyPr/>
          <a:lstStyle/>
          <a:p>
            <a:fld id="{FB7F6C47-B260-4BB6-8230-7D14D5CDE026}" type="datetimeFigureOut">
              <a:rPr lang="en-US" noProof="0" smtClean="0"/>
              <a:t>10/6/2022</a:t>
            </a:fld>
            <a:endParaRPr lang="en-US" noProof="0" dirty="0"/>
          </a:p>
        </p:txBody>
      </p:sp>
      <p:sp>
        <p:nvSpPr>
          <p:cNvPr id="12" name="Footer Placeholder 11">
            <a:extLst>
              <a:ext uri="{FF2B5EF4-FFF2-40B4-BE49-F238E27FC236}">
                <a16:creationId xmlns:a16="http://schemas.microsoft.com/office/drawing/2014/main" id="{7523DE74-18E2-4EF3-A1FC-8A32CCFE2666}"/>
              </a:ext>
            </a:extLst>
          </p:cNvPr>
          <p:cNvSpPr>
            <a:spLocks noGrp="1"/>
          </p:cNvSpPr>
          <p:nvPr>
            <p:ph type="ftr" sz="quarter" idx="11"/>
          </p:nvPr>
        </p:nvSpPr>
        <p:spPr/>
        <p:txBody>
          <a:bodyPr/>
          <a:lstStyle/>
          <a:p>
            <a:r>
              <a:rPr lang="en-US" noProof="0" dirty="0"/>
              <a:t>Add a footer</a:t>
            </a:r>
          </a:p>
        </p:txBody>
      </p:sp>
      <p:sp>
        <p:nvSpPr>
          <p:cNvPr id="13" name="Slide Number Placeholder 12">
            <a:extLst>
              <a:ext uri="{FF2B5EF4-FFF2-40B4-BE49-F238E27FC236}">
                <a16:creationId xmlns:a16="http://schemas.microsoft.com/office/drawing/2014/main" id="{51B4AF82-5505-4A7E-AA81-139F21451D9A}"/>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55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noProof="0"/>
              <a:t>Click to edit Master title style</a:t>
            </a:r>
          </a:p>
        </p:txBody>
      </p:sp>
      <p:sp>
        <p:nvSpPr>
          <p:cNvPr id="7" name="Date Placeholder 6">
            <a:extLst>
              <a:ext uri="{FF2B5EF4-FFF2-40B4-BE49-F238E27FC236}">
                <a16:creationId xmlns:a16="http://schemas.microsoft.com/office/drawing/2014/main" id="{93AF03C3-E3F3-4845-8D9E-9BD2A676707E}"/>
              </a:ext>
            </a:extLst>
          </p:cNvPr>
          <p:cNvSpPr>
            <a:spLocks noGrp="1"/>
          </p:cNvSpPr>
          <p:nvPr>
            <p:ph type="dt" sz="half" idx="10"/>
          </p:nvPr>
        </p:nvSpPr>
        <p:spPr/>
        <p:txBody>
          <a:bodyPr/>
          <a:lstStyle/>
          <a:p>
            <a:fld id="{FB7F6C47-B260-4BB6-8230-7D14D5CDE026}" type="datetimeFigureOut">
              <a:rPr lang="en-US" noProof="0" smtClean="0"/>
              <a:t>10/6/2022</a:t>
            </a:fld>
            <a:endParaRPr lang="en-US" noProof="0" dirty="0"/>
          </a:p>
        </p:txBody>
      </p:sp>
      <p:sp>
        <p:nvSpPr>
          <p:cNvPr id="8" name="Footer Placeholder 7">
            <a:extLst>
              <a:ext uri="{FF2B5EF4-FFF2-40B4-BE49-F238E27FC236}">
                <a16:creationId xmlns:a16="http://schemas.microsoft.com/office/drawing/2014/main" id="{DB9C7230-29FF-42F2-A662-1BC1D19C5003}"/>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99EBD02D-5A68-4A14-892F-DE4953F2E3DD}"/>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89812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76D14D8-4D13-4DFE-938B-B710F891BBA2}"/>
              </a:ext>
            </a:extLst>
          </p:cNvPr>
          <p:cNvSpPr>
            <a:spLocks noGrp="1"/>
          </p:cNvSpPr>
          <p:nvPr>
            <p:ph type="dt" sz="half" idx="10"/>
          </p:nvPr>
        </p:nvSpPr>
        <p:spPr/>
        <p:txBody>
          <a:bodyPr/>
          <a:lstStyle/>
          <a:p>
            <a:fld id="{FB7F6C47-B260-4BB6-8230-7D14D5CDE026}" type="datetimeFigureOut">
              <a:rPr lang="en-US" noProof="0" smtClean="0"/>
              <a:t>10/6/2022</a:t>
            </a:fld>
            <a:endParaRPr lang="en-US" noProof="0" dirty="0"/>
          </a:p>
        </p:txBody>
      </p:sp>
      <p:sp>
        <p:nvSpPr>
          <p:cNvPr id="6" name="Footer Placeholder 5">
            <a:extLst>
              <a:ext uri="{FF2B5EF4-FFF2-40B4-BE49-F238E27FC236}">
                <a16:creationId xmlns:a16="http://schemas.microsoft.com/office/drawing/2014/main" id="{6864B8A5-6021-4208-A587-B45576E66D48}"/>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3C96ABC-E632-4853-B7CC-A2FB4B7CF144}"/>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4036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ltGray">
          <a:xfrm>
            <a:off x="1073151" y="446087"/>
            <a:ext cx="3547533" cy="283844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ffectLst>
            <a:innerShdw blurRad="114300">
              <a:prstClr val="black"/>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2576512"/>
          </a:xfrm>
        </p:spPr>
        <p:txBody>
          <a:bodyPr anchor="ctr" anchorCtr="0"/>
          <a:lstStyle>
            <a:lvl1pPr algn="l">
              <a:defRPr sz="4000" b="0"/>
            </a:lvl1pPr>
          </a:lstStyle>
          <a:p>
            <a:r>
              <a:rPr lang="en-US" noProof="0"/>
              <a:t>Click to edit Master title style</a:t>
            </a:r>
          </a:p>
        </p:txBody>
      </p:sp>
      <p:sp>
        <p:nvSpPr>
          <p:cNvPr id="3" name="Content Placeholder 2"/>
          <p:cNvSpPr>
            <a:spLocks noGrp="1"/>
          </p:cNvSpPr>
          <p:nvPr>
            <p:ph idx="1" hasCustomPrompt="1"/>
          </p:nvPr>
        </p:nvSpPr>
        <p:spPr>
          <a:xfrm>
            <a:off x="4855633" y="446088"/>
            <a:ext cx="6252633" cy="5414963"/>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1073151" y="3022600"/>
            <a:ext cx="3547533" cy="283844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8" name="Date Placeholder 7">
            <a:extLst>
              <a:ext uri="{FF2B5EF4-FFF2-40B4-BE49-F238E27FC236}">
                <a16:creationId xmlns:a16="http://schemas.microsoft.com/office/drawing/2014/main" id="{CBF97433-9C09-4B71-A1E0-24F75011D99C}"/>
              </a:ext>
            </a:extLst>
          </p:cNvPr>
          <p:cNvSpPr>
            <a:spLocks noGrp="1"/>
          </p:cNvSpPr>
          <p:nvPr>
            <p:ph type="dt" sz="half" idx="10"/>
          </p:nvPr>
        </p:nvSpPr>
        <p:spPr/>
        <p:txBody>
          <a:bodyPr/>
          <a:lstStyle/>
          <a:p>
            <a:fld id="{FB7F6C47-B260-4BB6-8230-7D14D5CDE026}" type="datetimeFigureOut">
              <a:rPr lang="en-US" noProof="0" smtClean="0"/>
              <a:t>10/6/2022</a:t>
            </a:fld>
            <a:endParaRPr lang="en-US" noProof="0" dirty="0"/>
          </a:p>
        </p:txBody>
      </p:sp>
      <p:sp>
        <p:nvSpPr>
          <p:cNvPr id="9" name="Footer Placeholder 8">
            <a:extLst>
              <a:ext uri="{FF2B5EF4-FFF2-40B4-BE49-F238E27FC236}">
                <a16:creationId xmlns:a16="http://schemas.microsoft.com/office/drawing/2014/main" id="{46EDA271-FE91-46E6-ABB5-0A3AD2448B21}"/>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C44DCFF3-B944-4C24-A12C-689D1FF794E8}"/>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0561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ltGray">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ctr" anchorCtr="0"/>
          <a:lstStyle>
            <a:lvl1pPr algn="l">
              <a:defRPr sz="4000" b="0" cap="none"/>
            </a:lvl1pPr>
          </a:lstStyle>
          <a:p>
            <a:r>
              <a:rPr lang="en-US" noProof="0"/>
              <a:t>Click to edit Master title style</a:t>
            </a:r>
          </a:p>
        </p:txBody>
      </p:sp>
      <p:sp>
        <p:nvSpPr>
          <p:cNvPr id="3" name="Text Placeholder 2"/>
          <p:cNvSpPr>
            <a:spLocks noGrp="1"/>
          </p:cNvSpPr>
          <p:nvPr>
            <p:ph type="body" idx="1" hasCustomPrompt="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9" name="Text Placeholder 5"/>
          <p:cNvSpPr>
            <a:spLocks noGrp="1"/>
          </p:cNvSpPr>
          <p:nvPr>
            <p:ph type="body" sz="quarter" idx="16" hasCustomPrompt="1"/>
          </p:nvPr>
        </p:nvSpPr>
        <p:spPr>
          <a:xfrm>
            <a:off x="7574642" y="1081456"/>
            <a:ext cx="3810001" cy="4075465"/>
          </a:xfrm>
        </p:spPr>
        <p:txBody>
          <a:bodyPr anchor="t" anchorCtr="0">
            <a:normAutofit/>
          </a:bodyPr>
          <a:lstStyle>
            <a:lvl1pPr marL="0" indent="0" algn="l">
              <a:buFontTx/>
              <a:buNone/>
              <a:defRPr sz="2800"/>
            </a:lvl1pPr>
          </a:lstStyle>
          <a:p>
            <a:pPr lvl="0"/>
            <a:r>
              <a:rPr lang="en-US" noProof="0"/>
              <a:t>Edit Master text styles</a:t>
            </a:r>
          </a:p>
        </p:txBody>
      </p:sp>
      <p:sp>
        <p:nvSpPr>
          <p:cNvPr id="7" name="Date Placeholder 6">
            <a:extLst>
              <a:ext uri="{FF2B5EF4-FFF2-40B4-BE49-F238E27FC236}">
                <a16:creationId xmlns:a16="http://schemas.microsoft.com/office/drawing/2014/main" id="{7964F81E-11BA-4BB3-AC2C-0A729DC676E6}"/>
              </a:ext>
            </a:extLst>
          </p:cNvPr>
          <p:cNvSpPr>
            <a:spLocks noGrp="1"/>
          </p:cNvSpPr>
          <p:nvPr>
            <p:ph type="dt" sz="half" idx="17"/>
          </p:nvPr>
        </p:nvSpPr>
        <p:spPr/>
        <p:txBody>
          <a:bodyPr/>
          <a:lstStyle/>
          <a:p>
            <a:fld id="{FB7F6C47-B260-4BB6-8230-7D14D5CDE026}" type="datetimeFigureOut">
              <a:rPr lang="en-US" noProof="0" smtClean="0"/>
              <a:t>10/6/2022</a:t>
            </a:fld>
            <a:endParaRPr lang="en-US" noProof="0" dirty="0"/>
          </a:p>
        </p:txBody>
      </p:sp>
      <p:sp>
        <p:nvSpPr>
          <p:cNvPr id="10" name="Footer Placeholder 9">
            <a:extLst>
              <a:ext uri="{FF2B5EF4-FFF2-40B4-BE49-F238E27FC236}">
                <a16:creationId xmlns:a16="http://schemas.microsoft.com/office/drawing/2014/main" id="{F93A4488-E8DE-4FEB-88F9-B37F95CC838A}"/>
              </a:ext>
            </a:extLst>
          </p:cNvPr>
          <p:cNvSpPr>
            <a:spLocks noGrp="1"/>
          </p:cNvSpPr>
          <p:nvPr>
            <p:ph type="ftr" sz="quarter" idx="18"/>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DF909D08-1E53-42D5-954B-F61B5083645D}"/>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14096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ltGray">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nchor="ctr" anchorCtr="0"/>
          <a:lstStyle>
            <a:lvl1pPr algn="l">
              <a:defRPr sz="4000" b="0"/>
            </a:lvl1pPr>
          </a:lstStyle>
          <a:p>
            <a:r>
              <a:rPr lang="en-US" noProof="0"/>
              <a:t>Click to edit Master title style</a:t>
            </a:r>
          </a:p>
        </p:txBody>
      </p:sp>
      <p:sp>
        <p:nvSpPr>
          <p:cNvPr id="6" name="Text Placeholder 5"/>
          <p:cNvSpPr>
            <a:spLocks noGrp="1"/>
          </p:cNvSpPr>
          <p:nvPr>
            <p:ph type="body" sz="quarter" idx="16" hasCustomPrompt="1"/>
          </p:nvPr>
        </p:nvSpPr>
        <p:spPr>
          <a:xfrm>
            <a:off x="6156000" y="2286000"/>
            <a:ext cx="4880300" cy="2295525"/>
          </a:xfrm>
        </p:spPr>
        <p:txBody>
          <a:bodyPr anchor="ctr" anchorCtr="0">
            <a:normAutofit/>
          </a:bodyPr>
          <a:lstStyle>
            <a:lvl1pPr marL="0" indent="0" algn="ctr">
              <a:buFontTx/>
              <a:buNone/>
              <a:defRPr sz="2800"/>
            </a:lvl1pPr>
          </a:lstStyle>
          <a:p>
            <a:pPr lvl="0"/>
            <a:r>
              <a:rPr lang="en-US" noProof="0"/>
              <a:t>Edit Master text styles</a:t>
            </a:r>
          </a:p>
        </p:txBody>
      </p:sp>
      <p:sp>
        <p:nvSpPr>
          <p:cNvPr id="5" name="Date Placeholder 4">
            <a:extLst>
              <a:ext uri="{FF2B5EF4-FFF2-40B4-BE49-F238E27FC236}">
                <a16:creationId xmlns:a16="http://schemas.microsoft.com/office/drawing/2014/main" id="{52142ECB-4FB1-4B01-80F3-04208C781B16}"/>
              </a:ext>
            </a:extLst>
          </p:cNvPr>
          <p:cNvSpPr>
            <a:spLocks noGrp="1"/>
          </p:cNvSpPr>
          <p:nvPr>
            <p:ph type="dt" sz="half" idx="17"/>
          </p:nvPr>
        </p:nvSpPr>
        <p:spPr/>
        <p:txBody>
          <a:bodyPr/>
          <a:lstStyle/>
          <a:p>
            <a:fld id="{FB7F6C47-B260-4BB6-8230-7D14D5CDE026}" type="datetimeFigureOut">
              <a:rPr lang="en-US" noProof="0" smtClean="0"/>
              <a:t>10/6/2022</a:t>
            </a:fld>
            <a:endParaRPr lang="en-US" noProof="0" dirty="0"/>
          </a:p>
        </p:txBody>
      </p:sp>
      <p:sp>
        <p:nvSpPr>
          <p:cNvPr id="7" name="Footer Placeholder 6">
            <a:extLst>
              <a:ext uri="{FF2B5EF4-FFF2-40B4-BE49-F238E27FC236}">
                <a16:creationId xmlns:a16="http://schemas.microsoft.com/office/drawing/2014/main" id="{776F215A-F354-440E-A263-A920F5950831}"/>
              </a:ext>
            </a:extLst>
          </p:cNvPr>
          <p:cNvSpPr>
            <a:spLocks noGrp="1"/>
          </p:cNvSpPr>
          <p:nvPr>
            <p:ph type="ftr" sz="quarter" idx="18"/>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E90FC50C-9C02-4BD6-9CBE-6880E1297783}"/>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684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ltGray">
          <a:xfrm>
            <a:off x="7669651" y="0"/>
            <a:ext cx="4522349" cy="5861051"/>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ffectLst>
            <a:innerShdw blurRad="63500" dist="50800" dir="81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3754460" cy="5134798"/>
          </a:xfrm>
        </p:spPr>
        <p:txBody>
          <a:bodyPr vert="horz" anchor="ctr" anchorCtr="1"/>
          <a:lstStyle>
            <a:lvl1pPr algn="l">
              <a:defRPr b="0"/>
            </a:lvl1pPr>
          </a:lstStyle>
          <a:p>
            <a:r>
              <a:rPr lang="en-US" noProof="0"/>
              <a:t>Click to edit Master title style</a:t>
            </a:r>
          </a:p>
        </p:txBody>
      </p:sp>
      <p:sp>
        <p:nvSpPr>
          <p:cNvPr id="3" name="Vertical Text Placeholder 2"/>
          <p:cNvSpPr>
            <a:spLocks noGrp="1"/>
          </p:cNvSpPr>
          <p:nvPr>
            <p:ph type="body" orient="vert" idx="1" hasCustomPrompt="1"/>
          </p:nvPr>
        </p:nvSpPr>
        <p:spPr>
          <a:xfrm>
            <a:off x="810001" y="446089"/>
            <a:ext cx="6611540" cy="5414962"/>
          </a:xfrm>
        </p:spPr>
        <p:txBody>
          <a:bodyPr vert="horz" anchor="ctr" anchorCtr="1"/>
          <a:lstStyle>
            <a:lvl1pPr algn="ctr">
              <a:defRPr/>
            </a:lvl1pPr>
            <a:lvl2pPr algn="ctr">
              <a:defRPr/>
            </a:lvl2pPr>
            <a:lvl3pPr algn="ctr">
              <a:defRPr/>
            </a:lvl3pPr>
            <a:lvl4pPr algn="ctr">
              <a:defRPr/>
            </a:lvl4pPr>
            <a:lvl5pPr algn="ct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9D7128B4-F868-4384-A8AA-473DA3516902}"/>
              </a:ext>
            </a:extLst>
          </p:cNvPr>
          <p:cNvSpPr>
            <a:spLocks noGrp="1"/>
          </p:cNvSpPr>
          <p:nvPr>
            <p:ph type="dt" sz="half" idx="10"/>
          </p:nvPr>
        </p:nvSpPr>
        <p:spPr/>
        <p:txBody>
          <a:bodyPr/>
          <a:lstStyle/>
          <a:p>
            <a:fld id="{FB7F6C47-B260-4BB6-8230-7D14D5CDE026}" type="datetimeFigureOut">
              <a:rPr lang="en-US" noProof="0" smtClean="0"/>
              <a:t>10/6/2022</a:t>
            </a:fld>
            <a:endParaRPr lang="en-US" noProof="0" dirty="0"/>
          </a:p>
        </p:txBody>
      </p:sp>
      <p:sp>
        <p:nvSpPr>
          <p:cNvPr id="8" name="Footer Placeholder 7">
            <a:extLst>
              <a:ext uri="{FF2B5EF4-FFF2-40B4-BE49-F238E27FC236}">
                <a16:creationId xmlns:a16="http://schemas.microsoft.com/office/drawing/2014/main" id="{84FF940D-9281-4C2A-BA62-E5854A11F99B}"/>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FB1454F-842C-4F51-A7E7-0335B2FB16F1}"/>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8369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C3AB4A3-AE75-4D00-9BE1-AF3996C6B77E}"/>
              </a:ext>
            </a:extLst>
          </p:cNvPr>
          <p:cNvSpPr>
            <a:spLocks noGrp="1"/>
          </p:cNvSpPr>
          <p:nvPr>
            <p:ph type="dt" sz="half" idx="10"/>
          </p:nvPr>
        </p:nvSpPr>
        <p:spPr/>
        <p:txBody>
          <a:bodyPr/>
          <a:lstStyle/>
          <a:p>
            <a:fld id="{FB7F6C47-B260-4BB6-8230-7D14D5CDE026}" type="datetimeFigureOut">
              <a:rPr lang="en-US" noProof="0" smtClean="0"/>
              <a:t>10/6/2022</a:t>
            </a:fld>
            <a:endParaRPr lang="en-US" noProof="0" dirty="0"/>
          </a:p>
        </p:txBody>
      </p:sp>
      <p:sp>
        <p:nvSpPr>
          <p:cNvPr id="10" name="Footer Placeholder 9">
            <a:extLst>
              <a:ext uri="{FF2B5EF4-FFF2-40B4-BE49-F238E27FC236}">
                <a16:creationId xmlns:a16="http://schemas.microsoft.com/office/drawing/2014/main" id="{9471F3C4-BAAF-4391-B574-8E340EDA39E9}"/>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FB8DD71F-FEC6-4AB5-974A-FD2B82A7BEE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6491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Content Only ">
    <p:spTree>
      <p:nvGrpSpPr>
        <p:cNvPr id="1" name=""/>
        <p:cNvGrpSpPr/>
        <p:nvPr/>
      </p:nvGrpSpPr>
      <p:grpSpPr>
        <a:xfrm>
          <a:off x="0" y="0"/>
          <a:ext cx="0" cy="0"/>
          <a:chOff x="0" y="0"/>
          <a:chExt cx="0" cy="0"/>
        </a:xfrm>
      </p:grpSpPr>
      <p:sp>
        <p:nvSpPr>
          <p:cNvPr id="10" name="Freeform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740B6DF-7478-4740-A710-DA5E9EBA7CBF}"/>
              </a:ext>
            </a:extLst>
          </p:cNvPr>
          <p:cNvSpPr>
            <a:spLocks noGrp="1"/>
          </p:cNvSpPr>
          <p:nvPr>
            <p:ph type="dt" sz="half" idx="10"/>
          </p:nvPr>
        </p:nvSpPr>
        <p:spPr/>
        <p:txBody>
          <a:bodyPr/>
          <a:lstStyle/>
          <a:p>
            <a:fld id="{FB7F6C47-B260-4BB6-8230-7D14D5CDE026}" type="datetimeFigureOut">
              <a:rPr lang="en-US" noProof="0" smtClean="0"/>
              <a:t>10/6/2022</a:t>
            </a:fld>
            <a:endParaRPr lang="en-US" noProof="0" dirty="0"/>
          </a:p>
        </p:txBody>
      </p:sp>
      <p:sp>
        <p:nvSpPr>
          <p:cNvPr id="7" name="Footer Placeholder 6">
            <a:extLst>
              <a:ext uri="{FF2B5EF4-FFF2-40B4-BE49-F238E27FC236}">
                <a16:creationId xmlns:a16="http://schemas.microsoft.com/office/drawing/2014/main" id="{42D89951-67E9-4086-AED0-C236A00A5330}"/>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38553809-8746-49E3-BCB5-0A9FF406C30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97319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reeform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75313"/>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F86C4-C3A0-4CA8-8809-1D90DE9E4D4F}"/>
              </a:ext>
            </a:extLst>
          </p:cNvPr>
          <p:cNvSpPr>
            <a:spLocks noGrp="1"/>
          </p:cNvSpPr>
          <p:nvPr>
            <p:ph type="dt" sz="half" idx="14"/>
          </p:nvPr>
        </p:nvSpPr>
        <p:spPr/>
        <p:txBody>
          <a:bodyPr/>
          <a:lstStyle/>
          <a:p>
            <a:fld id="{FB7F6C47-B260-4BB6-8230-7D14D5CDE026}" type="datetimeFigureOut">
              <a:rPr lang="en-US" noProof="0" smtClean="0"/>
              <a:t>10/6/2022</a:t>
            </a:fld>
            <a:endParaRPr lang="en-US" noProof="0" dirty="0"/>
          </a:p>
        </p:txBody>
      </p:sp>
      <p:sp>
        <p:nvSpPr>
          <p:cNvPr id="10" name="Footer Placeholder 9">
            <a:extLst>
              <a:ext uri="{FF2B5EF4-FFF2-40B4-BE49-F238E27FC236}">
                <a16:creationId xmlns:a16="http://schemas.microsoft.com/office/drawing/2014/main" id="{EDD26EA8-C9F2-49A7-8F7B-A782D30B827A}"/>
              </a:ext>
            </a:extLst>
          </p:cNvPr>
          <p:cNvSpPr>
            <a:spLocks noGrp="1"/>
          </p:cNvSpPr>
          <p:nvPr>
            <p:ph type="ftr" sz="quarter" idx="15"/>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241DD2E8-07A6-430F-A2FB-E2746C9352D4}"/>
              </a:ext>
            </a:extLst>
          </p:cNvPr>
          <p:cNvSpPr>
            <a:spLocks noGrp="1"/>
          </p:cNvSpPr>
          <p:nvPr>
            <p:ph type="sldNum" sz="quarter" idx="16"/>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54464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Freeform 6"/>
          <p:cNvSpPr/>
          <p:nvPr/>
        </p:nvSpPr>
        <p:spPr bwMode="ltGray">
          <a:xfrm flipH="1">
            <a:off x="6187414" y="0"/>
            <a:ext cx="6004583"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27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32696" y="359551"/>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hasCustomPrompt="1"/>
          </p:nvPr>
        </p:nvSpPr>
        <p:spPr>
          <a:xfrm>
            <a:off x="451514" y="451513"/>
            <a:ext cx="5553071" cy="5409537"/>
          </a:xfrm>
        </p:spPr>
        <p:txBody>
          <a:bodyPr anchor="t" anchorCtr="0">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54563" y="2222287"/>
            <a:ext cx="5553071" cy="3638764"/>
          </a:xfrm>
          <a:ln>
            <a:gradFill>
              <a:gsLst>
                <a:gs pos="0">
                  <a:schemeClr val="bg2"/>
                </a:gs>
                <a:gs pos="5000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82940641-87D1-48C5-879E-8A5FBA537AFD}"/>
              </a:ext>
            </a:extLst>
          </p:cNvPr>
          <p:cNvSpPr>
            <a:spLocks noGrp="1"/>
          </p:cNvSpPr>
          <p:nvPr>
            <p:ph type="dt" sz="half" idx="10"/>
          </p:nvPr>
        </p:nvSpPr>
        <p:spPr/>
        <p:txBody>
          <a:bodyPr/>
          <a:lstStyle/>
          <a:p>
            <a:fld id="{FB7F6C47-B260-4BB6-8230-7D14D5CDE026}" type="datetimeFigureOut">
              <a:rPr lang="en-US" noProof="0" smtClean="0"/>
              <a:t>10/6/2022</a:t>
            </a:fld>
            <a:endParaRPr lang="en-US" noProof="0" dirty="0"/>
          </a:p>
        </p:txBody>
      </p:sp>
      <p:sp>
        <p:nvSpPr>
          <p:cNvPr id="10" name="Footer Placeholder 9">
            <a:extLst>
              <a:ext uri="{FF2B5EF4-FFF2-40B4-BE49-F238E27FC236}">
                <a16:creationId xmlns:a16="http://schemas.microsoft.com/office/drawing/2014/main" id="{DBFA68A8-3A7A-430B-9A66-482C28DC5A76}"/>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96C17F98-4E3F-4327-8CCF-D13C337121A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703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a:extLst>
              <a:ext uri="{FF2B5EF4-FFF2-40B4-BE49-F238E27FC236}">
                <a16:creationId xmlns:a16="http://schemas.microsoft.com/office/drawing/2014/main" id="{5829ED24-3C5F-4326-A304-DBDBA6CE7E1A}"/>
              </a:ext>
            </a:extLst>
          </p:cNvPr>
          <p:cNvSpPr>
            <a:spLocks noGrp="1"/>
          </p:cNvSpPr>
          <p:nvPr>
            <p:ph type="dt" sz="half" idx="10"/>
          </p:nvPr>
        </p:nvSpPr>
        <p:spPr/>
        <p:txBody>
          <a:bodyPr/>
          <a:lstStyle/>
          <a:p>
            <a:fld id="{FB7F6C47-B260-4BB6-8230-7D14D5CDE026}" type="datetimeFigureOut">
              <a:rPr lang="en-US" noProof="0" smtClean="0"/>
              <a:t>10/6/2022</a:t>
            </a:fld>
            <a:endParaRPr lang="en-US" noProof="0" dirty="0"/>
          </a:p>
        </p:txBody>
      </p:sp>
      <p:sp>
        <p:nvSpPr>
          <p:cNvPr id="4" name="Footer Placeholder 3">
            <a:extLst>
              <a:ext uri="{FF2B5EF4-FFF2-40B4-BE49-F238E27FC236}">
                <a16:creationId xmlns:a16="http://schemas.microsoft.com/office/drawing/2014/main" id="{BF532AEE-3AAE-4FBF-969F-8A364CE8AEB6}"/>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6717C1A8-7DBE-4E24-BCA1-D820D780B9C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9730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0466CE2-DFEE-46B8-AFB2-817272E3B703}"/>
              </a:ext>
            </a:extLst>
          </p:cNvPr>
          <p:cNvSpPr>
            <a:spLocks noGrp="1"/>
          </p:cNvSpPr>
          <p:nvPr>
            <p:ph type="dt" sz="half" idx="10"/>
          </p:nvPr>
        </p:nvSpPr>
        <p:spPr/>
        <p:txBody>
          <a:bodyPr/>
          <a:lstStyle/>
          <a:p>
            <a:fld id="{FB7F6C47-B260-4BB6-8230-7D14D5CDE026}" type="datetimeFigureOut">
              <a:rPr lang="en-US" noProof="0" smtClean="0"/>
              <a:t>10/6/2022</a:t>
            </a:fld>
            <a:endParaRPr lang="en-US" noProof="0" dirty="0"/>
          </a:p>
        </p:txBody>
      </p:sp>
      <p:sp>
        <p:nvSpPr>
          <p:cNvPr id="9" name="Footer Placeholder 8">
            <a:extLst>
              <a:ext uri="{FF2B5EF4-FFF2-40B4-BE49-F238E27FC236}">
                <a16:creationId xmlns:a16="http://schemas.microsoft.com/office/drawing/2014/main" id="{27E9A94A-136A-4208-8F98-012BDAC1A23C}"/>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33768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489884"/>
            <a:ext cx="10561418" cy="1426004"/>
          </a:xfrm>
        </p:spPr>
        <p:txBody>
          <a:bodyPr anchor="ctr" anchorCtr="0">
            <a:normAutofit/>
          </a:bodyPr>
          <a:lstStyle>
            <a:lvl1pPr algn="ctr">
              <a:defRPr sz="4000" b="0">
                <a:ln>
                  <a:noFill/>
                </a:ln>
                <a:solidFill>
                  <a:schemeClr val="tx1"/>
                </a:solidFill>
                <a:latin typeface="+mj-lt"/>
              </a:defRPr>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EC1FEB3F-0898-4AE0-B8C4-970BF80A3766}"/>
              </a:ext>
            </a:extLst>
          </p:cNvPr>
          <p:cNvSpPr>
            <a:spLocks noGrp="1"/>
          </p:cNvSpPr>
          <p:nvPr>
            <p:ph sz="quarter" idx="14"/>
          </p:nvPr>
        </p:nvSpPr>
        <p:spPr bwMode="ltGray">
          <a:xfrm>
            <a:off x="-5291" y="-57584"/>
            <a:ext cx="12192000" cy="4851400"/>
          </a:xfrm>
          <a:custGeom>
            <a:avLst/>
            <a:gdLst>
              <a:gd name="connsiteX0" fmla="*/ 0 w 10561638"/>
              <a:gd name="connsiteY0" fmla="*/ 0 h 3937000"/>
              <a:gd name="connsiteX1" fmla="*/ 1760273 w 10561638"/>
              <a:gd name="connsiteY1" fmla="*/ 0 h 3937000"/>
              <a:gd name="connsiteX2" fmla="*/ 1760273 w 10561638"/>
              <a:gd name="connsiteY2" fmla="*/ 0 h 3937000"/>
              <a:gd name="connsiteX3" fmla="*/ 4400683 w 10561638"/>
              <a:gd name="connsiteY3" fmla="*/ 0 h 3937000"/>
              <a:gd name="connsiteX4" fmla="*/ 10561638 w 10561638"/>
              <a:gd name="connsiteY4" fmla="*/ 0 h 3937000"/>
              <a:gd name="connsiteX5" fmla="*/ 10561638 w 10561638"/>
              <a:gd name="connsiteY5" fmla="*/ 2296583 h 3937000"/>
              <a:gd name="connsiteX6" fmla="*/ 10561638 w 10561638"/>
              <a:gd name="connsiteY6" fmla="*/ 2296583 h 3937000"/>
              <a:gd name="connsiteX7" fmla="*/ 10561638 w 10561638"/>
              <a:gd name="connsiteY7" fmla="*/ 3280833 h 3937000"/>
              <a:gd name="connsiteX8" fmla="*/ 10561638 w 10561638"/>
              <a:gd name="connsiteY8" fmla="*/ 3937000 h 3937000"/>
              <a:gd name="connsiteX9" fmla="*/ 4400683 w 10561638"/>
              <a:gd name="connsiteY9" fmla="*/ 3937000 h 3937000"/>
              <a:gd name="connsiteX10" fmla="*/ 2077263 w 10561638"/>
              <a:gd name="connsiteY10" fmla="*/ 4251330 h 3937000"/>
              <a:gd name="connsiteX11" fmla="*/ 1760273 w 10561638"/>
              <a:gd name="connsiteY11" fmla="*/ 3937000 h 3937000"/>
              <a:gd name="connsiteX12" fmla="*/ 0 w 10561638"/>
              <a:gd name="connsiteY12" fmla="*/ 3937000 h 3937000"/>
              <a:gd name="connsiteX13" fmla="*/ 0 w 10561638"/>
              <a:gd name="connsiteY13" fmla="*/ 3280833 h 3937000"/>
              <a:gd name="connsiteX14" fmla="*/ 0 w 10561638"/>
              <a:gd name="connsiteY14" fmla="*/ 2296583 h 3937000"/>
              <a:gd name="connsiteX15" fmla="*/ 0 w 10561638"/>
              <a:gd name="connsiteY15" fmla="*/ 2296583 h 3937000"/>
              <a:gd name="connsiteX16" fmla="*/ 0 w 10561638"/>
              <a:gd name="connsiteY16" fmla="*/ 0 h 393700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482983 w 10561638"/>
              <a:gd name="connsiteY9" fmla="*/ 39751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878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624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243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638" h="4251330">
                <a:moveTo>
                  <a:pt x="0" y="0"/>
                </a:moveTo>
                <a:lnTo>
                  <a:pt x="1760273" y="0"/>
                </a:lnTo>
                <a:lnTo>
                  <a:pt x="1760273" y="0"/>
                </a:lnTo>
                <a:lnTo>
                  <a:pt x="4400683" y="0"/>
                </a:lnTo>
                <a:lnTo>
                  <a:pt x="10561638" y="0"/>
                </a:lnTo>
                <a:lnTo>
                  <a:pt x="10561638" y="2296583"/>
                </a:lnTo>
                <a:lnTo>
                  <a:pt x="10561638" y="2296583"/>
                </a:lnTo>
                <a:lnTo>
                  <a:pt x="10561638" y="3280833"/>
                </a:lnTo>
                <a:lnTo>
                  <a:pt x="10561638" y="3937000"/>
                </a:lnTo>
                <a:lnTo>
                  <a:pt x="2343283" y="3924300"/>
                </a:lnTo>
                <a:lnTo>
                  <a:pt x="2077263" y="4251330"/>
                </a:lnTo>
                <a:lnTo>
                  <a:pt x="1760273" y="3937000"/>
                </a:lnTo>
                <a:lnTo>
                  <a:pt x="0" y="3937000"/>
                </a:lnTo>
                <a:lnTo>
                  <a:pt x="0" y="3280833"/>
                </a:lnTo>
                <a:lnTo>
                  <a:pt x="0" y="2296583"/>
                </a:lnTo>
                <a:lnTo>
                  <a:pt x="0" y="2296583"/>
                </a:lnTo>
                <a:lnTo>
                  <a:pt x="0" y="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effectLst>
            <a:innerShdw blurRad="63500" dist="50800" dir="5400000">
              <a:prstClr val="black">
                <a:alpha val="50000"/>
              </a:prstClr>
            </a:inn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1FE71A4-2AD7-44A1-9075-3AB1A226C1C2}"/>
              </a:ext>
            </a:extLst>
          </p:cNvPr>
          <p:cNvSpPr>
            <a:spLocks noGrp="1"/>
          </p:cNvSpPr>
          <p:nvPr>
            <p:ph type="dt" sz="half" idx="15"/>
          </p:nvPr>
        </p:nvSpPr>
        <p:spPr/>
        <p:txBody>
          <a:bodyPr/>
          <a:lstStyle/>
          <a:p>
            <a:fld id="{FB7F6C47-B260-4BB6-8230-7D14D5CDE026}" type="datetimeFigureOut">
              <a:rPr lang="en-US" noProof="0" smtClean="0"/>
              <a:t>10/6/2022</a:t>
            </a:fld>
            <a:endParaRPr lang="en-US" noProof="0" dirty="0"/>
          </a:p>
        </p:txBody>
      </p:sp>
      <p:sp>
        <p:nvSpPr>
          <p:cNvPr id="4" name="Footer Placeholder 3">
            <a:extLst>
              <a:ext uri="{FF2B5EF4-FFF2-40B4-BE49-F238E27FC236}">
                <a16:creationId xmlns:a16="http://schemas.microsoft.com/office/drawing/2014/main" id="{0F5F74D3-28C0-4AA1-8508-75D32DA3C2A0}"/>
              </a:ext>
            </a:extLst>
          </p:cNvPr>
          <p:cNvSpPr>
            <a:spLocks noGrp="1"/>
          </p:cNvSpPr>
          <p:nvPr>
            <p:ph type="ftr" sz="quarter" idx="16"/>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77D83112-B341-46D2-8B30-46DBC3DAE35A}"/>
              </a:ext>
            </a:extLst>
          </p:cNvPr>
          <p:cNvSpPr>
            <a:spLocks noGrp="1"/>
          </p:cNvSpPr>
          <p:nvPr>
            <p:ph type="sldNum" sz="quarter" idx="17"/>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3111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chor="ctr" anchorCtr="0"/>
          <a:lstStyle>
            <a:lvl1pPr>
              <a:defRPr b="0"/>
            </a:lvl1p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913A633-0BBE-491F-94FD-A319FC7D2B1A}"/>
              </a:ext>
            </a:extLst>
          </p:cNvPr>
          <p:cNvSpPr>
            <a:spLocks noGrp="1"/>
          </p:cNvSpPr>
          <p:nvPr>
            <p:ph type="dt" sz="half" idx="10"/>
          </p:nvPr>
        </p:nvSpPr>
        <p:spPr/>
        <p:txBody>
          <a:bodyPr/>
          <a:lstStyle/>
          <a:p>
            <a:fld id="{FB7F6C47-B260-4BB6-8230-7D14D5CDE026}" type="datetimeFigureOut">
              <a:rPr lang="en-US" noProof="0" smtClean="0"/>
              <a:t>10/6/2022</a:t>
            </a:fld>
            <a:endParaRPr lang="en-US" noProof="0" dirty="0"/>
          </a:p>
        </p:txBody>
      </p:sp>
      <p:sp>
        <p:nvSpPr>
          <p:cNvPr id="8" name="Footer Placeholder 7">
            <a:extLst>
              <a:ext uri="{FF2B5EF4-FFF2-40B4-BE49-F238E27FC236}">
                <a16:creationId xmlns:a16="http://schemas.microsoft.com/office/drawing/2014/main" id="{9916FEDE-3F7F-4F2C-A341-BDA56AA7C2AC}"/>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C1EE25F-3E3B-45D3-B259-498E69BF2D67}"/>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2402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Autofit/>
          </a:bodyPr>
          <a:lstStyle/>
          <a:p>
            <a:r>
              <a:rPr lang="en-US" noProof="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noProof="0" dirty="0"/>
              <a:t>Add a footer</a:t>
            </a: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B7F6C47-B260-4BB6-8230-7D14D5CDE026}" type="datetimeFigureOut">
              <a:rPr lang="en-US" noProof="0" smtClean="0"/>
              <a:t>10/6/2022</a:t>
            </a:fld>
            <a:endParaRPr lang="en-US" noProof="0"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948152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7" r:id="rId3"/>
    <p:sldLayoutId id="2147483688" r:id="rId4"/>
    <p:sldLayoutId id="2147483689" r:id="rId5"/>
    <p:sldLayoutId id="2147483681" r:id="rId6"/>
    <p:sldLayoutId id="2147483690" r:id="rId7"/>
    <p:sldLayoutId id="2147483682" r:id="rId8"/>
    <p:sldLayoutId id="2147483674" r:id="rId9"/>
    <p:sldLayoutId id="2147483675" r:id="rId10"/>
    <p:sldLayoutId id="2147483677" r:id="rId11"/>
    <p:sldLayoutId id="2147483678" r:id="rId12"/>
    <p:sldLayoutId id="2147483679" r:id="rId13"/>
    <p:sldLayoutId id="2147483680" r:id="rId14"/>
    <p:sldLayoutId id="2147483683" r:id="rId15"/>
    <p:sldLayoutId id="2147483684" r:id="rId16"/>
    <p:sldLayoutId id="2147483686" r:id="rId17"/>
  </p:sldLayoutIdLst>
  <p:txStyles>
    <p:titleStyle>
      <a:lvl1pPr algn="l" defTabSz="457200" rtl="0" eaLnBrk="1" latinLnBrk="0" hangingPunct="1">
        <a:spcBef>
          <a:spcPct val="0"/>
        </a:spcBef>
        <a:buNone/>
        <a:defRPr sz="40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uc.edu/about/accessibility-network.htm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hyperlink" Target="https://mailuc.sharepoint.com/sites/ITatUC/SitePages/Captioning.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uc.edu/about/accessibility-network.html"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hyperlink" Target="http://ncamftp.wgbh.org/cadet/" TargetMode="External"/><Relationship Id="rId5" Type="http://schemas.openxmlformats.org/officeDocument/2006/relationships/hyperlink" Target="https://dcmp.org/learn/captioningkey" TargetMode="External"/><Relationship Id="rId4" Type="http://schemas.openxmlformats.org/officeDocument/2006/relationships/hyperlink" Target="https://mailuc.sharepoint.com/sites/ITatUC/SitePages/Captioning.asp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katheryn.lane@uc.edu"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hyperlink" Target="mailto:digitalaccess@uc.edu"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iucpg.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7BC-7D91-4F83-845D-70080D7DD6FC}"/>
              </a:ext>
            </a:extLst>
          </p:cNvPr>
          <p:cNvSpPr>
            <a:spLocks noGrp="1"/>
          </p:cNvSpPr>
          <p:nvPr>
            <p:ph type="ctrTitle"/>
          </p:nvPr>
        </p:nvSpPr>
        <p:spPr bwMode="black"/>
        <p:txBody>
          <a:bodyPr/>
          <a:lstStyle/>
          <a:p>
            <a:r>
              <a:rPr lang="en-US" b="0" dirty="0"/>
              <a:t>Navigating Captioning</a:t>
            </a:r>
          </a:p>
        </p:txBody>
      </p:sp>
      <p:sp>
        <p:nvSpPr>
          <p:cNvPr id="3" name="Subtitle 2">
            <a:extLst>
              <a:ext uri="{FF2B5EF4-FFF2-40B4-BE49-F238E27FC236}">
                <a16:creationId xmlns:a16="http://schemas.microsoft.com/office/drawing/2014/main" id="{59E5DACC-1D74-41AD-B036-C015472B948F}"/>
              </a:ext>
            </a:extLst>
          </p:cNvPr>
          <p:cNvSpPr>
            <a:spLocks noGrp="1"/>
          </p:cNvSpPr>
          <p:nvPr>
            <p:ph type="subTitle" idx="1"/>
          </p:nvPr>
        </p:nvSpPr>
        <p:spPr>
          <a:xfrm>
            <a:off x="810001" y="5280847"/>
            <a:ext cx="10572000" cy="1263886"/>
          </a:xfrm>
        </p:spPr>
        <p:txBody>
          <a:bodyPr>
            <a:normAutofit fontScale="62500" lnSpcReduction="20000"/>
          </a:bodyPr>
          <a:lstStyle/>
          <a:p>
            <a:r>
              <a:rPr lang="en-US" sz="2400" dirty="0"/>
              <a:t>Katheryn Lane</a:t>
            </a:r>
          </a:p>
          <a:p>
            <a:r>
              <a:rPr lang="en-US" sz="2400" dirty="0"/>
              <a:t>Electronic &amp; Digita</a:t>
            </a:r>
            <a:r>
              <a:rPr lang="en-US" dirty="0"/>
              <a:t>l Accessibility Specialist</a:t>
            </a:r>
          </a:p>
          <a:p>
            <a:r>
              <a:rPr lang="en-US" sz="2400" dirty="0"/>
              <a:t>UC Accessibility Offices</a:t>
            </a:r>
          </a:p>
          <a:p>
            <a:r>
              <a:rPr lang="en-US" dirty="0"/>
              <a:t>University of Cincinnati</a:t>
            </a:r>
            <a:endParaRPr lang="en-US" sz="2400" dirty="0"/>
          </a:p>
        </p:txBody>
      </p:sp>
    </p:spTree>
    <p:extLst>
      <p:ext uri="{BB962C8B-B14F-4D97-AF65-F5344CB8AC3E}">
        <p14:creationId xmlns:p14="http://schemas.microsoft.com/office/powerpoint/2010/main" val="161397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3ADD-F45D-40D6-949C-0010BBD6481F}"/>
              </a:ext>
            </a:extLst>
          </p:cNvPr>
          <p:cNvSpPr>
            <a:spLocks noGrp="1"/>
          </p:cNvSpPr>
          <p:nvPr>
            <p:ph type="title"/>
          </p:nvPr>
        </p:nvSpPr>
        <p:spPr/>
        <p:txBody>
          <a:bodyPr/>
          <a:lstStyle/>
          <a:p>
            <a:r>
              <a:rPr lang="en-US" dirty="0"/>
              <a:t>Captioning Service Options</a:t>
            </a:r>
          </a:p>
        </p:txBody>
      </p:sp>
      <p:graphicFrame>
        <p:nvGraphicFramePr>
          <p:cNvPr id="5" name="Table 5">
            <a:extLst>
              <a:ext uri="{FF2B5EF4-FFF2-40B4-BE49-F238E27FC236}">
                <a16:creationId xmlns:a16="http://schemas.microsoft.com/office/drawing/2014/main" id="{9127F8F1-D6A9-4DC7-AA38-DAD419ED2170}"/>
              </a:ext>
            </a:extLst>
          </p:cNvPr>
          <p:cNvGraphicFramePr>
            <a:graphicFrameLocks noGrp="1"/>
          </p:cNvGraphicFramePr>
          <p:nvPr>
            <p:ph sz="half" idx="1"/>
            <p:extLst>
              <p:ext uri="{D42A27DB-BD31-4B8C-83A1-F6EECF244321}">
                <p14:modId xmlns:p14="http://schemas.microsoft.com/office/powerpoint/2010/main" val="3629067446"/>
              </p:ext>
            </p:extLst>
          </p:nvPr>
        </p:nvGraphicFramePr>
        <p:xfrm>
          <a:off x="838200" y="2222500"/>
          <a:ext cx="5181600" cy="2956560"/>
        </p:xfrm>
        <a:graphic>
          <a:graphicData uri="http://schemas.openxmlformats.org/drawingml/2006/table">
            <a:tbl>
              <a:tblPr firstRow="1" bandRow="1">
                <a:tableStyleId>{69012ECD-51FC-41F1-AA8D-1B2483CD663E}</a:tableStyleId>
              </a:tblPr>
              <a:tblGrid>
                <a:gridCol w="5181600">
                  <a:extLst>
                    <a:ext uri="{9D8B030D-6E8A-4147-A177-3AD203B41FA5}">
                      <a16:colId xmlns:a16="http://schemas.microsoft.com/office/drawing/2014/main" val="1059213619"/>
                    </a:ext>
                  </a:extLst>
                </a:gridCol>
              </a:tblGrid>
              <a:tr h="370840">
                <a:tc>
                  <a:txBody>
                    <a:bodyPr/>
                    <a:lstStyle/>
                    <a:p>
                      <a:r>
                        <a:rPr lang="en-US" sz="2800" dirty="0"/>
                        <a:t>3Play Media</a:t>
                      </a:r>
                    </a:p>
                  </a:txBody>
                  <a:tcPr/>
                </a:tc>
                <a:extLst>
                  <a:ext uri="{0D108BD9-81ED-4DB2-BD59-A6C34878D82A}">
                    <a16:rowId xmlns:a16="http://schemas.microsoft.com/office/drawing/2014/main" val="1079098405"/>
                  </a:ext>
                </a:extLst>
              </a:tr>
              <a:tr h="370840">
                <a:tc>
                  <a:txBody>
                    <a:bodyPr/>
                    <a:lstStyle/>
                    <a:p>
                      <a:r>
                        <a:rPr lang="en-US" sz="2800" b="1" dirty="0"/>
                        <a:t>Professional Captioning</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7164041"/>
                  </a:ext>
                </a:extLst>
              </a:tr>
              <a:tr h="370840">
                <a:tc>
                  <a:txBody>
                    <a:bodyPr/>
                    <a:lstStyle/>
                    <a:p>
                      <a:pPr marL="342900" indent="-342900">
                        <a:buFont typeface="Courier New" panose="02070309020205020404" pitchFamily="49" charset="0"/>
                        <a:buChar char="o"/>
                      </a:pPr>
                      <a:r>
                        <a:rPr lang="en-US" sz="2400" dirty="0"/>
                        <a:t>For disability-related accommodations</a:t>
                      </a:r>
                    </a:p>
                    <a:p>
                      <a:pPr marL="342900" indent="-342900">
                        <a:buFont typeface="Courier New" panose="02070309020205020404" pitchFamily="49" charset="0"/>
                        <a:buChar char="o"/>
                      </a:pPr>
                      <a:r>
                        <a:rPr lang="en-US" sz="2400" dirty="0"/>
                        <a:t>With allocated credits</a:t>
                      </a:r>
                    </a:p>
                    <a:p>
                      <a:pPr marL="342900" indent="-342900">
                        <a:buFont typeface="Courier New" panose="02070309020205020404" pitchFamily="49" charset="0"/>
                        <a:buChar char="o"/>
                      </a:pPr>
                      <a:r>
                        <a:rPr lang="en-US" sz="2400" dirty="0"/>
                        <a:t>With purchased captioning credits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rnd"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11531045"/>
                  </a:ext>
                </a:extLst>
              </a:tr>
            </a:tbl>
          </a:graphicData>
        </a:graphic>
      </p:graphicFrame>
      <p:graphicFrame>
        <p:nvGraphicFramePr>
          <p:cNvPr id="6" name="Table 6">
            <a:extLst>
              <a:ext uri="{FF2B5EF4-FFF2-40B4-BE49-F238E27FC236}">
                <a16:creationId xmlns:a16="http://schemas.microsoft.com/office/drawing/2014/main" id="{14AC5847-86F5-4E7F-BEAD-D86A0BF9CC37}"/>
              </a:ext>
            </a:extLst>
          </p:cNvPr>
          <p:cNvGraphicFramePr>
            <a:graphicFrameLocks noGrp="1"/>
          </p:cNvGraphicFramePr>
          <p:nvPr>
            <p:ph sz="half" idx="2"/>
            <p:extLst>
              <p:ext uri="{D42A27DB-BD31-4B8C-83A1-F6EECF244321}">
                <p14:modId xmlns:p14="http://schemas.microsoft.com/office/powerpoint/2010/main" val="611658623"/>
              </p:ext>
            </p:extLst>
          </p:nvPr>
        </p:nvGraphicFramePr>
        <p:xfrm>
          <a:off x="6188075" y="2222500"/>
          <a:ext cx="5194300" cy="3200400"/>
        </p:xfrm>
        <a:graphic>
          <a:graphicData uri="http://schemas.openxmlformats.org/drawingml/2006/table">
            <a:tbl>
              <a:tblPr firstRow="1" bandRow="1">
                <a:tableStyleId>{69012ECD-51FC-41F1-AA8D-1B2483CD663E}</a:tableStyleId>
              </a:tblPr>
              <a:tblGrid>
                <a:gridCol w="5194300">
                  <a:extLst>
                    <a:ext uri="{9D8B030D-6E8A-4147-A177-3AD203B41FA5}">
                      <a16:colId xmlns:a16="http://schemas.microsoft.com/office/drawing/2014/main" val="1274633995"/>
                    </a:ext>
                  </a:extLst>
                </a:gridCol>
              </a:tblGrid>
              <a:tr h="370840">
                <a:tc>
                  <a:txBody>
                    <a:bodyPr/>
                    <a:lstStyle/>
                    <a:p>
                      <a:r>
                        <a:rPr lang="en-US" sz="2800" dirty="0"/>
                        <a:t>Kaltura REACH v2</a:t>
                      </a:r>
                    </a:p>
                  </a:txBody>
                  <a:tcPr/>
                </a:tc>
                <a:extLst>
                  <a:ext uri="{0D108BD9-81ED-4DB2-BD59-A6C34878D82A}">
                    <a16:rowId xmlns:a16="http://schemas.microsoft.com/office/drawing/2014/main" val="4136423716"/>
                  </a:ext>
                </a:extLst>
              </a:tr>
              <a:tr h="370840">
                <a:tc>
                  <a:txBody>
                    <a:bodyPr/>
                    <a:lstStyle/>
                    <a:p>
                      <a:r>
                        <a:rPr lang="en-US" sz="2800" b="1" dirty="0"/>
                        <a:t>Machine Captions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5093041"/>
                  </a:ext>
                </a:extLst>
              </a:tr>
              <a:tr h="370840">
                <a:tc>
                  <a:txBody>
                    <a:bodyPr/>
                    <a:lstStyle/>
                    <a:p>
                      <a:pPr marL="285750" indent="-285750">
                        <a:buFont typeface="Courier New" panose="02070309020205020404" pitchFamily="49" charset="0"/>
                        <a:buChar char="o"/>
                      </a:pPr>
                      <a:r>
                        <a:rPr lang="en-US" sz="2400" dirty="0"/>
                        <a:t>Auto-generated machine captions</a:t>
                      </a:r>
                    </a:p>
                    <a:p>
                      <a:pPr marL="285750" indent="-285750">
                        <a:buFont typeface="Courier New" panose="02070309020205020404" pitchFamily="49" charset="0"/>
                        <a:buChar char="o"/>
                      </a:pPr>
                      <a:r>
                        <a:rPr lang="en-US" sz="2400" dirty="0"/>
                        <a:t>Transcript alignment</a:t>
                      </a:r>
                    </a:p>
                  </a:txBody>
                  <a:tcPr>
                    <a:lnL w="9525" cap="rnd" cmpd="sng" algn="ctr">
                      <a:noFill/>
                      <a:prstDash val="solid"/>
                    </a:lnL>
                    <a:lnR w="9525" cap="rnd"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54014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2800" b="1" dirty="0"/>
                        <a:t>Edit Captions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418940"/>
                  </a:ext>
                </a:extLst>
              </a:tr>
              <a:tr h="370840">
                <a:tc>
                  <a:txBody>
                    <a:bodyPr/>
                    <a:lstStyle/>
                    <a:p>
                      <a:pPr marL="457200" marR="0" lvl="0"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400" b="0" dirty="0"/>
                        <a:t>Closed Captions Editor tool</a:t>
                      </a:r>
                    </a:p>
                  </a:txBody>
                  <a:tcPr>
                    <a:lnL w="9525" cap="rnd" cmpd="sng" algn="ctr">
                      <a:noFill/>
                      <a:prstDash val="solid"/>
                    </a:lnL>
                    <a:lnR w="9525" cap="rnd" cmpd="sng" algn="ctr">
                      <a:noFill/>
                      <a:prstDash val="solid"/>
                    </a:lnR>
                    <a:lnT w="12700" cap="flat" cmpd="sng" algn="ctr">
                      <a:solidFill>
                        <a:schemeClr val="tx1"/>
                      </a:solidFill>
                      <a:prstDash val="solid"/>
                      <a:round/>
                      <a:headEnd type="none" w="med" len="med"/>
                      <a:tailEnd type="none" w="med" len="med"/>
                    </a:lnT>
                    <a:lnB w="9525" cap="rnd"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49669116"/>
                  </a:ext>
                </a:extLst>
              </a:tr>
            </a:tbl>
          </a:graphicData>
        </a:graphic>
      </p:graphicFrame>
    </p:spTree>
    <p:extLst>
      <p:ext uri="{BB962C8B-B14F-4D97-AF65-F5344CB8AC3E}">
        <p14:creationId xmlns:p14="http://schemas.microsoft.com/office/powerpoint/2010/main" val="48373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D6E0-98F9-44B7-9E0E-94A69728424B}"/>
              </a:ext>
            </a:extLst>
          </p:cNvPr>
          <p:cNvSpPr>
            <a:spLocks noGrp="1"/>
          </p:cNvSpPr>
          <p:nvPr>
            <p:ph type="title"/>
          </p:nvPr>
        </p:nvSpPr>
        <p:spPr/>
        <p:txBody>
          <a:bodyPr/>
          <a:lstStyle/>
          <a:p>
            <a:r>
              <a:rPr lang="en-US" dirty="0"/>
              <a:t>Which My Media?</a:t>
            </a:r>
          </a:p>
        </p:txBody>
      </p:sp>
      <p:graphicFrame>
        <p:nvGraphicFramePr>
          <p:cNvPr id="5" name="Content Placeholder 4" descr="Graphic showing where to access My Media depending on what you want to do.">
            <a:extLst>
              <a:ext uri="{FF2B5EF4-FFF2-40B4-BE49-F238E27FC236}">
                <a16:creationId xmlns:a16="http://schemas.microsoft.com/office/drawing/2014/main" id="{B06A0BB5-43A7-44DA-A9A0-BA269025106C}"/>
              </a:ext>
            </a:extLst>
          </p:cNvPr>
          <p:cNvGraphicFramePr>
            <a:graphicFrameLocks noGrp="1"/>
          </p:cNvGraphicFramePr>
          <p:nvPr>
            <p:ph idx="1"/>
            <p:extLst>
              <p:ext uri="{D42A27DB-BD31-4B8C-83A1-F6EECF244321}">
                <p14:modId xmlns:p14="http://schemas.microsoft.com/office/powerpoint/2010/main" val="298387245"/>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744770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4436-799D-4D41-856F-AAC4588AEB04}"/>
              </a:ext>
            </a:extLst>
          </p:cNvPr>
          <p:cNvSpPr>
            <a:spLocks noGrp="1"/>
          </p:cNvSpPr>
          <p:nvPr>
            <p:ph type="title"/>
          </p:nvPr>
        </p:nvSpPr>
        <p:spPr/>
        <p:txBody>
          <a:bodyPr/>
          <a:lstStyle/>
          <a:p>
            <a:r>
              <a:rPr lang="en-US" sz="5400" dirty="0"/>
              <a:t>Captioning Your Own Videos</a:t>
            </a:r>
          </a:p>
        </p:txBody>
      </p:sp>
      <p:sp>
        <p:nvSpPr>
          <p:cNvPr id="3" name="Text Placeholder 2">
            <a:extLst>
              <a:ext uri="{FF2B5EF4-FFF2-40B4-BE49-F238E27FC236}">
                <a16:creationId xmlns:a16="http://schemas.microsoft.com/office/drawing/2014/main" id="{75A544E3-AB0E-43C1-8EFC-86EADDEF733D}"/>
              </a:ext>
            </a:extLst>
          </p:cNvPr>
          <p:cNvSpPr>
            <a:spLocks noGrp="1"/>
          </p:cNvSpPr>
          <p:nvPr>
            <p:ph type="body" idx="1"/>
          </p:nvPr>
        </p:nvSpPr>
        <p:spPr/>
        <p:txBody>
          <a:bodyPr/>
          <a:lstStyle/>
          <a:p>
            <a:r>
              <a:rPr lang="en-US" sz="3200" dirty="0"/>
              <a:t>Caption-it-yourself (CIY)</a:t>
            </a:r>
          </a:p>
        </p:txBody>
      </p:sp>
    </p:spTree>
    <p:extLst>
      <p:ext uri="{BB962C8B-B14F-4D97-AF65-F5344CB8AC3E}">
        <p14:creationId xmlns:p14="http://schemas.microsoft.com/office/powerpoint/2010/main" val="3772288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7BE4-9BAE-49BA-987C-BF261D18F606}"/>
              </a:ext>
            </a:extLst>
          </p:cNvPr>
          <p:cNvSpPr>
            <a:spLocks noGrp="1"/>
          </p:cNvSpPr>
          <p:nvPr>
            <p:ph type="title"/>
          </p:nvPr>
        </p:nvSpPr>
        <p:spPr>
          <a:xfrm>
            <a:off x="590396" y="311813"/>
            <a:ext cx="5334448" cy="1453488"/>
          </a:xfrm>
        </p:spPr>
        <p:txBody>
          <a:bodyPr anchor="b">
            <a:normAutofit/>
          </a:bodyPr>
          <a:lstStyle/>
          <a:p>
            <a:r>
              <a:rPr lang="en-US" sz="3600" dirty="0"/>
              <a:t>Centralized Resources</a:t>
            </a:r>
          </a:p>
        </p:txBody>
      </p:sp>
      <p:sp>
        <p:nvSpPr>
          <p:cNvPr id="3" name="Content Placeholder 2">
            <a:extLst>
              <a:ext uri="{FF2B5EF4-FFF2-40B4-BE49-F238E27FC236}">
                <a16:creationId xmlns:a16="http://schemas.microsoft.com/office/drawing/2014/main" id="{71266014-EE8A-4844-93A2-B1FEC828EB27}"/>
              </a:ext>
            </a:extLst>
          </p:cNvPr>
          <p:cNvSpPr>
            <a:spLocks noGrp="1"/>
          </p:cNvSpPr>
          <p:nvPr>
            <p:ph type="body" sz="half" idx="2"/>
          </p:nvPr>
        </p:nvSpPr>
        <p:spPr>
          <a:xfrm>
            <a:off x="590396" y="2057400"/>
            <a:ext cx="5334448" cy="3811588"/>
          </a:xfrm>
        </p:spPr>
        <p:txBody>
          <a:bodyPr anchor="t">
            <a:normAutofit/>
          </a:bodyPr>
          <a:lstStyle/>
          <a:p>
            <a:pPr marL="457200" indent="-457200">
              <a:buFont typeface="Courier New" panose="02070309020205020404" pitchFamily="49" charset="0"/>
              <a:buChar char="o"/>
            </a:pPr>
            <a:r>
              <a:rPr lang="en-US" sz="2800" dirty="0">
                <a:solidFill>
                  <a:srgbClr val="6D0000"/>
                </a:solidFill>
                <a:hlinkClick r:id="rId3">
                  <a:extLst>
                    <a:ext uri="{A12FA001-AC4F-418D-AE19-62706E023703}">
                      <ahyp:hlinkClr xmlns:ahyp="http://schemas.microsoft.com/office/drawing/2018/hyperlinkcolor" val="tx"/>
                    </a:ext>
                  </a:extLst>
                </a:hlinkClick>
              </a:rPr>
              <a:t>Accessibility Network</a:t>
            </a:r>
            <a:r>
              <a:rPr lang="en-US" sz="2800" dirty="0"/>
              <a:t> public website</a:t>
            </a:r>
          </a:p>
          <a:p>
            <a:pPr marL="457200" indent="-457200">
              <a:buFont typeface="Courier New" panose="02070309020205020404" pitchFamily="49" charset="0"/>
              <a:buChar char="o"/>
            </a:pPr>
            <a:r>
              <a:rPr lang="en-US" sz="2800" dirty="0">
                <a:solidFill>
                  <a:srgbClr val="6D0000"/>
                </a:solidFill>
                <a:hlinkClick r:id="rId4">
                  <a:extLst>
                    <a:ext uri="{A12FA001-AC4F-418D-AE19-62706E023703}">
                      <ahyp:hlinkClr xmlns:ahyp="http://schemas.microsoft.com/office/drawing/2018/hyperlinkcolor" val="tx"/>
                    </a:ext>
                  </a:extLst>
                </a:hlinkClick>
              </a:rPr>
              <a:t>Digital Technology Solutions Captioning intranet site</a:t>
            </a:r>
            <a:r>
              <a:rPr lang="en-US" sz="2800" dirty="0"/>
              <a:t> on Bearcats Landing</a:t>
            </a:r>
          </a:p>
        </p:txBody>
      </p:sp>
      <p:pic>
        <p:nvPicPr>
          <p:cNvPr id="5" name="Picture Placeholder 4" descr="A silhouettes of two figures playing a lyrical trumpet duet">
            <a:extLst>
              <a:ext uri="{FF2B5EF4-FFF2-40B4-BE49-F238E27FC236}">
                <a16:creationId xmlns:a16="http://schemas.microsoft.com/office/drawing/2014/main" id="{F890BFD5-4E66-4498-85C6-186265C1615C}"/>
              </a:ext>
            </a:extLst>
          </p:cNvPr>
          <p:cNvPicPr>
            <a:picLocks noGrp="1" noChangeAspect="1"/>
          </p:cNvPicPr>
          <p:nvPr>
            <p:ph type="pic" idx="1"/>
          </p:nvPr>
        </p:nvPicPr>
        <p:blipFill>
          <a:blip r:embed="rId5"/>
          <a:srcRect l="978" r="978"/>
          <a:stretch>
            <a:fillRect/>
          </a:stretch>
        </p:blipFill>
        <p:spPr>
          <a:xfrm>
            <a:off x="6096000" y="0"/>
            <a:ext cx="6096000" cy="6858000"/>
          </a:xfrm>
        </p:spPr>
      </p:pic>
      <p:sp>
        <p:nvSpPr>
          <p:cNvPr id="6" name="TextBox 5">
            <a:extLst>
              <a:ext uri="{FF2B5EF4-FFF2-40B4-BE49-F238E27FC236}">
                <a16:creationId xmlns:a16="http://schemas.microsoft.com/office/drawing/2014/main" id="{0E2414CE-CDDA-431B-935B-971049CB3F2B}"/>
              </a:ext>
            </a:extLst>
          </p:cNvPr>
          <p:cNvSpPr txBox="1"/>
          <p:nvPr/>
        </p:nvSpPr>
        <p:spPr>
          <a:xfrm>
            <a:off x="7329716" y="5499656"/>
            <a:ext cx="4141261" cy="369332"/>
          </a:xfrm>
          <a:prstGeom prst="rect">
            <a:avLst/>
          </a:prstGeom>
          <a:solidFill>
            <a:schemeClr val="tx1">
              <a:alpha val="75000"/>
            </a:schemeClr>
          </a:solidFill>
        </p:spPr>
        <p:txBody>
          <a:bodyPr wrap="square" rtlCol="0">
            <a:spAutoFit/>
          </a:bodyPr>
          <a:lstStyle/>
          <a:p>
            <a:pPr algn="ctr"/>
            <a:r>
              <a:rPr lang="en-US" dirty="0">
                <a:solidFill>
                  <a:schemeClr val="bg1"/>
                </a:solidFill>
              </a:rPr>
              <a:t>[LYRICAL TRUMPET DUET]</a:t>
            </a:r>
          </a:p>
        </p:txBody>
      </p:sp>
    </p:spTree>
    <p:extLst>
      <p:ext uri="{BB962C8B-B14F-4D97-AF65-F5344CB8AC3E}">
        <p14:creationId xmlns:p14="http://schemas.microsoft.com/office/powerpoint/2010/main" val="174452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3ADD-F45D-40D6-949C-0010BBD6481F}"/>
              </a:ext>
            </a:extLst>
          </p:cNvPr>
          <p:cNvSpPr>
            <a:spLocks noGrp="1"/>
          </p:cNvSpPr>
          <p:nvPr>
            <p:ph type="title"/>
          </p:nvPr>
        </p:nvSpPr>
        <p:spPr>
          <a:xfrm>
            <a:off x="451514" y="375313"/>
            <a:ext cx="5114017" cy="1139895"/>
          </a:xfrm>
        </p:spPr>
        <p:txBody>
          <a:bodyPr anchor="ctr">
            <a:normAutofit/>
          </a:bodyPr>
          <a:lstStyle/>
          <a:p>
            <a:pPr>
              <a:lnSpc>
                <a:spcPct val="90000"/>
              </a:lnSpc>
            </a:pPr>
            <a:r>
              <a:rPr lang="en-US" sz="3700" dirty="0"/>
              <a:t>CIY with Captioning Service Tools</a:t>
            </a:r>
          </a:p>
        </p:txBody>
      </p:sp>
      <p:pic>
        <p:nvPicPr>
          <p:cNvPr id="4" name="Content Placeholder 3" descr="Kaltura logo and text: Kaltura, Everything Video.">
            <a:extLst>
              <a:ext uri="{FF2B5EF4-FFF2-40B4-BE49-F238E27FC236}">
                <a16:creationId xmlns:a16="http://schemas.microsoft.com/office/drawing/2014/main" id="{B0A65B7B-202F-445D-A4BD-A348D98A35DA}"/>
              </a:ext>
            </a:extLst>
          </p:cNvPr>
          <p:cNvPicPr>
            <a:picLocks noGrp="1" noChangeAspect="1"/>
          </p:cNvPicPr>
          <p:nvPr>
            <p:ph sz="half" idx="1"/>
          </p:nvPr>
        </p:nvPicPr>
        <p:blipFill>
          <a:blip r:embed="rId3"/>
          <a:stretch>
            <a:fillRect/>
          </a:stretch>
        </p:blipFill>
        <p:spPr>
          <a:xfrm>
            <a:off x="794423" y="2558249"/>
            <a:ext cx="4572000" cy="2560323"/>
          </a:xfrm>
          <a:noFill/>
        </p:spPr>
      </p:pic>
      <p:graphicFrame>
        <p:nvGraphicFramePr>
          <p:cNvPr id="5" name="Table 5">
            <a:extLst>
              <a:ext uri="{FF2B5EF4-FFF2-40B4-BE49-F238E27FC236}">
                <a16:creationId xmlns:a16="http://schemas.microsoft.com/office/drawing/2014/main" id="{9127F8F1-D6A9-4DC7-AA38-DAD419ED2170}"/>
              </a:ext>
            </a:extLst>
          </p:cNvPr>
          <p:cNvGraphicFramePr>
            <a:graphicFrameLocks noGrp="1"/>
          </p:cNvGraphicFramePr>
          <p:nvPr>
            <p:ph sz="quarter" idx="13"/>
            <p:extLst>
              <p:ext uri="{D42A27DB-BD31-4B8C-83A1-F6EECF244321}">
                <p14:modId xmlns:p14="http://schemas.microsoft.com/office/powerpoint/2010/main" val="3099184691"/>
              </p:ext>
            </p:extLst>
          </p:nvPr>
        </p:nvGraphicFramePr>
        <p:xfrm>
          <a:off x="6456099" y="618617"/>
          <a:ext cx="5186363" cy="4999126"/>
        </p:xfrm>
        <a:graphic>
          <a:graphicData uri="http://schemas.openxmlformats.org/drawingml/2006/table">
            <a:tbl>
              <a:tblPr firstRow="1" bandRow="1">
                <a:tableStyleId>{69012ECD-51FC-41F1-AA8D-1B2483CD663E}</a:tableStyleId>
              </a:tblPr>
              <a:tblGrid>
                <a:gridCol w="5186363">
                  <a:extLst>
                    <a:ext uri="{9D8B030D-6E8A-4147-A177-3AD203B41FA5}">
                      <a16:colId xmlns:a16="http://schemas.microsoft.com/office/drawing/2014/main" val="1059213619"/>
                    </a:ext>
                  </a:extLst>
                </a:gridCol>
              </a:tblGrid>
              <a:tr h="518218">
                <a:tc>
                  <a:txBody>
                    <a:bodyPr/>
                    <a:lstStyle/>
                    <a:p>
                      <a:r>
                        <a:rPr lang="en-US" sz="2600"/>
                        <a:t>Kaltura My Media</a:t>
                      </a:r>
                    </a:p>
                  </a:txBody>
                  <a:tcPr marL="85402" marR="85402" marT="42701" marB="42701">
                    <a:lnB w="9525" cap="rnd" cmpd="sng" algn="ctr">
                      <a:noFill/>
                      <a:prstDash val="solid"/>
                    </a:lnB>
                  </a:tcPr>
                </a:tc>
                <a:extLst>
                  <a:ext uri="{0D108BD9-81ED-4DB2-BD59-A6C34878D82A}">
                    <a16:rowId xmlns:a16="http://schemas.microsoft.com/office/drawing/2014/main" val="1079098405"/>
                  </a:ext>
                </a:extLst>
              </a:tr>
              <a:tr h="579178">
                <a:tc>
                  <a:txBody>
                    <a:bodyPr/>
                    <a:lstStyle/>
                    <a:p>
                      <a:r>
                        <a:rPr lang="en-US" sz="3000" b="1" dirty="0"/>
                        <a:t>Machine Captions</a:t>
                      </a:r>
                    </a:p>
                  </a:txBody>
                  <a:tcPr marL="85402" marR="85402" marT="42701" marB="42701">
                    <a:lnL w="9525" cap="rnd" cmpd="sng" algn="ctr">
                      <a:noFill/>
                      <a:prstDash val="solid"/>
                    </a:lnL>
                    <a:lnR w="9525" cap="rnd" cmpd="sng" algn="ctr">
                      <a:noFill/>
                      <a:prstDash val="solid"/>
                    </a:lnR>
                    <a:lnT w="9525" cap="rnd"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7164041"/>
                  </a:ext>
                </a:extLst>
              </a:tr>
              <a:tr h="1310698">
                <a:tc>
                  <a:txBody>
                    <a:bodyPr/>
                    <a:lstStyle/>
                    <a:p>
                      <a:pPr marL="285750" indent="-285750">
                        <a:buFont typeface="Courier New" panose="02070309020205020404" pitchFamily="49" charset="0"/>
                        <a:buChar char="o"/>
                      </a:pPr>
                      <a:r>
                        <a:rPr lang="en-US" sz="2600"/>
                        <a:t>Auto-generated machine captions</a:t>
                      </a:r>
                    </a:p>
                    <a:p>
                      <a:pPr marL="285750" indent="-285750">
                        <a:buFont typeface="Courier New" panose="02070309020205020404" pitchFamily="49" charset="0"/>
                        <a:buChar char="o"/>
                      </a:pPr>
                      <a:r>
                        <a:rPr lang="en-US" sz="2600"/>
                        <a:t>Transcript alignment</a:t>
                      </a:r>
                    </a:p>
                  </a:txBody>
                  <a:tcPr marL="85402" marR="85402" marT="42701" marB="427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531045"/>
                  </a:ext>
                </a:extLst>
              </a:tr>
              <a:tr h="579178">
                <a:tc>
                  <a:txBody>
                    <a:bodyPr/>
                    <a:lstStyle/>
                    <a:p>
                      <a:pPr marL="0" marR="0" lvl="0" indent="0" algn="l" defTabSz="4572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3000" b="1"/>
                        <a:t>Edit Captions</a:t>
                      </a:r>
                    </a:p>
                  </a:txBody>
                  <a:tcPr marL="85402" marR="85402" marT="42701" marB="427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1303916"/>
                  </a:ext>
                </a:extLst>
              </a:tr>
              <a:tr h="518218">
                <a:tc>
                  <a:txBody>
                    <a:bodyPr/>
                    <a:lstStyle/>
                    <a:p>
                      <a:pPr marL="457200" marR="0" lvl="0"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600" b="0"/>
                        <a:t>Closed Captions Editor tool</a:t>
                      </a:r>
                    </a:p>
                  </a:txBody>
                  <a:tcPr marL="85402" marR="85402" marT="42701" marB="427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4727943"/>
                  </a:ext>
                </a:extLst>
              </a:tr>
              <a:tr h="579178">
                <a:tc>
                  <a:txBody>
                    <a:bodyPr/>
                    <a:lstStyle/>
                    <a:p>
                      <a:pPr marL="0" marR="0" lvl="0" indent="0" algn="l" defTabSz="4572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3000" b="1" kern="1200">
                          <a:solidFill>
                            <a:schemeClr val="tx1"/>
                          </a:solidFill>
                          <a:latin typeface="+mn-lt"/>
                          <a:ea typeface="+mn-ea"/>
                          <a:cs typeface="+mn-cs"/>
                        </a:rPr>
                        <a:t>Manage</a:t>
                      </a:r>
                      <a:r>
                        <a:rPr lang="en-US" sz="3000" b="0"/>
                        <a:t> </a:t>
                      </a:r>
                      <a:r>
                        <a:rPr lang="en-US" sz="3000" b="1" kern="1200">
                          <a:solidFill>
                            <a:schemeClr val="tx1"/>
                          </a:solidFill>
                          <a:latin typeface="+mn-lt"/>
                          <a:ea typeface="+mn-ea"/>
                          <a:cs typeface="+mn-cs"/>
                        </a:rPr>
                        <a:t>Captions</a:t>
                      </a:r>
                    </a:p>
                  </a:txBody>
                  <a:tcPr marL="85402" marR="85402" marT="42701" marB="427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17568"/>
                  </a:ext>
                </a:extLst>
              </a:tr>
              <a:tr h="914458">
                <a:tc>
                  <a:txBody>
                    <a:bodyPr/>
                    <a:lstStyle/>
                    <a:p>
                      <a:pPr marL="457200" marR="0" lvl="0"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600" b="0" dirty="0"/>
                        <a:t>Upload, download, delete caption files</a:t>
                      </a:r>
                    </a:p>
                  </a:txBody>
                  <a:tcPr marL="85402" marR="85402" marT="42701" marB="427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rnd"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92431953"/>
                  </a:ext>
                </a:extLst>
              </a:tr>
            </a:tbl>
          </a:graphicData>
        </a:graphic>
      </p:graphicFrame>
    </p:spTree>
    <p:extLst>
      <p:ext uri="{BB962C8B-B14F-4D97-AF65-F5344CB8AC3E}">
        <p14:creationId xmlns:p14="http://schemas.microsoft.com/office/powerpoint/2010/main" val="404201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3ADD-F45D-40D6-949C-0010BBD6481F}"/>
              </a:ext>
            </a:extLst>
          </p:cNvPr>
          <p:cNvSpPr>
            <a:spLocks noGrp="1"/>
          </p:cNvSpPr>
          <p:nvPr>
            <p:ph type="title"/>
          </p:nvPr>
        </p:nvSpPr>
        <p:spPr>
          <a:xfrm>
            <a:off x="451514" y="375313"/>
            <a:ext cx="5114017" cy="1139895"/>
          </a:xfrm>
        </p:spPr>
        <p:txBody>
          <a:bodyPr anchor="ctr">
            <a:normAutofit/>
          </a:bodyPr>
          <a:lstStyle/>
          <a:p>
            <a:r>
              <a:rPr lang="en-US" dirty="0"/>
              <a:t>CIY with YouTube</a:t>
            </a:r>
          </a:p>
        </p:txBody>
      </p:sp>
      <p:pic>
        <p:nvPicPr>
          <p:cNvPr id="6" name="Content Placeholder 5" descr="YouTube logo">
            <a:extLst>
              <a:ext uri="{FF2B5EF4-FFF2-40B4-BE49-F238E27FC236}">
                <a16:creationId xmlns:a16="http://schemas.microsoft.com/office/drawing/2014/main" id="{25C43C3D-6CC3-47EE-ABC4-CF1C770E8C73}"/>
              </a:ext>
            </a:extLst>
          </p:cNvPr>
          <p:cNvPicPr>
            <a:picLocks noGrp="1" noChangeAspect="1"/>
          </p:cNvPicPr>
          <p:nvPr>
            <p:ph sz="half" idx="1"/>
          </p:nvPr>
        </p:nvPicPr>
        <p:blipFill>
          <a:blip r:embed="rId3"/>
          <a:stretch>
            <a:fillRect/>
          </a:stretch>
        </p:blipFill>
        <p:spPr>
          <a:xfrm>
            <a:off x="1494396" y="2279439"/>
            <a:ext cx="3200400" cy="3200400"/>
          </a:xfrm>
          <a:noFill/>
        </p:spPr>
      </p:pic>
      <p:graphicFrame>
        <p:nvGraphicFramePr>
          <p:cNvPr id="5" name="Table 5">
            <a:extLst>
              <a:ext uri="{FF2B5EF4-FFF2-40B4-BE49-F238E27FC236}">
                <a16:creationId xmlns:a16="http://schemas.microsoft.com/office/drawing/2014/main" id="{9127F8F1-D6A9-4DC7-AA38-DAD419ED2170}"/>
              </a:ext>
            </a:extLst>
          </p:cNvPr>
          <p:cNvGraphicFramePr>
            <a:graphicFrameLocks noGrp="1"/>
          </p:cNvGraphicFramePr>
          <p:nvPr>
            <p:ph sz="quarter" idx="13"/>
            <p:extLst>
              <p:ext uri="{D42A27DB-BD31-4B8C-83A1-F6EECF244321}">
                <p14:modId xmlns:p14="http://schemas.microsoft.com/office/powerpoint/2010/main" val="2006888981"/>
              </p:ext>
            </p:extLst>
          </p:nvPr>
        </p:nvGraphicFramePr>
        <p:xfrm>
          <a:off x="6546631" y="622440"/>
          <a:ext cx="5005299" cy="5350004"/>
        </p:xfrm>
        <a:graphic>
          <a:graphicData uri="http://schemas.openxmlformats.org/drawingml/2006/table">
            <a:tbl>
              <a:tblPr firstRow="1" bandRow="1">
                <a:tableStyleId>{69012ECD-51FC-41F1-AA8D-1B2483CD663E}</a:tableStyleId>
              </a:tblPr>
              <a:tblGrid>
                <a:gridCol w="5005299">
                  <a:extLst>
                    <a:ext uri="{9D8B030D-6E8A-4147-A177-3AD203B41FA5}">
                      <a16:colId xmlns:a16="http://schemas.microsoft.com/office/drawing/2014/main" val="1059213619"/>
                    </a:ext>
                  </a:extLst>
                </a:gridCol>
              </a:tblGrid>
              <a:tr h="572072">
                <a:tc>
                  <a:txBody>
                    <a:bodyPr/>
                    <a:lstStyle/>
                    <a:p>
                      <a:r>
                        <a:rPr lang="en-US" sz="2900"/>
                        <a:t>YouTube</a:t>
                      </a:r>
                    </a:p>
                  </a:txBody>
                  <a:tcPr marL="94298" marR="94298" marT="47149" marB="47149">
                    <a:lnB w="9525" cap="rnd" cmpd="sng" algn="ctr">
                      <a:noFill/>
                      <a:prstDash val="solid"/>
                    </a:lnB>
                  </a:tcPr>
                </a:tc>
                <a:extLst>
                  <a:ext uri="{0D108BD9-81ED-4DB2-BD59-A6C34878D82A}">
                    <a16:rowId xmlns:a16="http://schemas.microsoft.com/office/drawing/2014/main" val="1079098405"/>
                  </a:ext>
                </a:extLst>
              </a:tr>
              <a:tr h="634937">
                <a:tc>
                  <a:txBody>
                    <a:bodyPr/>
                    <a:lstStyle/>
                    <a:p>
                      <a:r>
                        <a:rPr lang="en-US" sz="3000" b="1" dirty="0"/>
                        <a:t>Video Sharing Platform</a:t>
                      </a:r>
                    </a:p>
                  </a:txBody>
                  <a:tcPr marL="94298" marR="94298" marT="47149" marB="47149">
                    <a:lnL w="9525" cap="rnd" cmpd="sng" algn="ctr">
                      <a:noFill/>
                      <a:prstDash val="solid"/>
                    </a:lnL>
                    <a:lnR w="9525" cap="rnd" cmpd="sng" algn="ctr">
                      <a:noFill/>
                      <a:prstDash val="solid"/>
                    </a:lnR>
                    <a:lnT w="9525" cap="rnd"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7164041"/>
                  </a:ext>
                </a:extLst>
              </a:tr>
              <a:tr h="1640777">
                <a:tc>
                  <a:txBody>
                    <a:bodyPr/>
                    <a:lstStyle/>
                    <a:p>
                      <a:pPr marL="285750" indent="-285750">
                        <a:buFont typeface="Courier New" panose="02070309020205020404" pitchFamily="49" charset="0"/>
                        <a:buChar char="o"/>
                      </a:pPr>
                      <a:r>
                        <a:rPr lang="en-US" sz="2500" b="0" kern="1200" dirty="0">
                          <a:solidFill>
                            <a:schemeClr val="tx1"/>
                          </a:solidFill>
                          <a:latin typeface="+mn-lt"/>
                          <a:ea typeface="+mn-ea"/>
                          <a:cs typeface="+mn-cs"/>
                        </a:rPr>
                        <a:t>Free to use</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500" b="0" kern="1200" dirty="0">
                          <a:solidFill>
                            <a:schemeClr val="tx1"/>
                          </a:solidFill>
                          <a:latin typeface="+mn-lt"/>
                          <a:ea typeface="+mn-ea"/>
                          <a:cs typeface="+mn-cs"/>
                        </a:rPr>
                        <a:t>Popular site</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500" b="0" kern="1200" dirty="0">
                          <a:solidFill>
                            <a:schemeClr val="tx1"/>
                          </a:solidFill>
                          <a:latin typeface="+mn-lt"/>
                          <a:ea typeface="+mn-ea"/>
                          <a:cs typeface="+mn-cs"/>
                        </a:rPr>
                        <a:t>Relatively easy to learn</a:t>
                      </a:r>
                    </a:p>
                    <a:p>
                      <a:pPr marL="285750" indent="-285750">
                        <a:buFont typeface="Courier New" panose="02070309020205020404" pitchFamily="49" charset="0"/>
                        <a:buChar char="o"/>
                      </a:pPr>
                      <a:r>
                        <a:rPr lang="en-US" sz="2500" b="0" kern="1200" dirty="0">
                          <a:solidFill>
                            <a:schemeClr val="tx1"/>
                          </a:solidFill>
                          <a:latin typeface="+mn-lt"/>
                          <a:ea typeface="+mn-ea"/>
                          <a:cs typeface="+mn-cs"/>
                        </a:rPr>
                        <a:t>Captioning tools in YouTube Studio</a:t>
                      </a:r>
                    </a:p>
                  </a:txBody>
                  <a:tcPr marL="94298" marR="94298" marT="47149" marB="471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531045"/>
                  </a:ext>
                </a:extLst>
              </a:tr>
              <a:tr h="2143697">
                <a:tc>
                  <a:txBody>
                    <a:bodyPr/>
                    <a:lstStyle/>
                    <a:p>
                      <a:pPr marL="0" marR="0" lvl="0" indent="0" algn="l" defTabSz="4572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3000" b="1" kern="1200" dirty="0">
                          <a:solidFill>
                            <a:schemeClr val="tx1"/>
                          </a:solidFill>
                          <a:latin typeface="+mn-lt"/>
                          <a:ea typeface="+mn-ea"/>
                          <a:cs typeface="+mn-cs"/>
                        </a:rPr>
                        <a:t>Public Videos</a:t>
                      </a:r>
                    </a:p>
                    <a:p>
                      <a:pPr marL="457200" marR="0" lvl="0"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500" b="0" kern="1200" dirty="0">
                          <a:solidFill>
                            <a:schemeClr val="tx1"/>
                          </a:solidFill>
                          <a:latin typeface="+mn-lt"/>
                          <a:ea typeface="+mn-ea"/>
                          <a:cs typeface="+mn-cs"/>
                        </a:rPr>
                        <a:t>Integration with Kaltura</a:t>
                      </a:r>
                    </a:p>
                    <a:p>
                      <a:pPr marL="457200" marR="0" lvl="0"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500" b="0" kern="1200" dirty="0">
                          <a:solidFill>
                            <a:schemeClr val="tx1"/>
                          </a:solidFill>
                          <a:latin typeface="+mn-lt"/>
                          <a:ea typeface="+mn-ea"/>
                          <a:cs typeface="+mn-cs"/>
                        </a:rPr>
                        <a:t>Not all public YouTube videos can be captioned</a:t>
                      </a:r>
                    </a:p>
                  </a:txBody>
                  <a:tcPr marL="94298" marR="94298" marT="47149" marB="471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17568"/>
                  </a:ext>
                </a:extLst>
              </a:tr>
            </a:tbl>
          </a:graphicData>
        </a:graphic>
      </p:graphicFrame>
    </p:spTree>
    <p:extLst>
      <p:ext uri="{BB962C8B-B14F-4D97-AF65-F5344CB8AC3E}">
        <p14:creationId xmlns:p14="http://schemas.microsoft.com/office/powerpoint/2010/main" val="3310478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D6E0-98F9-44B7-9E0E-94A69728424B}"/>
              </a:ext>
            </a:extLst>
          </p:cNvPr>
          <p:cNvSpPr>
            <a:spLocks noGrp="1"/>
          </p:cNvSpPr>
          <p:nvPr>
            <p:ph type="title"/>
          </p:nvPr>
        </p:nvSpPr>
        <p:spPr/>
        <p:txBody>
          <a:bodyPr/>
          <a:lstStyle/>
          <a:p>
            <a:r>
              <a:rPr lang="en-US" dirty="0"/>
              <a:t>Caption-Authoring Software</a:t>
            </a:r>
          </a:p>
        </p:txBody>
      </p:sp>
      <p:graphicFrame>
        <p:nvGraphicFramePr>
          <p:cNvPr id="8" name="Content Placeholder 7" descr="Examples of captioning-authoring software: online tools, downloads, and video editing software">
            <a:extLst>
              <a:ext uri="{FF2B5EF4-FFF2-40B4-BE49-F238E27FC236}">
                <a16:creationId xmlns:a16="http://schemas.microsoft.com/office/drawing/2014/main" id="{8D39A067-5FBE-4F60-B43E-E7C964F6C8D0}"/>
              </a:ext>
            </a:extLst>
          </p:cNvPr>
          <p:cNvGraphicFramePr>
            <a:graphicFrameLocks noGrp="1"/>
          </p:cNvGraphicFramePr>
          <p:nvPr>
            <p:ph idx="1"/>
            <p:extLst>
              <p:ext uri="{D42A27DB-BD31-4B8C-83A1-F6EECF244321}">
                <p14:modId xmlns:p14="http://schemas.microsoft.com/office/powerpoint/2010/main" val="48093206"/>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B033C82-AB62-4F82-B5EE-5135CE4DAA34}"/>
              </a:ext>
            </a:extLst>
          </p:cNvPr>
          <p:cNvSpPr txBox="1"/>
          <p:nvPr/>
        </p:nvSpPr>
        <p:spPr>
          <a:xfrm>
            <a:off x="819150" y="5972175"/>
            <a:ext cx="5276850" cy="369332"/>
          </a:xfrm>
          <a:prstGeom prst="rect">
            <a:avLst/>
          </a:prstGeom>
          <a:noFill/>
        </p:spPr>
        <p:txBody>
          <a:bodyPr wrap="square" rtlCol="0">
            <a:spAutoFit/>
          </a:bodyPr>
          <a:lstStyle/>
          <a:p>
            <a:r>
              <a:rPr lang="en-US" dirty="0"/>
              <a:t>*Free tool or free version available</a:t>
            </a:r>
          </a:p>
        </p:txBody>
      </p:sp>
    </p:spTree>
    <p:extLst>
      <p:ext uri="{BB962C8B-B14F-4D97-AF65-F5344CB8AC3E}">
        <p14:creationId xmlns:p14="http://schemas.microsoft.com/office/powerpoint/2010/main" val="112205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4436-799D-4D41-856F-AAC4588AEB04}"/>
              </a:ext>
            </a:extLst>
          </p:cNvPr>
          <p:cNvSpPr>
            <a:spLocks noGrp="1"/>
          </p:cNvSpPr>
          <p:nvPr>
            <p:ph type="title"/>
          </p:nvPr>
        </p:nvSpPr>
        <p:spPr/>
        <p:txBody>
          <a:bodyPr/>
          <a:lstStyle/>
          <a:p>
            <a:r>
              <a:rPr lang="en-US" sz="5400" dirty="0"/>
              <a:t>Elements of Well-Constructed Captions</a:t>
            </a:r>
          </a:p>
        </p:txBody>
      </p:sp>
      <p:sp>
        <p:nvSpPr>
          <p:cNvPr id="3" name="Text Placeholder 2">
            <a:extLst>
              <a:ext uri="{FF2B5EF4-FFF2-40B4-BE49-F238E27FC236}">
                <a16:creationId xmlns:a16="http://schemas.microsoft.com/office/drawing/2014/main" id="{75A544E3-AB0E-43C1-8EFC-86EADDEF733D}"/>
              </a:ext>
            </a:extLst>
          </p:cNvPr>
          <p:cNvSpPr>
            <a:spLocks noGrp="1"/>
          </p:cNvSpPr>
          <p:nvPr>
            <p:ph type="body" idx="1"/>
          </p:nvPr>
        </p:nvSpPr>
        <p:spPr/>
        <p:txBody>
          <a:bodyPr/>
          <a:lstStyle/>
          <a:p>
            <a:r>
              <a:rPr lang="en-US" sz="3200" dirty="0"/>
              <a:t>Described and Captioned Media Program (DCMP)</a:t>
            </a:r>
          </a:p>
        </p:txBody>
      </p:sp>
    </p:spTree>
    <p:extLst>
      <p:ext uri="{BB962C8B-B14F-4D97-AF65-F5344CB8AC3E}">
        <p14:creationId xmlns:p14="http://schemas.microsoft.com/office/powerpoint/2010/main" val="219257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3ADD-F45D-40D6-949C-0010BBD6481F}"/>
              </a:ext>
            </a:extLst>
          </p:cNvPr>
          <p:cNvSpPr>
            <a:spLocks noGrp="1"/>
          </p:cNvSpPr>
          <p:nvPr>
            <p:ph type="title"/>
          </p:nvPr>
        </p:nvSpPr>
        <p:spPr/>
        <p:txBody>
          <a:bodyPr/>
          <a:lstStyle/>
          <a:p>
            <a:r>
              <a:rPr lang="en-US" sz="3200" dirty="0"/>
              <a:t>Described and Captioned Media Program (DCMP)</a:t>
            </a:r>
          </a:p>
        </p:txBody>
      </p:sp>
      <p:graphicFrame>
        <p:nvGraphicFramePr>
          <p:cNvPr id="5" name="Table 5">
            <a:extLst>
              <a:ext uri="{FF2B5EF4-FFF2-40B4-BE49-F238E27FC236}">
                <a16:creationId xmlns:a16="http://schemas.microsoft.com/office/drawing/2014/main" id="{9127F8F1-D6A9-4DC7-AA38-DAD419ED2170}"/>
              </a:ext>
            </a:extLst>
          </p:cNvPr>
          <p:cNvGraphicFramePr>
            <a:graphicFrameLocks noGrp="1"/>
          </p:cNvGraphicFramePr>
          <p:nvPr>
            <p:ph sz="half" idx="1"/>
            <p:extLst>
              <p:ext uri="{D42A27DB-BD31-4B8C-83A1-F6EECF244321}">
                <p14:modId xmlns:p14="http://schemas.microsoft.com/office/powerpoint/2010/main" val="607174972"/>
              </p:ext>
            </p:extLst>
          </p:nvPr>
        </p:nvGraphicFramePr>
        <p:xfrm>
          <a:off x="838200" y="2222500"/>
          <a:ext cx="5181600" cy="4023360"/>
        </p:xfrm>
        <a:graphic>
          <a:graphicData uri="http://schemas.openxmlformats.org/drawingml/2006/table">
            <a:tbl>
              <a:tblPr firstRow="1" bandRow="1">
                <a:effectLst>
                  <a:innerShdw blurRad="114300">
                    <a:srgbClr val="6D0000"/>
                  </a:innerShdw>
                </a:effectLst>
                <a:tableStyleId>{69012ECD-51FC-41F1-AA8D-1B2483CD663E}</a:tableStyleId>
              </a:tblPr>
              <a:tblGrid>
                <a:gridCol w="5181600">
                  <a:extLst>
                    <a:ext uri="{9D8B030D-6E8A-4147-A177-3AD203B41FA5}">
                      <a16:colId xmlns:a16="http://schemas.microsoft.com/office/drawing/2014/main" val="1059213619"/>
                    </a:ext>
                  </a:extLst>
                </a:gridCol>
              </a:tblGrid>
              <a:tr h="370840">
                <a:tc>
                  <a:txBody>
                    <a:bodyPr/>
                    <a:lstStyle/>
                    <a:p>
                      <a:r>
                        <a:rPr lang="en-US" sz="2800" dirty="0">
                          <a:solidFill>
                            <a:schemeClr val="tx1"/>
                          </a:solidFill>
                        </a:rPr>
                        <a:t>Accurate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9098405"/>
                  </a:ext>
                </a:extLst>
              </a:tr>
              <a:tr h="370840">
                <a:tc>
                  <a:txBody>
                    <a:bodyPr/>
                    <a:lstStyle/>
                    <a:p>
                      <a:pPr marL="342900" indent="-342900">
                        <a:buFont typeface="Courier New" panose="02070309020205020404" pitchFamily="49" charset="0"/>
                        <a:buChar char="o"/>
                      </a:pPr>
                      <a:r>
                        <a:rPr lang="en-US" sz="2400" dirty="0"/>
                        <a:t>Errorless captions – 99</a:t>
                      </a:r>
                      <a:r>
                        <a:rPr lang="en-US" sz="2400"/>
                        <a:t>%+ accuracy</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531045"/>
                  </a:ext>
                </a:extLst>
              </a:tr>
              <a:tr h="370840">
                <a:tc>
                  <a:txBody>
                    <a:bodyPr/>
                    <a:lstStyle/>
                    <a:p>
                      <a:pPr marL="0" indent="0">
                        <a:buFont typeface="Courier New" panose="02070309020205020404" pitchFamily="49" charset="0"/>
                        <a:buNone/>
                      </a:pPr>
                      <a:r>
                        <a:rPr lang="en-US" sz="2800" b="1" kern="1200" dirty="0">
                          <a:solidFill>
                            <a:schemeClr val="tx1"/>
                          </a:solidFill>
                          <a:latin typeface="+mn-lt"/>
                          <a:ea typeface="+mn-ea"/>
                          <a:cs typeface="+mn-cs"/>
                        </a:rPr>
                        <a:t>Consistent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7522994"/>
                  </a:ext>
                </a:extLst>
              </a:tr>
              <a:tr h="370840">
                <a:tc>
                  <a:txBody>
                    <a:bodyPr/>
                    <a:lstStyle/>
                    <a:p>
                      <a:pPr marL="457200" indent="-457200">
                        <a:buFont typeface="Courier New" panose="02070309020205020404" pitchFamily="49" charset="0"/>
                        <a:buChar char="o"/>
                      </a:pPr>
                      <a:r>
                        <a:rPr lang="en-US" sz="2400" b="0" kern="1200" dirty="0">
                          <a:solidFill>
                            <a:schemeClr val="tx1"/>
                          </a:solidFill>
                          <a:latin typeface="+mn-lt"/>
                          <a:ea typeface="+mn-ea"/>
                          <a:cs typeface="+mn-cs"/>
                        </a:rPr>
                        <a:t>Uniformity in style and presentation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3491725"/>
                  </a:ext>
                </a:extLst>
              </a:tr>
              <a:tr h="370840">
                <a:tc>
                  <a:txBody>
                    <a:bodyPr/>
                    <a:lstStyle/>
                    <a:p>
                      <a:pPr marL="0" indent="0">
                        <a:buFont typeface="Courier New" panose="02070309020205020404" pitchFamily="49" charset="0"/>
                        <a:buNone/>
                      </a:pPr>
                      <a:r>
                        <a:rPr lang="en-US" sz="2800" b="1" kern="1200" dirty="0">
                          <a:solidFill>
                            <a:schemeClr val="tx1"/>
                          </a:solidFill>
                          <a:latin typeface="+mn-lt"/>
                          <a:ea typeface="+mn-ea"/>
                          <a:cs typeface="+mn-cs"/>
                        </a:rPr>
                        <a:t>Clear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961228"/>
                  </a:ext>
                </a:extLst>
              </a:tr>
              <a:tr h="370840">
                <a:tc>
                  <a:txBody>
                    <a:bodyPr/>
                    <a:lstStyle/>
                    <a:p>
                      <a:pPr marL="457200" indent="-457200">
                        <a:buFont typeface="Courier New" panose="02070309020205020404" pitchFamily="49" charset="0"/>
                        <a:buChar char="o"/>
                      </a:pPr>
                      <a:r>
                        <a:rPr lang="en-US" sz="2400" b="0" kern="1200" dirty="0">
                          <a:solidFill>
                            <a:schemeClr val="tx1"/>
                          </a:solidFill>
                          <a:latin typeface="+mn-lt"/>
                          <a:ea typeface="+mn-ea"/>
                          <a:cs typeface="+mn-cs"/>
                        </a:rPr>
                        <a:t>Complete textual representation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rnd"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01112057"/>
                  </a:ext>
                </a:extLst>
              </a:tr>
            </a:tbl>
          </a:graphicData>
        </a:graphic>
      </p:graphicFrame>
      <p:graphicFrame>
        <p:nvGraphicFramePr>
          <p:cNvPr id="6" name="Table 6">
            <a:extLst>
              <a:ext uri="{FF2B5EF4-FFF2-40B4-BE49-F238E27FC236}">
                <a16:creationId xmlns:a16="http://schemas.microsoft.com/office/drawing/2014/main" id="{14AC5847-86F5-4E7F-BEAD-D86A0BF9CC37}"/>
              </a:ext>
            </a:extLst>
          </p:cNvPr>
          <p:cNvGraphicFramePr>
            <a:graphicFrameLocks noGrp="1"/>
          </p:cNvGraphicFramePr>
          <p:nvPr>
            <p:ph sz="half" idx="2"/>
            <p:extLst>
              <p:ext uri="{D42A27DB-BD31-4B8C-83A1-F6EECF244321}">
                <p14:modId xmlns:p14="http://schemas.microsoft.com/office/powerpoint/2010/main" val="4155554315"/>
              </p:ext>
            </p:extLst>
          </p:nvPr>
        </p:nvGraphicFramePr>
        <p:xfrm>
          <a:off x="6188075" y="2222500"/>
          <a:ext cx="5194300" cy="3048000"/>
        </p:xfrm>
        <a:graphic>
          <a:graphicData uri="http://schemas.openxmlformats.org/drawingml/2006/table">
            <a:tbl>
              <a:tblPr firstRow="1" bandRow="1">
                <a:effectLst>
                  <a:innerShdw blurRad="63500" dist="50800" dir="2700000">
                    <a:srgbClr val="6D0000">
                      <a:alpha val="50000"/>
                    </a:srgbClr>
                  </a:innerShdw>
                </a:effectLst>
                <a:tableStyleId>{69012ECD-51FC-41F1-AA8D-1B2483CD663E}</a:tableStyleId>
              </a:tblPr>
              <a:tblGrid>
                <a:gridCol w="5194300">
                  <a:extLst>
                    <a:ext uri="{9D8B030D-6E8A-4147-A177-3AD203B41FA5}">
                      <a16:colId xmlns:a16="http://schemas.microsoft.com/office/drawing/2014/main" val="1274633995"/>
                    </a:ext>
                  </a:extLst>
                </a:gridCol>
              </a:tblGrid>
              <a:tr h="370840">
                <a:tc>
                  <a:txBody>
                    <a:bodyPr/>
                    <a:lstStyle/>
                    <a:p>
                      <a:r>
                        <a:rPr lang="en-US" sz="2800" dirty="0">
                          <a:solidFill>
                            <a:schemeClr val="tx1"/>
                          </a:solidFill>
                        </a:rPr>
                        <a:t>Readable</a:t>
                      </a:r>
                    </a:p>
                  </a:txBody>
                  <a:tcPr>
                    <a:solidFill>
                      <a:schemeClr val="bg1"/>
                    </a:solidFill>
                  </a:tcPr>
                </a:tc>
                <a:extLst>
                  <a:ext uri="{0D108BD9-81ED-4DB2-BD59-A6C34878D82A}">
                    <a16:rowId xmlns:a16="http://schemas.microsoft.com/office/drawing/2014/main" val="4136423716"/>
                  </a:ext>
                </a:extLst>
              </a:tr>
              <a:tr h="370840">
                <a:tc>
                  <a:txBody>
                    <a:bodyPr/>
                    <a:lstStyle/>
                    <a:p>
                      <a:pPr marL="285750" indent="-285750">
                        <a:buFont typeface="Courier New" panose="02070309020205020404" pitchFamily="49" charset="0"/>
                        <a:buChar char="o"/>
                      </a:pPr>
                      <a:r>
                        <a:rPr lang="en-US" sz="2400" dirty="0"/>
                        <a:t>Enough time to read</a:t>
                      </a:r>
                    </a:p>
                    <a:p>
                      <a:pPr marL="285750" indent="-285750">
                        <a:buFont typeface="Courier New" panose="02070309020205020404" pitchFamily="49" charset="0"/>
                        <a:buChar char="o"/>
                      </a:pPr>
                      <a:r>
                        <a:rPr lang="en-US" sz="2400" dirty="0"/>
                        <a:t>In sync with audio</a:t>
                      </a:r>
                    </a:p>
                    <a:p>
                      <a:pPr marL="285750" indent="-285750">
                        <a:buFont typeface="Courier New" panose="02070309020205020404" pitchFamily="49" charset="0"/>
                        <a:buChar char="o"/>
                      </a:pPr>
                      <a:r>
                        <a:rPr lang="en-US" sz="2400" dirty="0"/>
                        <a:t>Does not obscure</a:t>
                      </a:r>
                    </a:p>
                  </a:txBody>
                  <a:tcPr>
                    <a:lnL w="9525" cap="rnd" cmpd="sng" algn="ctr">
                      <a:noFill/>
                      <a:prstDash val="solid"/>
                    </a:lnL>
                    <a:lnR w="9525" cap="rnd" cmpd="sng" algn="ctr">
                      <a:noFill/>
                      <a:prstDash val="soli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54014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2800" b="1" dirty="0"/>
                        <a:t>Equal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418940"/>
                  </a:ext>
                </a:extLst>
              </a:tr>
              <a:tr h="370840">
                <a:tc>
                  <a:txBody>
                    <a:bodyPr/>
                    <a:lstStyle/>
                    <a:p>
                      <a:pPr marL="457200" marR="0" lvl="0"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400" b="0" dirty="0"/>
                        <a:t>Meaning and intention is preserved</a:t>
                      </a:r>
                    </a:p>
                  </a:txBody>
                  <a:tcPr>
                    <a:lnL w="9525" cap="rnd" cmpd="sng" algn="ctr">
                      <a:noFill/>
                      <a:prstDash val="solid"/>
                    </a:lnL>
                    <a:lnR w="9525" cap="rnd" cmpd="sng" algn="ctr">
                      <a:noFill/>
                      <a:prstDash val="solid"/>
                    </a:lnR>
                    <a:lnT w="12700" cap="flat" cmpd="sng" algn="ctr">
                      <a:solidFill>
                        <a:schemeClr val="tx1"/>
                      </a:solidFill>
                      <a:prstDash val="solid"/>
                      <a:round/>
                      <a:headEnd type="none" w="med" len="med"/>
                      <a:tailEnd type="none" w="med" len="med"/>
                    </a:lnT>
                    <a:lnB w="9525" cap="rnd"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49669116"/>
                  </a:ext>
                </a:extLst>
              </a:tr>
            </a:tbl>
          </a:graphicData>
        </a:graphic>
      </p:graphicFrame>
    </p:spTree>
    <p:extLst>
      <p:ext uri="{BB962C8B-B14F-4D97-AF65-F5344CB8AC3E}">
        <p14:creationId xmlns:p14="http://schemas.microsoft.com/office/powerpoint/2010/main" val="1362026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765655-CED9-4B7B-8B7B-7DA16116ACB9}"/>
              </a:ext>
            </a:extLst>
          </p:cNvPr>
          <p:cNvSpPr>
            <a:spLocks noGrp="1"/>
          </p:cNvSpPr>
          <p:nvPr>
            <p:ph type="title"/>
          </p:nvPr>
        </p:nvSpPr>
        <p:spPr/>
        <p:txBody>
          <a:bodyPr/>
          <a:lstStyle/>
          <a:p>
            <a:r>
              <a:rPr lang="en-US" dirty="0"/>
              <a:t>Captioning Checklist</a:t>
            </a:r>
          </a:p>
        </p:txBody>
      </p:sp>
      <p:sp>
        <p:nvSpPr>
          <p:cNvPr id="4" name="Content Placeholder 3">
            <a:extLst>
              <a:ext uri="{FF2B5EF4-FFF2-40B4-BE49-F238E27FC236}">
                <a16:creationId xmlns:a16="http://schemas.microsoft.com/office/drawing/2014/main" id="{1ADFB760-8922-4B89-9C5F-806C454CECC1}"/>
              </a:ext>
            </a:extLst>
          </p:cNvPr>
          <p:cNvSpPr>
            <a:spLocks noGrp="1"/>
          </p:cNvSpPr>
          <p:nvPr>
            <p:ph idx="1"/>
          </p:nvPr>
        </p:nvSpPr>
        <p:spPr>
          <a:xfrm>
            <a:off x="818712" y="2222287"/>
            <a:ext cx="10554574" cy="4188525"/>
          </a:xfrm>
        </p:spPr>
        <p:txBody>
          <a:bodyPr anchor="t">
            <a:noAutofit/>
          </a:bodyPr>
          <a:lstStyle/>
          <a:p>
            <a:pPr>
              <a:buFont typeface="Wingdings" panose="05000000000000000000" pitchFamily="2" charset="2"/>
              <a:buChar char="q"/>
            </a:pPr>
            <a:r>
              <a:rPr lang="en-US" dirty="0"/>
              <a:t>Captions appear on-screen long enough to be read.</a:t>
            </a:r>
          </a:p>
          <a:p>
            <a:pPr>
              <a:buFont typeface="Wingdings" panose="05000000000000000000" pitchFamily="2" charset="2"/>
              <a:buChar char="q"/>
            </a:pPr>
            <a:r>
              <a:rPr lang="en-US" dirty="0"/>
              <a:t>No more than two lines per caption.</a:t>
            </a:r>
          </a:p>
          <a:p>
            <a:pPr>
              <a:buFont typeface="Wingdings" panose="05000000000000000000" pitchFamily="2" charset="2"/>
              <a:buChar char="q"/>
            </a:pPr>
            <a:r>
              <a:rPr lang="en-US" dirty="0"/>
              <a:t>Captions are synchronized with spoken words.</a:t>
            </a:r>
          </a:p>
          <a:p>
            <a:pPr>
              <a:buFont typeface="Wingdings" panose="05000000000000000000" pitchFamily="2" charset="2"/>
              <a:buChar char="q"/>
            </a:pPr>
            <a:r>
              <a:rPr lang="en-US" dirty="0"/>
              <a:t>Speakers should be identified when more than one person is on-screen or when the speaker is not visible.</a:t>
            </a:r>
          </a:p>
          <a:p>
            <a:pPr>
              <a:buFont typeface="Wingdings" panose="05000000000000000000" pitchFamily="2" charset="2"/>
              <a:buChar char="q"/>
            </a:pPr>
            <a:r>
              <a:rPr lang="en-US" dirty="0"/>
              <a:t>Punctuation is used to clarify meaning.</a:t>
            </a:r>
          </a:p>
          <a:p>
            <a:pPr>
              <a:buFont typeface="Wingdings" panose="05000000000000000000" pitchFamily="2" charset="2"/>
              <a:buChar char="q"/>
            </a:pPr>
            <a:r>
              <a:rPr lang="en-US" dirty="0"/>
              <a:t>Spelling is correct throughout the production.</a:t>
            </a:r>
          </a:p>
          <a:p>
            <a:pPr>
              <a:buFont typeface="Wingdings" panose="05000000000000000000" pitchFamily="2" charset="2"/>
              <a:buChar char="q"/>
            </a:pPr>
            <a:r>
              <a:rPr lang="en-US" dirty="0"/>
              <a:t>All actual words are captioned, regardless of language or dialect.</a:t>
            </a:r>
          </a:p>
          <a:p>
            <a:pPr>
              <a:buFont typeface="Wingdings" panose="05000000000000000000" pitchFamily="2" charset="2"/>
              <a:buChar char="q"/>
            </a:pPr>
            <a:r>
              <a:rPr lang="en-US" dirty="0"/>
              <a:t>Use of slang and accent is preserved and identified.</a:t>
            </a:r>
          </a:p>
          <a:p>
            <a:pPr>
              <a:buFont typeface="Wingdings" panose="05000000000000000000" pitchFamily="2" charset="2"/>
              <a:buChar char="q"/>
            </a:pPr>
            <a:r>
              <a:rPr lang="en-US" dirty="0"/>
              <a:t>Sound effects are written when they add to understanding.</a:t>
            </a:r>
          </a:p>
        </p:txBody>
      </p:sp>
    </p:spTree>
    <p:extLst>
      <p:ext uri="{BB962C8B-B14F-4D97-AF65-F5344CB8AC3E}">
        <p14:creationId xmlns:p14="http://schemas.microsoft.com/office/powerpoint/2010/main" val="380519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590396" y="311813"/>
            <a:ext cx="5334448" cy="1453488"/>
          </a:xfrm>
        </p:spPr>
        <p:txBody>
          <a:bodyPr anchor="b">
            <a:normAutofit/>
          </a:bodyPr>
          <a:lstStyle/>
          <a:p>
            <a:r>
              <a:rPr lang="en-US" sz="3600" dirty="0"/>
              <a:t>Overview</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type="body" sz="half" idx="2"/>
          </p:nvPr>
        </p:nvSpPr>
        <p:spPr>
          <a:xfrm>
            <a:off x="590396" y="2057400"/>
            <a:ext cx="5334448" cy="4154714"/>
          </a:xfrm>
        </p:spPr>
        <p:txBody>
          <a:bodyPr anchor="t">
            <a:noAutofit/>
          </a:bodyPr>
          <a:lstStyle/>
          <a:p>
            <a:pPr marL="342900" indent="-342900">
              <a:buFont typeface="Courier New" panose="02070309020205020404" pitchFamily="49" charset="0"/>
              <a:buChar char="o"/>
            </a:pPr>
            <a:r>
              <a:rPr lang="en-US" sz="2800" dirty="0"/>
              <a:t>Recent changes in captioning at the University of Cincinnati</a:t>
            </a:r>
          </a:p>
          <a:p>
            <a:pPr marL="342900" indent="-342900">
              <a:buFont typeface="Courier New" panose="02070309020205020404" pitchFamily="49" charset="0"/>
              <a:buChar char="o"/>
            </a:pPr>
            <a:r>
              <a:rPr lang="en-US" sz="2800" dirty="0"/>
              <a:t>Options for captioning</a:t>
            </a:r>
          </a:p>
          <a:p>
            <a:pPr marL="342900" indent="-342900">
              <a:buFont typeface="Courier New" panose="02070309020205020404" pitchFamily="49" charset="0"/>
              <a:buChar char="o"/>
            </a:pPr>
            <a:r>
              <a:rPr lang="en-US" sz="2800" dirty="0"/>
              <a:t>Ins and outs of captioning your own videos</a:t>
            </a:r>
          </a:p>
          <a:p>
            <a:pPr marL="342900" indent="-342900">
              <a:buFont typeface="Courier New" panose="02070309020205020404" pitchFamily="49" charset="0"/>
              <a:buChar char="o"/>
            </a:pPr>
            <a:r>
              <a:rPr lang="en-US" sz="2800" dirty="0"/>
              <a:t>Elements of well-constructed captions</a:t>
            </a:r>
          </a:p>
        </p:txBody>
      </p:sp>
      <p:pic>
        <p:nvPicPr>
          <p:cNvPr id="5" name="Picture Placeholder 4" descr="A stadium at the University of Cincinnati with hundreds of Bearcat fans gathered on the field in a coordinated fashion to form the letters UC.">
            <a:extLst>
              <a:ext uri="{FF2B5EF4-FFF2-40B4-BE49-F238E27FC236}">
                <a16:creationId xmlns:a16="http://schemas.microsoft.com/office/drawing/2014/main" id="{FDDB42CA-A853-415C-B123-95E6F306A729}"/>
              </a:ext>
            </a:extLst>
          </p:cNvPr>
          <p:cNvPicPr>
            <a:picLocks noGrp="1" noChangeAspect="1"/>
          </p:cNvPicPr>
          <p:nvPr>
            <p:ph type="pic" idx="1"/>
          </p:nvPr>
        </p:nvPicPr>
        <p:blipFill rotWithShape="1">
          <a:blip r:embed="rId4"/>
          <a:srcRect l="20334" r="20332" b="-1"/>
          <a:stretch/>
        </p:blipFill>
        <p:spPr>
          <a:xfrm>
            <a:off x="6096000" y="0"/>
            <a:ext cx="6096000" cy="6858000"/>
          </a:xfrm>
          <a:noFill/>
        </p:spPr>
      </p:pic>
    </p:spTree>
    <p:extLst>
      <p:ext uri="{BB962C8B-B14F-4D97-AF65-F5344CB8AC3E}">
        <p14:creationId xmlns:p14="http://schemas.microsoft.com/office/powerpoint/2010/main" val="2131043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4DA1C-7A69-4CB2-9D06-81D93DE0DC8A}"/>
              </a:ext>
            </a:extLst>
          </p:cNvPr>
          <p:cNvSpPr>
            <a:spLocks noGrp="1"/>
          </p:cNvSpPr>
          <p:nvPr>
            <p:ph type="title"/>
          </p:nvPr>
        </p:nvSpPr>
        <p:spPr/>
        <p:txBody>
          <a:bodyPr/>
          <a:lstStyle/>
          <a:p>
            <a:r>
              <a:rPr lang="en-US" dirty="0"/>
              <a:t>Example – Speaker Identification</a:t>
            </a:r>
          </a:p>
        </p:txBody>
      </p:sp>
      <p:pic>
        <p:nvPicPr>
          <p:cNvPr id="13" name="Content Placeholder 12" descr="In the caption, &quot;BARACK OBAMA: Chuck, how many do you got?&quot;, speaker identification is used to identifier the speaker, Barack Obama, because he is speaking from off-screen.">
            <a:extLst>
              <a:ext uri="{FF2B5EF4-FFF2-40B4-BE49-F238E27FC236}">
                <a16:creationId xmlns:a16="http://schemas.microsoft.com/office/drawing/2014/main" id="{79924428-619C-4C57-8853-6FD90CCD3911}"/>
              </a:ext>
            </a:extLst>
          </p:cNvPr>
          <p:cNvPicPr>
            <a:picLocks noGrp="1" noChangeAspect="1"/>
          </p:cNvPicPr>
          <p:nvPr>
            <p:ph idx="1"/>
          </p:nvPr>
        </p:nvPicPr>
        <p:blipFill>
          <a:blip r:embed="rId3"/>
          <a:stretch/>
        </p:blipFill>
        <p:spPr>
          <a:xfrm>
            <a:off x="3542703" y="2222500"/>
            <a:ext cx="5106593" cy="3636963"/>
          </a:xfrm>
          <a:solidFill>
            <a:schemeClr val="accent2"/>
          </a:solidFill>
          <a:ln>
            <a:solidFill>
              <a:srgbClr val="6D0000"/>
            </a:solidFill>
          </a:ln>
        </p:spPr>
      </p:pic>
    </p:spTree>
    <p:extLst>
      <p:ext uri="{BB962C8B-B14F-4D97-AF65-F5344CB8AC3E}">
        <p14:creationId xmlns:p14="http://schemas.microsoft.com/office/powerpoint/2010/main" val="1448353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4DA1C-7A69-4CB2-9D06-81D93DE0DC8A}"/>
              </a:ext>
            </a:extLst>
          </p:cNvPr>
          <p:cNvSpPr>
            <a:spLocks noGrp="1"/>
          </p:cNvSpPr>
          <p:nvPr>
            <p:ph type="title"/>
          </p:nvPr>
        </p:nvSpPr>
        <p:spPr/>
        <p:txBody>
          <a:bodyPr/>
          <a:lstStyle/>
          <a:p>
            <a:r>
              <a:rPr lang="en-US" dirty="0"/>
              <a:t>Example – Punctuation for clarity</a:t>
            </a:r>
          </a:p>
        </p:txBody>
      </p:sp>
      <p:pic>
        <p:nvPicPr>
          <p:cNvPr id="13" name="Content Placeholder 12" descr="In the caption, &quot;MALE SPEAKER: Hang up from that-- [DIAL TONE]&quot;, a double-hypen is used to convey that the speaker was interrupted.">
            <a:extLst>
              <a:ext uri="{FF2B5EF4-FFF2-40B4-BE49-F238E27FC236}">
                <a16:creationId xmlns:a16="http://schemas.microsoft.com/office/drawing/2014/main" id="{79924428-619C-4C57-8853-6FD90CCD3911}"/>
              </a:ext>
            </a:extLst>
          </p:cNvPr>
          <p:cNvPicPr>
            <a:picLocks noGrp="1" noChangeAspect="1"/>
          </p:cNvPicPr>
          <p:nvPr>
            <p:ph idx="1"/>
          </p:nvPr>
        </p:nvPicPr>
        <p:blipFill>
          <a:blip r:embed="rId3"/>
          <a:stretch/>
        </p:blipFill>
        <p:spPr>
          <a:xfrm>
            <a:off x="3523158" y="2222500"/>
            <a:ext cx="5145683" cy="3636963"/>
          </a:xfrm>
          <a:solidFill>
            <a:schemeClr val="accent2"/>
          </a:solidFill>
          <a:ln>
            <a:solidFill>
              <a:srgbClr val="6D0000"/>
            </a:solidFill>
          </a:ln>
        </p:spPr>
      </p:pic>
    </p:spTree>
    <p:extLst>
      <p:ext uri="{BB962C8B-B14F-4D97-AF65-F5344CB8AC3E}">
        <p14:creationId xmlns:p14="http://schemas.microsoft.com/office/powerpoint/2010/main" val="4053216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4DA1C-7A69-4CB2-9D06-81D93DE0DC8A}"/>
              </a:ext>
            </a:extLst>
          </p:cNvPr>
          <p:cNvSpPr>
            <a:spLocks noGrp="1"/>
          </p:cNvSpPr>
          <p:nvPr>
            <p:ph type="title"/>
          </p:nvPr>
        </p:nvSpPr>
        <p:spPr/>
        <p:txBody>
          <a:bodyPr/>
          <a:lstStyle/>
          <a:p>
            <a:r>
              <a:rPr lang="en-US" dirty="0"/>
              <a:t>Example – Foreign words</a:t>
            </a:r>
          </a:p>
        </p:txBody>
      </p:sp>
      <p:pic>
        <p:nvPicPr>
          <p:cNvPr id="13" name="Content Placeholder 12" descr="In the caption, &quot;[SPEAKING FRENCH]&quot;, the actual foreign words cannot be captioned so a descripton (speaking french) is used.">
            <a:extLst>
              <a:ext uri="{FF2B5EF4-FFF2-40B4-BE49-F238E27FC236}">
                <a16:creationId xmlns:a16="http://schemas.microsoft.com/office/drawing/2014/main" id="{79924428-619C-4C57-8853-6FD90CCD3911}"/>
              </a:ext>
            </a:extLst>
          </p:cNvPr>
          <p:cNvPicPr>
            <a:picLocks noGrp="1" noChangeAspect="1"/>
          </p:cNvPicPr>
          <p:nvPr>
            <p:ph idx="1"/>
          </p:nvPr>
        </p:nvPicPr>
        <p:blipFill>
          <a:blip r:embed="rId3"/>
          <a:stretch/>
        </p:blipFill>
        <p:spPr>
          <a:xfrm>
            <a:off x="3167287" y="2222500"/>
            <a:ext cx="5857425" cy="3636963"/>
          </a:xfrm>
          <a:solidFill>
            <a:schemeClr val="accent2"/>
          </a:solidFill>
          <a:ln>
            <a:solidFill>
              <a:srgbClr val="6D0000"/>
            </a:solidFill>
          </a:ln>
        </p:spPr>
      </p:pic>
    </p:spTree>
    <p:extLst>
      <p:ext uri="{BB962C8B-B14F-4D97-AF65-F5344CB8AC3E}">
        <p14:creationId xmlns:p14="http://schemas.microsoft.com/office/powerpoint/2010/main" val="1348558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4DA1C-7A69-4CB2-9D06-81D93DE0DC8A}"/>
              </a:ext>
            </a:extLst>
          </p:cNvPr>
          <p:cNvSpPr>
            <a:spLocks noGrp="1"/>
          </p:cNvSpPr>
          <p:nvPr>
            <p:ph type="title"/>
          </p:nvPr>
        </p:nvSpPr>
        <p:spPr/>
        <p:txBody>
          <a:bodyPr/>
          <a:lstStyle/>
          <a:p>
            <a:r>
              <a:rPr lang="en-US" dirty="0"/>
              <a:t>Example – Slang</a:t>
            </a:r>
          </a:p>
        </p:txBody>
      </p:sp>
      <p:pic>
        <p:nvPicPr>
          <p:cNvPr id="13" name="Content Placeholder 12" descr="In the caption, &quot;Tell me, whatch wanna do?&quot;, use of slang is preserved to keep the flavor of the dialect.">
            <a:extLst>
              <a:ext uri="{FF2B5EF4-FFF2-40B4-BE49-F238E27FC236}">
                <a16:creationId xmlns:a16="http://schemas.microsoft.com/office/drawing/2014/main" id="{79924428-619C-4C57-8853-6FD90CCD3911}"/>
              </a:ext>
            </a:extLst>
          </p:cNvPr>
          <p:cNvPicPr>
            <a:picLocks noGrp="1" noChangeAspect="1"/>
          </p:cNvPicPr>
          <p:nvPr>
            <p:ph idx="1"/>
          </p:nvPr>
        </p:nvPicPr>
        <p:blipFill>
          <a:blip r:embed="rId3"/>
          <a:stretch/>
        </p:blipFill>
        <p:spPr>
          <a:xfrm>
            <a:off x="3186430" y="2222500"/>
            <a:ext cx="5819140" cy="3636963"/>
          </a:xfrm>
          <a:solidFill>
            <a:schemeClr val="accent2"/>
          </a:solidFill>
          <a:ln>
            <a:solidFill>
              <a:srgbClr val="6D0000"/>
            </a:solidFill>
          </a:ln>
        </p:spPr>
      </p:pic>
    </p:spTree>
    <p:extLst>
      <p:ext uri="{BB962C8B-B14F-4D97-AF65-F5344CB8AC3E}">
        <p14:creationId xmlns:p14="http://schemas.microsoft.com/office/powerpoint/2010/main" val="3883371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4DA1C-7A69-4CB2-9D06-81D93DE0DC8A}"/>
              </a:ext>
            </a:extLst>
          </p:cNvPr>
          <p:cNvSpPr>
            <a:spLocks noGrp="1"/>
          </p:cNvSpPr>
          <p:nvPr>
            <p:ph type="title"/>
          </p:nvPr>
        </p:nvSpPr>
        <p:spPr/>
        <p:txBody>
          <a:bodyPr/>
          <a:lstStyle/>
          <a:p>
            <a:r>
              <a:rPr lang="en-US" dirty="0"/>
              <a:t>Example – Sound effects</a:t>
            </a:r>
          </a:p>
        </p:txBody>
      </p:sp>
      <p:pic>
        <p:nvPicPr>
          <p:cNvPr id="13" name="Content Placeholder 12" descr="The caption, &quot;[DOG BARKING] woof, woof...woof&quot;, included the source of the sound which was off-screen and the onomatopoeia.">
            <a:extLst>
              <a:ext uri="{FF2B5EF4-FFF2-40B4-BE49-F238E27FC236}">
                <a16:creationId xmlns:a16="http://schemas.microsoft.com/office/drawing/2014/main" id="{79924428-619C-4C57-8853-6FD90CCD3911}"/>
              </a:ext>
            </a:extLst>
          </p:cNvPr>
          <p:cNvPicPr>
            <a:picLocks noGrp="1" noChangeAspect="1"/>
          </p:cNvPicPr>
          <p:nvPr>
            <p:ph idx="1"/>
          </p:nvPr>
        </p:nvPicPr>
        <p:blipFill>
          <a:blip r:embed="rId3"/>
          <a:stretch/>
        </p:blipFill>
        <p:spPr>
          <a:xfrm>
            <a:off x="3048427" y="2222500"/>
            <a:ext cx="6095146" cy="3636963"/>
          </a:xfrm>
          <a:solidFill>
            <a:schemeClr val="accent2"/>
          </a:solidFill>
          <a:ln>
            <a:solidFill>
              <a:srgbClr val="6D0000"/>
            </a:solidFill>
          </a:ln>
        </p:spPr>
      </p:pic>
    </p:spTree>
    <p:extLst>
      <p:ext uri="{BB962C8B-B14F-4D97-AF65-F5344CB8AC3E}">
        <p14:creationId xmlns:p14="http://schemas.microsoft.com/office/powerpoint/2010/main" val="2759181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7BE4-9BAE-49BA-987C-BF261D18F606}"/>
              </a:ext>
            </a:extLst>
          </p:cNvPr>
          <p:cNvSpPr>
            <a:spLocks noGrp="1"/>
          </p:cNvSpPr>
          <p:nvPr>
            <p:ph type="title"/>
          </p:nvPr>
        </p:nvSpPr>
        <p:spPr>
          <a:xfrm>
            <a:off x="590396" y="311813"/>
            <a:ext cx="5334448" cy="1453488"/>
          </a:xfrm>
        </p:spPr>
        <p:txBody>
          <a:bodyPr anchor="b">
            <a:normAutofit/>
          </a:bodyPr>
          <a:lstStyle/>
          <a:p>
            <a:r>
              <a:rPr lang="en-US" sz="3600" dirty="0"/>
              <a:t>Captioning Tips</a:t>
            </a:r>
          </a:p>
        </p:txBody>
      </p:sp>
      <p:sp>
        <p:nvSpPr>
          <p:cNvPr id="3" name="Content Placeholder 2">
            <a:extLst>
              <a:ext uri="{FF2B5EF4-FFF2-40B4-BE49-F238E27FC236}">
                <a16:creationId xmlns:a16="http://schemas.microsoft.com/office/drawing/2014/main" id="{71266014-EE8A-4844-93A2-B1FEC828EB27}"/>
              </a:ext>
            </a:extLst>
          </p:cNvPr>
          <p:cNvSpPr>
            <a:spLocks noGrp="1"/>
          </p:cNvSpPr>
          <p:nvPr>
            <p:ph type="body" sz="half" idx="2"/>
          </p:nvPr>
        </p:nvSpPr>
        <p:spPr>
          <a:xfrm>
            <a:off x="590396" y="2057400"/>
            <a:ext cx="5334448" cy="3811588"/>
          </a:xfrm>
        </p:spPr>
        <p:txBody>
          <a:bodyPr anchor="t">
            <a:normAutofit fontScale="85000" lnSpcReduction="20000"/>
          </a:bodyPr>
          <a:lstStyle/>
          <a:p>
            <a:pPr marL="457200" indent="-457200">
              <a:buFont typeface="Courier New" panose="02070309020205020404" pitchFamily="49" charset="0"/>
              <a:buChar char="o"/>
            </a:pPr>
            <a:r>
              <a:rPr lang="en-US" sz="2800" dirty="0"/>
              <a:t>Bring videos and recordings into Kaltura </a:t>
            </a:r>
          </a:p>
          <a:p>
            <a:pPr marL="457200" indent="-457200">
              <a:buFont typeface="Courier New" panose="02070309020205020404" pitchFamily="49" charset="0"/>
              <a:buChar char="o"/>
            </a:pPr>
            <a:r>
              <a:rPr lang="en-US" sz="2800" dirty="0"/>
              <a:t>Add auto-generated machine captioning to videos at time of creation</a:t>
            </a:r>
          </a:p>
          <a:p>
            <a:pPr marL="457200" indent="-457200">
              <a:buFont typeface="Courier New" panose="02070309020205020404" pitchFamily="49" charset="0"/>
              <a:buChar char="o"/>
            </a:pPr>
            <a:r>
              <a:rPr lang="en-US" sz="2800" dirty="0"/>
              <a:t>Curate third-party content that already has professional-level captioning</a:t>
            </a:r>
          </a:p>
          <a:p>
            <a:pPr marL="457200" indent="-457200">
              <a:buFont typeface="Courier New" panose="02070309020205020404" pitchFamily="49" charset="0"/>
              <a:buChar char="o"/>
            </a:pPr>
            <a:r>
              <a:rPr lang="en-US" sz="2800" dirty="0"/>
              <a:t>Consider audio quality when recording</a:t>
            </a:r>
            <a:endParaRPr lang="en-US" sz="2800" dirty="0">
              <a:solidFill>
                <a:srgbClr val="6D0000"/>
              </a:solidFill>
            </a:endParaRPr>
          </a:p>
        </p:txBody>
      </p:sp>
      <p:pic>
        <p:nvPicPr>
          <p:cNvPr id="5" name="Picture Placeholder 4" descr="Cheering crowd at UC commencement with a close up on a graduate cheering with arms in the air.">
            <a:extLst>
              <a:ext uri="{FF2B5EF4-FFF2-40B4-BE49-F238E27FC236}">
                <a16:creationId xmlns:a16="http://schemas.microsoft.com/office/drawing/2014/main" id="{F890BFD5-4E66-4498-85C6-186265C1615C}"/>
              </a:ext>
            </a:extLst>
          </p:cNvPr>
          <p:cNvPicPr>
            <a:picLocks noGrp="1" noChangeAspect="1"/>
          </p:cNvPicPr>
          <p:nvPr>
            <p:ph type="pic" idx="1"/>
          </p:nvPr>
        </p:nvPicPr>
        <p:blipFill>
          <a:blip r:embed="rId3"/>
          <a:srcRect l="20370" r="20370"/>
          <a:stretch/>
        </p:blipFill>
        <p:spPr>
          <a:xfrm>
            <a:off x="6096000" y="0"/>
            <a:ext cx="6096000" cy="6858000"/>
          </a:xfrm>
        </p:spPr>
      </p:pic>
      <p:sp>
        <p:nvSpPr>
          <p:cNvPr id="6" name="TextBox 5">
            <a:extLst>
              <a:ext uri="{FF2B5EF4-FFF2-40B4-BE49-F238E27FC236}">
                <a16:creationId xmlns:a16="http://schemas.microsoft.com/office/drawing/2014/main" id="{0E2414CE-CDDA-431B-935B-971049CB3F2B}"/>
              </a:ext>
            </a:extLst>
          </p:cNvPr>
          <p:cNvSpPr txBox="1"/>
          <p:nvPr/>
        </p:nvSpPr>
        <p:spPr>
          <a:xfrm>
            <a:off x="7329716" y="5499656"/>
            <a:ext cx="4141261" cy="646331"/>
          </a:xfrm>
          <a:prstGeom prst="rect">
            <a:avLst/>
          </a:prstGeom>
          <a:solidFill>
            <a:schemeClr val="tx1">
              <a:alpha val="75000"/>
            </a:schemeClr>
          </a:solidFill>
        </p:spPr>
        <p:txBody>
          <a:bodyPr wrap="square" rtlCol="0">
            <a:spAutoFit/>
          </a:bodyPr>
          <a:lstStyle/>
          <a:p>
            <a:pPr algn="ctr"/>
            <a:r>
              <a:rPr lang="en-US" dirty="0">
                <a:solidFill>
                  <a:schemeClr val="bg1"/>
                </a:solidFill>
              </a:rPr>
              <a:t>[CROWD CHEERING]</a:t>
            </a:r>
          </a:p>
          <a:p>
            <a:pPr algn="ctr"/>
            <a:r>
              <a:rPr lang="en-US" dirty="0" err="1">
                <a:solidFill>
                  <a:schemeClr val="bg1"/>
                </a:solidFill>
              </a:rPr>
              <a:t>Whoo</a:t>
            </a:r>
            <a:r>
              <a:rPr lang="en-US" dirty="0">
                <a:solidFill>
                  <a:schemeClr val="bg1"/>
                </a:solidFill>
              </a:rPr>
              <a:t>!</a:t>
            </a:r>
          </a:p>
        </p:txBody>
      </p:sp>
    </p:spTree>
    <p:extLst>
      <p:ext uri="{BB962C8B-B14F-4D97-AF65-F5344CB8AC3E}">
        <p14:creationId xmlns:p14="http://schemas.microsoft.com/office/powerpoint/2010/main" val="4270915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0F43-042B-438D-8095-500278508C5F}"/>
              </a:ext>
            </a:extLst>
          </p:cNvPr>
          <p:cNvSpPr>
            <a:spLocks noGrp="1"/>
          </p:cNvSpPr>
          <p:nvPr>
            <p:ph type="title"/>
          </p:nvPr>
        </p:nvSpPr>
        <p:spPr/>
        <p:txBody>
          <a:bodyPr/>
          <a:lstStyle/>
          <a:p>
            <a:pPr marL="0" indent="0">
              <a:buNone/>
            </a:pPr>
            <a:r>
              <a:rPr lang="en-US" sz="4000" dirty="0"/>
              <a:t>Bring videos and recordings into Kaltura </a:t>
            </a:r>
          </a:p>
        </p:txBody>
      </p:sp>
      <p:sp>
        <p:nvSpPr>
          <p:cNvPr id="3" name="Content Placeholder 2">
            <a:extLst>
              <a:ext uri="{FF2B5EF4-FFF2-40B4-BE49-F238E27FC236}">
                <a16:creationId xmlns:a16="http://schemas.microsoft.com/office/drawing/2014/main" id="{8BF9D95E-8E0E-4E6B-ABB0-C5D18C835645}"/>
              </a:ext>
            </a:extLst>
          </p:cNvPr>
          <p:cNvSpPr>
            <a:spLocks noGrp="1"/>
          </p:cNvSpPr>
          <p:nvPr>
            <p:ph idx="1"/>
          </p:nvPr>
        </p:nvSpPr>
        <p:spPr/>
        <p:txBody>
          <a:bodyPr anchor="t">
            <a:normAutofit fontScale="92500" lnSpcReduction="10000"/>
          </a:bodyPr>
          <a:lstStyle/>
          <a:p>
            <a:pPr>
              <a:buFont typeface="Courier New" panose="02070309020205020404" pitchFamily="49" charset="0"/>
              <a:buChar char="o"/>
            </a:pPr>
            <a:r>
              <a:rPr lang="en-US" sz="3200" dirty="0"/>
              <a:t>Upload existing audio/video content</a:t>
            </a:r>
          </a:p>
          <a:p>
            <a:pPr>
              <a:buFont typeface="Courier New" panose="02070309020205020404" pitchFamily="49" charset="0"/>
              <a:buChar char="o"/>
            </a:pPr>
            <a:r>
              <a:rPr lang="en-US" sz="3200" dirty="0"/>
              <a:t>Add public YouTube videos to Kaltura</a:t>
            </a:r>
          </a:p>
          <a:p>
            <a:pPr>
              <a:buFont typeface="Courier New" panose="02070309020205020404" pitchFamily="49" charset="0"/>
              <a:buChar char="o"/>
            </a:pPr>
            <a:r>
              <a:rPr lang="en-US" sz="3200" dirty="0"/>
              <a:t>Use enterprise tools such as Kaltura Capture and Zoom</a:t>
            </a:r>
          </a:p>
          <a:p>
            <a:pPr>
              <a:buFont typeface="Courier New" panose="02070309020205020404" pitchFamily="49" charset="0"/>
              <a:buChar char="o"/>
            </a:pPr>
            <a:r>
              <a:rPr lang="en-US" sz="3200" dirty="0"/>
              <a:t>Convert your narrated PowerPoint’s to MP4 files or use Kaltura capture to record your slideshow presentations</a:t>
            </a:r>
          </a:p>
        </p:txBody>
      </p:sp>
    </p:spTree>
    <p:extLst>
      <p:ext uri="{BB962C8B-B14F-4D97-AF65-F5344CB8AC3E}">
        <p14:creationId xmlns:p14="http://schemas.microsoft.com/office/powerpoint/2010/main" val="2007603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0F43-042B-438D-8095-500278508C5F}"/>
              </a:ext>
            </a:extLst>
          </p:cNvPr>
          <p:cNvSpPr>
            <a:spLocks noGrp="1"/>
          </p:cNvSpPr>
          <p:nvPr>
            <p:ph type="title"/>
          </p:nvPr>
        </p:nvSpPr>
        <p:spPr/>
        <p:txBody>
          <a:bodyPr/>
          <a:lstStyle/>
          <a:p>
            <a:pPr marL="0" indent="0">
              <a:buNone/>
            </a:pPr>
            <a:r>
              <a:rPr lang="en-US" dirty="0"/>
              <a:t>Add auto-generated machine captioning to videos at time of creation</a:t>
            </a:r>
          </a:p>
        </p:txBody>
      </p:sp>
      <p:sp>
        <p:nvSpPr>
          <p:cNvPr id="3" name="Content Placeholder 2">
            <a:extLst>
              <a:ext uri="{FF2B5EF4-FFF2-40B4-BE49-F238E27FC236}">
                <a16:creationId xmlns:a16="http://schemas.microsoft.com/office/drawing/2014/main" id="{8BF9D95E-8E0E-4E6B-ABB0-C5D18C835645}"/>
              </a:ext>
            </a:extLst>
          </p:cNvPr>
          <p:cNvSpPr>
            <a:spLocks noGrp="1"/>
          </p:cNvSpPr>
          <p:nvPr>
            <p:ph idx="1"/>
          </p:nvPr>
        </p:nvSpPr>
        <p:spPr/>
        <p:txBody>
          <a:bodyPr anchor="t">
            <a:normAutofit/>
          </a:bodyPr>
          <a:lstStyle/>
          <a:p>
            <a:pPr marL="171450" lvl="0" indent="-171450">
              <a:buFont typeface="Arial" panose="020B0604020202020204" pitchFamily="34" charset="0"/>
              <a:buChar char="•"/>
            </a:pPr>
            <a:r>
              <a:rPr lang="en-US" sz="2400" dirty="0"/>
              <a:t>Builds a captioning habit</a:t>
            </a:r>
          </a:p>
          <a:p>
            <a:pPr marL="171450" lvl="0" indent="-171450">
              <a:buFont typeface="Arial" panose="020B0604020202020204" pitchFamily="34" charset="0"/>
              <a:buChar char="•"/>
            </a:pPr>
            <a:r>
              <a:rPr lang="en-US" sz="2400" dirty="0"/>
              <a:t>Easily replaced by professional captions</a:t>
            </a:r>
          </a:p>
          <a:p>
            <a:pPr marL="171450" lvl="0" indent="-171450">
              <a:buFont typeface="Arial" panose="020B0604020202020204" pitchFamily="34" charset="0"/>
              <a:buChar char="•"/>
            </a:pPr>
            <a:r>
              <a:rPr lang="en-US" sz="2400" dirty="0"/>
              <a:t>Captions can benefit all students</a:t>
            </a:r>
          </a:p>
          <a:p>
            <a:pPr marL="0" lvl="0" indent="0" algn="ctr">
              <a:buNone/>
            </a:pPr>
            <a:r>
              <a:rPr lang="en-US" sz="2400" i="1" dirty="0"/>
              <a:t>“Regardless of whether they had a disability of any kind, the majority of students used closed captions at least some of the time” </a:t>
            </a:r>
          </a:p>
          <a:p>
            <a:pPr marL="0" lvl="0" indent="0" algn="ctr">
              <a:buNone/>
            </a:pPr>
            <a:r>
              <a:rPr lang="en-US" sz="2000" i="1" dirty="0"/>
              <a:t>~ Oregon State/3Play Media national survey results on captioning in higher ed</a:t>
            </a:r>
          </a:p>
          <a:p>
            <a:pPr marL="171450" lvl="0" indent="-171450">
              <a:buFont typeface="Arial" panose="020B0604020202020204" pitchFamily="34" charset="0"/>
              <a:buChar char="•"/>
            </a:pPr>
            <a:r>
              <a:rPr lang="en-US" sz="2400" dirty="0"/>
              <a:t>Everyone has the option</a:t>
            </a:r>
          </a:p>
        </p:txBody>
      </p:sp>
    </p:spTree>
    <p:extLst>
      <p:ext uri="{BB962C8B-B14F-4D97-AF65-F5344CB8AC3E}">
        <p14:creationId xmlns:p14="http://schemas.microsoft.com/office/powerpoint/2010/main" val="3583383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0F43-042B-438D-8095-500278508C5F}"/>
              </a:ext>
            </a:extLst>
          </p:cNvPr>
          <p:cNvSpPr>
            <a:spLocks noGrp="1"/>
          </p:cNvSpPr>
          <p:nvPr>
            <p:ph type="title"/>
          </p:nvPr>
        </p:nvSpPr>
        <p:spPr/>
        <p:txBody>
          <a:bodyPr/>
          <a:lstStyle/>
          <a:p>
            <a:r>
              <a:rPr lang="en-US" dirty="0"/>
              <a:t>Curate third-party content that already has professional-level captioning</a:t>
            </a:r>
          </a:p>
        </p:txBody>
      </p:sp>
      <p:sp>
        <p:nvSpPr>
          <p:cNvPr id="3" name="Content Placeholder 2">
            <a:extLst>
              <a:ext uri="{FF2B5EF4-FFF2-40B4-BE49-F238E27FC236}">
                <a16:creationId xmlns:a16="http://schemas.microsoft.com/office/drawing/2014/main" id="{8BF9D95E-8E0E-4E6B-ABB0-C5D18C835645}"/>
              </a:ext>
            </a:extLst>
          </p:cNvPr>
          <p:cNvSpPr>
            <a:spLocks noGrp="1"/>
          </p:cNvSpPr>
          <p:nvPr>
            <p:ph idx="1"/>
          </p:nvPr>
        </p:nvSpPr>
        <p:spPr/>
        <p:txBody>
          <a:bodyPr anchor="t">
            <a:normAutofit/>
          </a:bodyPr>
          <a:lstStyle/>
          <a:p>
            <a:r>
              <a:rPr lang="en-US" sz="3200" dirty="0"/>
              <a:t>UC Libraries</a:t>
            </a:r>
          </a:p>
          <a:p>
            <a:r>
              <a:rPr lang="en-US" sz="3200" dirty="0"/>
              <a:t>Free streaming video resources</a:t>
            </a:r>
          </a:p>
          <a:p>
            <a:r>
              <a:rPr lang="en-US" sz="3200" dirty="0"/>
              <a:t>Licensed streaming video resources</a:t>
            </a:r>
          </a:p>
          <a:p>
            <a:r>
              <a:rPr lang="en-US" sz="3200" dirty="0"/>
              <a:t>Streaming and download services</a:t>
            </a:r>
          </a:p>
        </p:txBody>
      </p:sp>
    </p:spTree>
    <p:extLst>
      <p:ext uri="{BB962C8B-B14F-4D97-AF65-F5344CB8AC3E}">
        <p14:creationId xmlns:p14="http://schemas.microsoft.com/office/powerpoint/2010/main" val="1269806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0F43-042B-438D-8095-500278508C5F}"/>
              </a:ext>
            </a:extLst>
          </p:cNvPr>
          <p:cNvSpPr>
            <a:spLocks noGrp="1"/>
          </p:cNvSpPr>
          <p:nvPr>
            <p:ph type="title"/>
          </p:nvPr>
        </p:nvSpPr>
        <p:spPr/>
        <p:txBody>
          <a:bodyPr/>
          <a:lstStyle/>
          <a:p>
            <a:r>
              <a:rPr lang="en-US" dirty="0"/>
              <a:t>Consider audio quality when recording</a:t>
            </a:r>
          </a:p>
        </p:txBody>
      </p:sp>
      <p:sp>
        <p:nvSpPr>
          <p:cNvPr id="3" name="Content Placeholder 2">
            <a:extLst>
              <a:ext uri="{FF2B5EF4-FFF2-40B4-BE49-F238E27FC236}">
                <a16:creationId xmlns:a16="http://schemas.microsoft.com/office/drawing/2014/main" id="{8BF9D95E-8E0E-4E6B-ABB0-C5D18C835645}"/>
              </a:ext>
            </a:extLst>
          </p:cNvPr>
          <p:cNvSpPr>
            <a:spLocks noGrp="1"/>
          </p:cNvSpPr>
          <p:nvPr>
            <p:ph idx="1"/>
          </p:nvPr>
        </p:nvSpPr>
        <p:spPr/>
        <p:txBody>
          <a:bodyPr anchor="t">
            <a:normAutofit fontScale="92500" lnSpcReduction="10000"/>
          </a:bodyPr>
          <a:lstStyle/>
          <a:p>
            <a:pPr marL="0" indent="0" algn="ctr">
              <a:buNone/>
            </a:pPr>
            <a:r>
              <a:rPr lang="en-US" sz="3300" i="1" dirty="0"/>
              <a:t>“We can all forgive imperfect video, but we can’t tolerate bad audio” </a:t>
            </a:r>
          </a:p>
          <a:p>
            <a:pPr marL="0" indent="0" algn="ctr">
              <a:buNone/>
            </a:pPr>
            <a:r>
              <a:rPr lang="en-US" sz="2200" i="1" dirty="0"/>
              <a:t>~Chris Mattia, LinkedIn Learning educator</a:t>
            </a:r>
          </a:p>
          <a:p>
            <a:r>
              <a:rPr lang="en-US" sz="2600" dirty="0"/>
              <a:t>Better audio results in better captions</a:t>
            </a:r>
          </a:p>
          <a:p>
            <a:r>
              <a:rPr lang="en-US" sz="2600" dirty="0"/>
              <a:t>Check and adjust your microphone levels</a:t>
            </a:r>
          </a:p>
          <a:p>
            <a:r>
              <a:rPr lang="en-US" sz="2600" dirty="0"/>
              <a:t>Minimize background noise</a:t>
            </a:r>
          </a:p>
          <a:p>
            <a:r>
              <a:rPr lang="en-US" sz="2600" dirty="0"/>
              <a:t>Use a USB microphone or headset/mic combo rather than a built-in system mic</a:t>
            </a:r>
          </a:p>
        </p:txBody>
      </p:sp>
    </p:spTree>
    <p:extLst>
      <p:ext uri="{BB962C8B-B14F-4D97-AF65-F5344CB8AC3E}">
        <p14:creationId xmlns:p14="http://schemas.microsoft.com/office/powerpoint/2010/main" val="260083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590396" y="311813"/>
            <a:ext cx="5334448" cy="1453488"/>
          </a:xfrm>
        </p:spPr>
        <p:txBody>
          <a:bodyPr anchor="b">
            <a:normAutofit/>
          </a:bodyPr>
          <a:lstStyle/>
          <a:p>
            <a:r>
              <a:rPr lang="en-US" sz="3600" dirty="0"/>
              <a:t>Key Points</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type="body" sz="half" idx="2"/>
          </p:nvPr>
        </p:nvSpPr>
        <p:spPr>
          <a:xfrm>
            <a:off x="590396" y="2057400"/>
            <a:ext cx="5334448" cy="4328886"/>
          </a:xfrm>
        </p:spPr>
        <p:txBody>
          <a:bodyPr anchor="t">
            <a:noAutofit/>
          </a:bodyPr>
          <a:lstStyle/>
          <a:p>
            <a:pPr marL="342900" indent="-342900">
              <a:buFont typeface="Courier New" panose="02070309020205020404" pitchFamily="49" charset="0"/>
              <a:buChar char="o"/>
            </a:pPr>
            <a:r>
              <a:rPr lang="en-US" dirty="0"/>
              <a:t>Captioning is a shared responsibility</a:t>
            </a:r>
          </a:p>
          <a:p>
            <a:pPr marL="342900" indent="-342900">
              <a:buFont typeface="Courier New" panose="02070309020205020404" pitchFamily="49" charset="0"/>
              <a:buChar char="o"/>
            </a:pPr>
            <a:r>
              <a:rPr lang="en-US" dirty="0"/>
              <a:t>Having resources, training, and the right tools allows for ownership of captioning</a:t>
            </a:r>
          </a:p>
          <a:p>
            <a:pPr marL="342900" indent="-342900">
              <a:buFont typeface="Courier New" panose="02070309020205020404" pitchFamily="49" charset="0"/>
              <a:buChar char="o"/>
            </a:pPr>
            <a:r>
              <a:rPr lang="en-US" dirty="0"/>
              <a:t>Knowledge and collaboration facilitate creative approaches and solutions</a:t>
            </a:r>
          </a:p>
          <a:p>
            <a:pPr marL="342900" indent="-342900">
              <a:buFont typeface="Courier New" panose="02070309020205020404" pitchFamily="49" charset="0"/>
              <a:buChar char="o"/>
            </a:pPr>
            <a:r>
              <a:rPr lang="en-US" dirty="0"/>
              <a:t>Centralized support helps to strengthen priorities</a:t>
            </a:r>
          </a:p>
        </p:txBody>
      </p:sp>
      <p:pic>
        <p:nvPicPr>
          <p:cNvPr id="10" name="Content Placeholder 9" descr="University of Cincinnati's &quot;Main Street,&quot; active with dozens of students and other UC community members walking to their destinations on campus.">
            <a:extLst>
              <a:ext uri="{FF2B5EF4-FFF2-40B4-BE49-F238E27FC236}">
                <a16:creationId xmlns:a16="http://schemas.microsoft.com/office/drawing/2014/main" id="{6C50FD53-027E-4865-BBD5-86BBEB723055}"/>
              </a:ext>
            </a:extLst>
          </p:cNvPr>
          <p:cNvPicPr>
            <a:picLocks noGrp="1" noChangeAspect="1"/>
          </p:cNvPicPr>
          <p:nvPr>
            <p:ph type="pic" idx="1"/>
          </p:nvPr>
        </p:nvPicPr>
        <p:blipFill rotWithShape="1">
          <a:blip r:embed="rId3"/>
          <a:srcRect l="16624" r="24265"/>
          <a:stretch/>
        </p:blipFill>
        <p:spPr>
          <a:xfrm>
            <a:off x="6096000" y="10"/>
            <a:ext cx="6096000" cy="6857989"/>
          </a:xfrm>
          <a:noFill/>
        </p:spPr>
      </p:pic>
    </p:spTree>
    <p:extLst>
      <p:ext uri="{BB962C8B-B14F-4D97-AF65-F5344CB8AC3E}">
        <p14:creationId xmlns:p14="http://schemas.microsoft.com/office/powerpoint/2010/main" val="4062629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3B79-4131-469D-8186-0C99B1F7F7A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A85A777-D984-49BC-AAA4-2C807D3151C3}"/>
              </a:ext>
            </a:extLst>
          </p:cNvPr>
          <p:cNvSpPr>
            <a:spLocks noGrp="1"/>
          </p:cNvSpPr>
          <p:nvPr>
            <p:ph idx="1"/>
          </p:nvPr>
        </p:nvSpPr>
        <p:spPr/>
        <p:txBody>
          <a:bodyPr anchor="t">
            <a:normAutofit/>
          </a:bodyPr>
          <a:lstStyle/>
          <a:p>
            <a:r>
              <a:rPr lang="en-US" sz="2200" dirty="0">
                <a:solidFill>
                  <a:srgbClr val="6D0000"/>
                </a:solidFill>
                <a:hlinkClick r:id="rId3">
                  <a:extLst>
                    <a:ext uri="{A12FA001-AC4F-418D-AE19-62706E023703}">
                      <ahyp:hlinkClr xmlns:ahyp="http://schemas.microsoft.com/office/drawing/2018/hyperlinkcolor" val="tx"/>
                    </a:ext>
                  </a:extLst>
                </a:hlinkClick>
              </a:rPr>
              <a:t>UC Accessibility Network</a:t>
            </a:r>
            <a:r>
              <a:rPr lang="en-US" sz="2200" dirty="0">
                <a:solidFill>
                  <a:srgbClr val="6D0000"/>
                </a:solidFill>
              </a:rPr>
              <a:t> </a:t>
            </a:r>
            <a:r>
              <a:rPr lang="en-US" sz="2200" dirty="0"/>
              <a:t>(https://www.uc.edu/about/accessibility-network.html</a:t>
            </a:r>
            <a:r>
              <a:rPr lang="en-US" sz="2200" dirty="0">
                <a:solidFill>
                  <a:srgbClr val="6D0000"/>
                </a:solidFill>
              </a:rPr>
              <a:t>)</a:t>
            </a:r>
          </a:p>
          <a:p>
            <a:r>
              <a:rPr lang="en-US" sz="2200" dirty="0">
                <a:solidFill>
                  <a:srgbClr val="6D0000"/>
                </a:solidFill>
                <a:hlinkClick r:id="rId4">
                  <a:extLst>
                    <a:ext uri="{A12FA001-AC4F-418D-AE19-62706E023703}">
                      <ahyp:hlinkClr xmlns:ahyp="http://schemas.microsoft.com/office/drawing/2018/hyperlinkcolor" val="tx"/>
                    </a:ext>
                  </a:extLst>
                </a:hlinkClick>
              </a:rPr>
              <a:t>Digital Technology Solutions Captioning intranet site</a:t>
            </a:r>
            <a:r>
              <a:rPr lang="en-US" sz="2200" dirty="0"/>
              <a:t> on Bearcats Landing (https://mailuc.sharepoint.com/sites/ITatUC/SitePages/Captioning.aspx)</a:t>
            </a:r>
          </a:p>
          <a:p>
            <a:r>
              <a:rPr lang="en-US" sz="2200" dirty="0">
                <a:solidFill>
                  <a:srgbClr val="6D0000"/>
                </a:solidFill>
                <a:hlinkClick r:id="rId5">
                  <a:extLst>
                    <a:ext uri="{A12FA001-AC4F-418D-AE19-62706E023703}">
                      <ahyp:hlinkClr xmlns:ahyp="http://schemas.microsoft.com/office/drawing/2018/hyperlinkcolor" val="tx"/>
                    </a:ext>
                  </a:extLst>
                </a:hlinkClick>
              </a:rPr>
              <a:t>Described and Captioned Media Program (DCMP) Captioning Key</a:t>
            </a:r>
            <a:r>
              <a:rPr lang="en-US" sz="2200" dirty="0">
                <a:solidFill>
                  <a:srgbClr val="6D0000"/>
                </a:solidFill>
              </a:rPr>
              <a:t> </a:t>
            </a:r>
            <a:r>
              <a:rPr lang="en-US" sz="2200" dirty="0"/>
              <a:t>(https://dcmp.org/learn/captioningkey)</a:t>
            </a:r>
          </a:p>
          <a:p>
            <a:r>
              <a:rPr lang="en-US" sz="2200" dirty="0">
                <a:solidFill>
                  <a:srgbClr val="6D0000"/>
                </a:solidFill>
                <a:hlinkClick r:id="rId6">
                  <a:extLst>
                    <a:ext uri="{A12FA001-AC4F-418D-AE19-62706E023703}">
                      <ahyp:hlinkClr xmlns:ahyp="http://schemas.microsoft.com/office/drawing/2018/hyperlinkcolor" val="tx"/>
                    </a:ext>
                  </a:extLst>
                </a:hlinkClick>
              </a:rPr>
              <a:t>Captioning And Described Editing Tool (CADET) </a:t>
            </a:r>
            <a:r>
              <a:rPr lang="en-US" sz="2200" dirty="0"/>
              <a:t>(http://ncamftp.wgbh.org/cadet/)</a:t>
            </a:r>
          </a:p>
          <a:p>
            <a:pPr marL="0" indent="0">
              <a:buNone/>
            </a:pPr>
            <a:endParaRPr lang="en-US" sz="2200" dirty="0">
              <a:solidFill>
                <a:srgbClr val="6D0000"/>
              </a:solidFill>
            </a:endParaRPr>
          </a:p>
          <a:p>
            <a:endParaRPr lang="en-US" sz="2200" dirty="0"/>
          </a:p>
        </p:txBody>
      </p:sp>
    </p:spTree>
    <p:extLst>
      <p:ext uri="{BB962C8B-B14F-4D97-AF65-F5344CB8AC3E}">
        <p14:creationId xmlns:p14="http://schemas.microsoft.com/office/powerpoint/2010/main" val="1448240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4436-799D-4D41-856F-AAC4588AEB04}"/>
              </a:ext>
            </a:extLst>
          </p:cNvPr>
          <p:cNvSpPr>
            <a:spLocks noGrp="1"/>
          </p:cNvSpPr>
          <p:nvPr>
            <p:ph type="title"/>
          </p:nvPr>
        </p:nvSpPr>
        <p:spPr/>
        <p:txBody>
          <a:bodyPr/>
          <a:lstStyle/>
          <a:p>
            <a:br>
              <a:rPr lang="en-US" sz="4000" dirty="0"/>
            </a:br>
            <a:r>
              <a:rPr lang="en-US" sz="4000" dirty="0"/>
              <a:t>Contact</a:t>
            </a:r>
            <a:br>
              <a:rPr lang="en-US" dirty="0"/>
            </a:br>
            <a:endParaRPr lang="en-US" dirty="0"/>
          </a:p>
        </p:txBody>
      </p:sp>
      <p:sp>
        <p:nvSpPr>
          <p:cNvPr id="3" name="Text Placeholder 2">
            <a:extLst>
              <a:ext uri="{FF2B5EF4-FFF2-40B4-BE49-F238E27FC236}">
                <a16:creationId xmlns:a16="http://schemas.microsoft.com/office/drawing/2014/main" id="{75A544E3-AB0E-43C1-8EFC-86EADDEF733D}"/>
              </a:ext>
            </a:extLst>
          </p:cNvPr>
          <p:cNvSpPr>
            <a:spLocks noGrp="1"/>
          </p:cNvSpPr>
          <p:nvPr>
            <p:ph idx="1"/>
          </p:nvPr>
        </p:nvSpPr>
        <p:spPr/>
        <p:txBody>
          <a:bodyPr anchor="t">
            <a:normAutofit lnSpcReduction="10000"/>
          </a:bodyPr>
          <a:lstStyle/>
          <a:p>
            <a:pPr marL="0" indent="0" algn="ctr">
              <a:buNone/>
            </a:pPr>
            <a:r>
              <a:rPr lang="en-US" sz="4400" dirty="0"/>
              <a:t>Katheryn Lane</a:t>
            </a:r>
          </a:p>
          <a:p>
            <a:pPr marL="0" indent="0" algn="ctr">
              <a:buNone/>
            </a:pPr>
            <a:r>
              <a:rPr lang="en-US" sz="3200" dirty="0"/>
              <a:t>Electronic &amp; Digital Accessibility Specialist</a:t>
            </a:r>
          </a:p>
          <a:p>
            <a:pPr marL="0" indent="0" algn="ctr">
              <a:buNone/>
            </a:pPr>
            <a:r>
              <a:rPr lang="en-US" sz="3200" dirty="0"/>
              <a:t>UC Accessibility Offices</a:t>
            </a:r>
          </a:p>
          <a:p>
            <a:pPr marL="0" indent="0" algn="ctr">
              <a:buNone/>
            </a:pPr>
            <a:r>
              <a:rPr lang="en-US" sz="3200" dirty="0"/>
              <a:t>University of Cincinnati</a:t>
            </a:r>
          </a:p>
          <a:p>
            <a:pPr marL="0" indent="0" algn="ctr">
              <a:buNone/>
            </a:pPr>
            <a:r>
              <a:rPr lang="en-US" sz="2000" dirty="0"/>
              <a:t>Email: </a:t>
            </a:r>
            <a:r>
              <a:rPr lang="en-US" sz="2000" dirty="0">
                <a:solidFill>
                  <a:srgbClr val="6D0000"/>
                </a:solidFill>
                <a:hlinkClick r:id="rId3">
                  <a:extLst>
                    <a:ext uri="{A12FA001-AC4F-418D-AE19-62706E023703}">
                      <ahyp:hlinkClr xmlns:ahyp="http://schemas.microsoft.com/office/drawing/2018/hyperlinkcolor" val="tx"/>
                    </a:ext>
                  </a:extLst>
                </a:hlinkClick>
              </a:rPr>
              <a:t>katheryn.lane@uc.edu</a:t>
            </a:r>
            <a:endParaRPr lang="en-US" sz="2000" dirty="0">
              <a:solidFill>
                <a:srgbClr val="6D0000"/>
              </a:solidFill>
            </a:endParaRPr>
          </a:p>
          <a:p>
            <a:pPr marL="0" indent="0" algn="ctr">
              <a:buNone/>
            </a:pPr>
            <a:r>
              <a:rPr lang="en-US" sz="2000" dirty="0"/>
              <a:t>Digital Access Team Email: </a:t>
            </a:r>
            <a:r>
              <a:rPr lang="en-US" sz="2000" dirty="0">
                <a:solidFill>
                  <a:srgbClr val="6D0000"/>
                </a:solidFill>
                <a:hlinkClick r:id="rId4">
                  <a:extLst>
                    <a:ext uri="{A12FA001-AC4F-418D-AE19-62706E023703}">
                      <ahyp:hlinkClr xmlns:ahyp="http://schemas.microsoft.com/office/drawing/2018/hyperlinkcolor" val="tx"/>
                    </a:ext>
                  </a:extLst>
                </a:hlinkClick>
              </a:rPr>
              <a:t>digitalaccess@uc.edu</a:t>
            </a:r>
            <a:r>
              <a:rPr lang="en-US" sz="2000" dirty="0">
                <a:solidFill>
                  <a:srgbClr val="6D0000"/>
                </a:solidFill>
              </a:rPr>
              <a:t> </a:t>
            </a:r>
          </a:p>
          <a:p>
            <a:pPr marL="0" indent="0" algn="ctr">
              <a:buNone/>
            </a:pPr>
            <a:endParaRPr lang="en-US" sz="3200" dirty="0"/>
          </a:p>
        </p:txBody>
      </p:sp>
    </p:spTree>
    <p:extLst>
      <p:ext uri="{BB962C8B-B14F-4D97-AF65-F5344CB8AC3E}">
        <p14:creationId xmlns:p14="http://schemas.microsoft.com/office/powerpoint/2010/main" val="127934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708E-0B74-4995-B7BF-7FAE9F4DC8DD}"/>
              </a:ext>
            </a:extLst>
          </p:cNvPr>
          <p:cNvSpPr>
            <a:spLocks noGrp="1"/>
          </p:cNvSpPr>
          <p:nvPr>
            <p:ph type="title"/>
          </p:nvPr>
        </p:nvSpPr>
        <p:spPr/>
        <p:txBody>
          <a:bodyPr/>
          <a:lstStyle/>
          <a:p>
            <a:r>
              <a:rPr lang="en-US" dirty="0"/>
              <a:t>Increases in Captioning</a:t>
            </a:r>
          </a:p>
        </p:txBody>
      </p:sp>
      <p:graphicFrame>
        <p:nvGraphicFramePr>
          <p:cNvPr id="6" name="Content Placeholder 5" descr="Increases in captioning between July 1, 2019 and June 30, 2022. Job requests up 330%; media minutes up 520%; and costs up 500%.">
            <a:extLst>
              <a:ext uri="{FF2B5EF4-FFF2-40B4-BE49-F238E27FC236}">
                <a16:creationId xmlns:a16="http://schemas.microsoft.com/office/drawing/2014/main" id="{D9BA7AD2-56CA-455F-A537-00CC6B1D90DB}"/>
              </a:ext>
            </a:extLst>
          </p:cNvPr>
          <p:cNvGraphicFramePr>
            <a:graphicFrameLocks noGrp="1"/>
          </p:cNvGraphicFramePr>
          <p:nvPr>
            <p:ph sz="half" idx="2"/>
            <p:extLst>
              <p:ext uri="{D42A27DB-BD31-4B8C-83A1-F6EECF244321}">
                <p14:modId xmlns:p14="http://schemas.microsoft.com/office/powerpoint/2010/main" val="3225987254"/>
              </p:ext>
            </p:extLst>
          </p:nvPr>
        </p:nvGraphicFramePr>
        <p:xfrm>
          <a:off x="809625" y="2222500"/>
          <a:ext cx="10572750" cy="3638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523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4436-799D-4D41-856F-AAC4588AEB04}"/>
              </a:ext>
            </a:extLst>
          </p:cNvPr>
          <p:cNvSpPr>
            <a:spLocks noGrp="1"/>
          </p:cNvSpPr>
          <p:nvPr>
            <p:ph type="title"/>
          </p:nvPr>
        </p:nvSpPr>
        <p:spPr/>
        <p:txBody>
          <a:bodyPr/>
          <a:lstStyle/>
          <a:p>
            <a:r>
              <a:rPr lang="en-US" dirty="0"/>
              <a:t>Captioning at UC</a:t>
            </a:r>
          </a:p>
        </p:txBody>
      </p:sp>
      <p:sp>
        <p:nvSpPr>
          <p:cNvPr id="3" name="Text Placeholder 2">
            <a:extLst>
              <a:ext uri="{FF2B5EF4-FFF2-40B4-BE49-F238E27FC236}">
                <a16:creationId xmlns:a16="http://schemas.microsoft.com/office/drawing/2014/main" id="{75A544E3-AB0E-43C1-8EFC-86EADDEF733D}"/>
              </a:ext>
            </a:extLst>
          </p:cNvPr>
          <p:cNvSpPr>
            <a:spLocks noGrp="1"/>
          </p:cNvSpPr>
          <p:nvPr>
            <p:ph type="body" idx="1"/>
          </p:nvPr>
        </p:nvSpPr>
        <p:spPr/>
        <p:txBody>
          <a:bodyPr/>
          <a:lstStyle/>
          <a:p>
            <a:r>
              <a:rPr lang="en-US" sz="3200" dirty="0"/>
              <a:t>Centralized Operational Model</a:t>
            </a:r>
          </a:p>
        </p:txBody>
      </p:sp>
    </p:spTree>
    <p:extLst>
      <p:ext uri="{BB962C8B-B14F-4D97-AF65-F5344CB8AC3E}">
        <p14:creationId xmlns:p14="http://schemas.microsoft.com/office/powerpoint/2010/main" val="288949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DB21-988B-4EDB-9726-B834B1E58CAC}"/>
              </a:ext>
            </a:extLst>
          </p:cNvPr>
          <p:cNvSpPr>
            <a:spLocks noGrp="1"/>
          </p:cNvSpPr>
          <p:nvPr>
            <p:ph type="title"/>
          </p:nvPr>
        </p:nvSpPr>
        <p:spPr/>
        <p:txBody>
          <a:bodyPr/>
          <a:lstStyle/>
          <a:p>
            <a:r>
              <a:rPr lang="en-US" dirty="0"/>
              <a:t>Centralized Operational Model</a:t>
            </a:r>
          </a:p>
        </p:txBody>
      </p:sp>
      <p:graphicFrame>
        <p:nvGraphicFramePr>
          <p:cNvPr id="4" name="Content Placeholder 3" descr="The foundation of the centralized operational model at UC comprises the accommodation process, a captioning vendor that can meet our needs, centralized captioning credits, and financial efficiency.">
            <a:extLst>
              <a:ext uri="{FF2B5EF4-FFF2-40B4-BE49-F238E27FC236}">
                <a16:creationId xmlns:a16="http://schemas.microsoft.com/office/drawing/2014/main" id="{627729BB-CFF6-4400-AE13-116CF6F4FCEB}"/>
              </a:ext>
            </a:extLst>
          </p:cNvPr>
          <p:cNvGraphicFramePr>
            <a:graphicFrameLocks noGrp="1"/>
          </p:cNvGraphicFramePr>
          <p:nvPr>
            <p:ph sz="half" idx="2"/>
            <p:extLst>
              <p:ext uri="{D42A27DB-BD31-4B8C-83A1-F6EECF244321}">
                <p14:modId xmlns:p14="http://schemas.microsoft.com/office/powerpoint/2010/main" val="4268306622"/>
              </p:ext>
            </p:extLst>
          </p:nvPr>
        </p:nvGraphicFramePr>
        <p:xfrm>
          <a:off x="809625" y="2222500"/>
          <a:ext cx="10572750" cy="3638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4296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A7EC95-D971-4A86-9927-619CED5AB4B2}"/>
              </a:ext>
            </a:extLst>
          </p:cNvPr>
          <p:cNvSpPr>
            <a:spLocks noGrp="1"/>
          </p:cNvSpPr>
          <p:nvPr>
            <p:ph type="ctrTitle"/>
          </p:nvPr>
        </p:nvSpPr>
        <p:spPr/>
        <p:txBody>
          <a:bodyPr/>
          <a:lstStyle/>
          <a:p>
            <a:pPr marL="0" indent="0" algn="ctr">
              <a:buFont typeface="Arial" panose="020B0604020202020204" pitchFamily="34" charset="0"/>
              <a:buNone/>
            </a:pPr>
            <a:r>
              <a:rPr lang="en-US" sz="3200" dirty="0">
                <a:ea typeface="Tahoma" panose="020B0604030504040204" pitchFamily="34" charset="0"/>
                <a:cs typeface="Tahoma" panose="020B0604030504040204" pitchFamily="34" charset="0"/>
              </a:rPr>
              <a:t>Inter-University Council Purchasing Group of Ohio (IUC-PG)</a:t>
            </a:r>
          </a:p>
        </p:txBody>
      </p:sp>
      <p:sp>
        <p:nvSpPr>
          <p:cNvPr id="9" name="Content Placeholder 8">
            <a:extLst>
              <a:ext uri="{FF2B5EF4-FFF2-40B4-BE49-F238E27FC236}">
                <a16:creationId xmlns:a16="http://schemas.microsoft.com/office/drawing/2014/main" id="{D7442235-8F25-4E4C-8750-8CC8C44313AD}"/>
              </a:ext>
            </a:extLst>
          </p:cNvPr>
          <p:cNvSpPr>
            <a:spLocks noGrp="1"/>
          </p:cNvSpPr>
          <p:nvPr>
            <p:ph type="subTitle" idx="1"/>
          </p:nvPr>
        </p:nvSpPr>
        <p:spPr>
          <a:xfrm>
            <a:off x="709684" y="5280847"/>
            <a:ext cx="10672317" cy="724168"/>
          </a:xfrm>
          <a:effectLst/>
        </p:spPr>
        <p:txBody>
          <a:bodyPr/>
          <a:lstStyle/>
          <a:p>
            <a:pPr marL="0" indent="0" algn="ctr">
              <a:buFont typeface="Arial" panose="020B0604020202020204" pitchFamily="34" charset="0"/>
              <a:buNone/>
            </a:pPr>
            <a:r>
              <a:rPr lang="en-US" sz="3200" dirty="0">
                <a:effectLst/>
                <a:hlinkClick r:id="rId3">
                  <a:extLst>
                    <a:ext uri="{A12FA001-AC4F-418D-AE19-62706E023703}">
                      <ahyp:hlinkClr xmlns:ahyp="http://schemas.microsoft.com/office/drawing/2018/hyperlinkcolor" val="tx"/>
                    </a:ext>
                  </a:extLst>
                </a:hlinkClick>
              </a:rPr>
              <a:t>https://iucpg.com</a:t>
            </a:r>
            <a:endParaRPr lang="en-US" sz="320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0296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4436-799D-4D41-856F-AAC4588AEB04}"/>
              </a:ext>
            </a:extLst>
          </p:cNvPr>
          <p:cNvSpPr>
            <a:spLocks noGrp="1"/>
          </p:cNvSpPr>
          <p:nvPr>
            <p:ph type="title"/>
          </p:nvPr>
        </p:nvSpPr>
        <p:spPr/>
        <p:txBody>
          <a:bodyPr/>
          <a:lstStyle/>
          <a:p>
            <a:r>
              <a:rPr lang="en-US" sz="5400" dirty="0"/>
              <a:t>Operational Procedures &amp; </a:t>
            </a:r>
            <a:br>
              <a:rPr lang="en-US" sz="5400" dirty="0"/>
            </a:br>
            <a:r>
              <a:rPr lang="en-US" sz="5400" dirty="0"/>
              <a:t>Service Options</a:t>
            </a:r>
          </a:p>
        </p:txBody>
      </p:sp>
      <p:sp>
        <p:nvSpPr>
          <p:cNvPr id="3" name="Text Placeholder 2">
            <a:extLst>
              <a:ext uri="{FF2B5EF4-FFF2-40B4-BE49-F238E27FC236}">
                <a16:creationId xmlns:a16="http://schemas.microsoft.com/office/drawing/2014/main" id="{75A544E3-AB0E-43C1-8EFC-86EADDEF733D}"/>
              </a:ext>
            </a:extLst>
          </p:cNvPr>
          <p:cNvSpPr>
            <a:spLocks noGrp="1"/>
          </p:cNvSpPr>
          <p:nvPr>
            <p:ph type="body" idx="1"/>
          </p:nvPr>
        </p:nvSpPr>
        <p:spPr/>
        <p:txBody>
          <a:bodyPr/>
          <a:lstStyle/>
          <a:p>
            <a:r>
              <a:rPr lang="en-US" sz="3200" dirty="0"/>
              <a:t>Kaltura Integration</a:t>
            </a:r>
          </a:p>
        </p:txBody>
      </p:sp>
    </p:spTree>
    <p:extLst>
      <p:ext uri="{BB962C8B-B14F-4D97-AF65-F5344CB8AC3E}">
        <p14:creationId xmlns:p14="http://schemas.microsoft.com/office/powerpoint/2010/main" val="42069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2BAD-238D-40D1-9E81-C246871F595B}"/>
              </a:ext>
            </a:extLst>
          </p:cNvPr>
          <p:cNvSpPr>
            <a:spLocks noGrp="1"/>
          </p:cNvSpPr>
          <p:nvPr>
            <p:ph type="title"/>
          </p:nvPr>
        </p:nvSpPr>
        <p:spPr/>
        <p:txBody>
          <a:bodyPr/>
          <a:lstStyle/>
          <a:p>
            <a:r>
              <a:rPr lang="en-US" dirty="0"/>
              <a:t>Service Integration</a:t>
            </a:r>
          </a:p>
        </p:txBody>
      </p:sp>
      <p:graphicFrame>
        <p:nvGraphicFramePr>
          <p:cNvPr id="6" name="Content Placeholder 5" descr="My Media is available in Canvas course and Kaltura MediaSpace sites. Captioning services are integrated in My Media along with video tools - Zoom, Kaltura Capture, and Kaltura Express.">
            <a:extLst>
              <a:ext uri="{FF2B5EF4-FFF2-40B4-BE49-F238E27FC236}">
                <a16:creationId xmlns:a16="http://schemas.microsoft.com/office/drawing/2014/main" id="{01AB77BB-55AA-4F50-AA8E-A09EB9FDE93A}"/>
              </a:ext>
            </a:extLst>
          </p:cNvPr>
          <p:cNvGraphicFramePr>
            <a:graphicFrameLocks noGrp="1"/>
          </p:cNvGraphicFramePr>
          <p:nvPr>
            <p:ph idx="1"/>
            <p:extLst>
              <p:ext uri="{D42A27DB-BD31-4B8C-83A1-F6EECF244321}">
                <p14:modId xmlns:p14="http://schemas.microsoft.com/office/powerpoint/2010/main" val="3773893450"/>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4397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Default">
      <a:dk1>
        <a:srgbClr val="000000"/>
      </a:dk1>
      <a:lt1>
        <a:sysClr val="window" lastClr="FFFFFF"/>
      </a:lt1>
      <a:dk2>
        <a:srgbClr val="3F3F3F"/>
      </a:dk2>
      <a:lt2>
        <a:srgbClr val="E7E6E6"/>
      </a:lt2>
      <a:accent1>
        <a:srgbClr val="700000"/>
      </a:accent1>
      <a:accent2>
        <a:srgbClr val="ED7D31"/>
      </a:accent2>
      <a:accent3>
        <a:srgbClr val="A5A5A5"/>
      </a:accent3>
      <a:accent4>
        <a:srgbClr val="FFC000"/>
      </a:accent4>
      <a:accent5>
        <a:srgbClr val="700000"/>
      </a:accent5>
      <a:accent6>
        <a:srgbClr val="978869"/>
      </a:accent6>
      <a:hlink>
        <a:srgbClr val="FFC000"/>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f45182065_win32_fixed" id="{54D1AA8E-AE41-4F75-AFF4-1E55BF728136}" vid="{9097BC2D-75F4-410C-8544-556C30F4E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a:dk1>
      <a:srgbClr val="000000"/>
    </a:dk1>
    <a:lt1>
      <a:sysClr val="window" lastClr="FFFFFF"/>
    </a:lt1>
    <a:dk2>
      <a:srgbClr val="3F3F3F"/>
    </a:dk2>
    <a:lt2>
      <a:srgbClr val="E7E6E6"/>
    </a:lt2>
    <a:accent1>
      <a:srgbClr val="700000"/>
    </a:accent1>
    <a:accent2>
      <a:srgbClr val="ED7D31"/>
    </a:accent2>
    <a:accent3>
      <a:srgbClr val="A5A5A5"/>
    </a:accent3>
    <a:accent4>
      <a:srgbClr val="FFC000"/>
    </a:accent4>
    <a:accent5>
      <a:srgbClr val="700000"/>
    </a:accent5>
    <a:accent6>
      <a:srgbClr val="978869"/>
    </a:accent6>
    <a:hlink>
      <a:srgbClr val="FFC000"/>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e56858-bf0c-43d6-954d-be7222281d29" xsi:nil="true"/>
    <MediaServiceKeyPoints xmlns="84d239ad-7bc8-48c0-ae8f-78d88d16f586" xsi:nil="true"/>
    <lcf76f155ced4ddcb4097134ff3c332f xmlns="84d239ad-7bc8-48c0-ae8f-78d88d16f58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A4E1AE2116014B9EA493346571BE05" ma:contentTypeVersion="14" ma:contentTypeDescription="Create a new document." ma:contentTypeScope="" ma:versionID="dbaf8ec9a95c50d9e6410542495c7921">
  <xsd:schema xmlns:xsd="http://www.w3.org/2001/XMLSchema" xmlns:xs="http://www.w3.org/2001/XMLSchema" xmlns:p="http://schemas.microsoft.com/office/2006/metadata/properties" xmlns:ns2="84d239ad-7bc8-48c0-ae8f-78d88d16f586" xmlns:ns3="b3011e26-bdde-4601-9b6b-54bf51ef06a6" xmlns:ns4="8be56858-bf0c-43d6-954d-be7222281d29" targetNamespace="http://schemas.microsoft.com/office/2006/metadata/properties" ma:root="true" ma:fieldsID="d64abf5f09bf452ddfc7f2ac7d71ce30" ns2:_="" ns3:_="" ns4:_="">
    <xsd:import namespace="84d239ad-7bc8-48c0-ae8f-78d88d16f586"/>
    <xsd:import namespace="b3011e26-bdde-4601-9b6b-54bf51ef06a6"/>
    <xsd:import namespace="8be56858-bf0c-43d6-954d-be7222281d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239ad-7bc8-48c0-ae8f-78d88d16f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e7ed257-b896-4b55-84f7-2c4d79b9c33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011e26-bdde-4601-9b6b-54bf51ef06a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e56858-bf0c-43d6-954d-be7222281d2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a9af70e-2880-4b75-a08c-9a9347a07aa8}" ma:internalName="TaxCatchAll" ma:showField="CatchAllData" ma:web="b3011e26-bdde-4601-9b6b-54bf51ef06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8413E5-0484-489B-B293-D8720B6027F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19B3EA6-E2E1-4B68-B700-9432F9FC79DA}">
  <ds:schemaRefs>
    <ds:schemaRef ds:uri="http://schemas.microsoft.com/sharepoint/v3/contenttype/forms"/>
  </ds:schemaRefs>
</ds:datastoreItem>
</file>

<file path=customXml/itemProps3.xml><?xml version="1.0" encoding="utf-8"?>
<ds:datastoreItem xmlns:ds="http://schemas.openxmlformats.org/officeDocument/2006/customXml" ds:itemID="{72B95E02-09E8-4DA2-A4D2-34B7FA4BB9FC}"/>
</file>

<file path=docProps/app.xml><?xml version="1.0" encoding="utf-8"?>
<Properties xmlns="http://schemas.openxmlformats.org/officeDocument/2006/extended-properties" xmlns:vt="http://schemas.openxmlformats.org/officeDocument/2006/docPropsVTypes">
  <Template/>
  <TotalTime>5488</TotalTime>
  <Words>4311</Words>
  <Application>Microsoft Office PowerPoint</Application>
  <PresentationFormat>Widescreen</PresentationFormat>
  <Paragraphs>359</Paragraphs>
  <Slides>31</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Calibri</vt:lpstr>
      <vt:lpstr>Cambria</vt:lpstr>
      <vt:lpstr>Century Gothic</vt:lpstr>
      <vt:lpstr>Courier New</vt:lpstr>
      <vt:lpstr>inherit</vt:lpstr>
      <vt:lpstr>Lato Extended</vt:lpstr>
      <vt:lpstr>Radikal W01 Regular</vt:lpstr>
      <vt:lpstr>Roboto</vt:lpstr>
      <vt:lpstr>Tahoma</vt:lpstr>
      <vt:lpstr>Wingdings</vt:lpstr>
      <vt:lpstr>Wingdings 2</vt:lpstr>
      <vt:lpstr>Quotable</vt:lpstr>
      <vt:lpstr>Navigating Captioning</vt:lpstr>
      <vt:lpstr>Overview</vt:lpstr>
      <vt:lpstr>Key Points</vt:lpstr>
      <vt:lpstr>Increases in Captioning</vt:lpstr>
      <vt:lpstr>Captioning at UC</vt:lpstr>
      <vt:lpstr>Centralized Operational Model</vt:lpstr>
      <vt:lpstr>Inter-University Council Purchasing Group of Ohio (IUC-PG)</vt:lpstr>
      <vt:lpstr>Operational Procedures &amp;  Service Options</vt:lpstr>
      <vt:lpstr>Service Integration</vt:lpstr>
      <vt:lpstr>Captioning Service Options</vt:lpstr>
      <vt:lpstr>Which My Media?</vt:lpstr>
      <vt:lpstr>Captioning Your Own Videos</vt:lpstr>
      <vt:lpstr>Centralized Resources</vt:lpstr>
      <vt:lpstr>CIY with Captioning Service Tools</vt:lpstr>
      <vt:lpstr>CIY with YouTube</vt:lpstr>
      <vt:lpstr>Caption-Authoring Software</vt:lpstr>
      <vt:lpstr>Elements of Well-Constructed Captions</vt:lpstr>
      <vt:lpstr>Described and Captioned Media Program (DCMP)</vt:lpstr>
      <vt:lpstr>Captioning Checklist</vt:lpstr>
      <vt:lpstr>Example – Speaker Identification</vt:lpstr>
      <vt:lpstr>Example – Punctuation for clarity</vt:lpstr>
      <vt:lpstr>Example – Foreign words</vt:lpstr>
      <vt:lpstr>Example – Slang</vt:lpstr>
      <vt:lpstr>Example – Sound effects</vt:lpstr>
      <vt:lpstr>Captioning Tips</vt:lpstr>
      <vt:lpstr>Bring videos and recordings into Kaltura </vt:lpstr>
      <vt:lpstr>Add auto-generated machine captioning to videos at time of creation</vt:lpstr>
      <vt:lpstr>Curate third-party content that already has professional-level captioning</vt:lpstr>
      <vt:lpstr>Consider audio quality when recording</vt:lpstr>
      <vt:lpstr>Resources</vt:lpstr>
      <vt:lpstr> Contact </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The Title Of The Persuasive Speech Here]</dc:title>
  <dc:creator>Lane, Katheryn (lanek7)</dc:creator>
  <cp:lastModifiedBy>Lane, Katheryn (lanek7)</cp:lastModifiedBy>
  <cp:revision>3</cp:revision>
  <dcterms:created xsi:type="dcterms:W3CDTF">2022-09-27T22:15:06Z</dcterms:created>
  <dcterms:modified xsi:type="dcterms:W3CDTF">2022-10-06T21:16:16Z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0x010100FCA4E1AE2116014B9EA493346571BE05</vt:lpwstr>
  </property>
</Properties>
</file>