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2" r:id="rId5"/>
  </p:sldMasterIdLst>
  <p:notesMasterIdLst>
    <p:notesMasterId r:id="rId22"/>
  </p:notesMasterIdLst>
  <p:sldIdLst>
    <p:sldId id="259"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8C17CF-D123-45CE-A721-323650FB33F4}" v="3" dt="2020-07-21T22:32:43.0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233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athley, Nakia (keathlna)" userId="e71fbbb9-5a1e-40ce-ac35-a039666bcbf2" providerId="ADAL" clId="{CE8C17CF-D123-45CE-A721-323650FB33F4}"/>
    <pc:docChg chg="custSel modSld">
      <pc:chgData name="Keathley, Nakia (keathlna)" userId="e71fbbb9-5a1e-40ce-ac35-a039666bcbf2" providerId="ADAL" clId="{CE8C17CF-D123-45CE-A721-323650FB33F4}" dt="2020-07-21T22:35:44.574" v="77" actId="14100"/>
      <pc:docMkLst>
        <pc:docMk/>
      </pc:docMkLst>
      <pc:sldChg chg="modSp">
        <pc:chgData name="Keathley, Nakia (keathlna)" userId="e71fbbb9-5a1e-40ce-ac35-a039666bcbf2" providerId="ADAL" clId="{CE8C17CF-D123-45CE-A721-323650FB33F4}" dt="2020-07-21T22:25:07.416" v="0" actId="404"/>
        <pc:sldMkLst>
          <pc:docMk/>
          <pc:sldMk cId="0" sldId="278"/>
        </pc:sldMkLst>
        <pc:spChg chg="mod">
          <ac:chgData name="Keathley, Nakia (keathlna)" userId="e71fbbb9-5a1e-40ce-ac35-a039666bcbf2" providerId="ADAL" clId="{CE8C17CF-D123-45CE-A721-323650FB33F4}" dt="2020-07-21T22:25:07.416" v="0" actId="404"/>
          <ac:spMkLst>
            <pc:docMk/>
            <pc:sldMk cId="0" sldId="278"/>
            <ac:spMk id="2" creationId="{0BF093C6-C459-4958-A1E5-7DD2EDD1E234}"/>
          </ac:spMkLst>
        </pc:spChg>
      </pc:sldChg>
      <pc:sldChg chg="addSp delSp modSp">
        <pc:chgData name="Keathley, Nakia (keathlna)" userId="e71fbbb9-5a1e-40ce-ac35-a039666bcbf2" providerId="ADAL" clId="{CE8C17CF-D123-45CE-A721-323650FB33F4}" dt="2020-07-21T22:35:44.574" v="77" actId="14100"/>
        <pc:sldMkLst>
          <pc:docMk/>
          <pc:sldMk cId="0" sldId="287"/>
        </pc:sldMkLst>
        <pc:spChg chg="mod">
          <ac:chgData name="Keathley, Nakia (keathlna)" userId="e71fbbb9-5a1e-40ce-ac35-a039666bcbf2" providerId="ADAL" clId="{CE8C17CF-D123-45CE-A721-323650FB33F4}" dt="2020-07-21T22:26:24.752" v="4" actId="20577"/>
          <ac:spMkLst>
            <pc:docMk/>
            <pc:sldMk cId="0" sldId="287"/>
            <ac:spMk id="3" creationId="{1A9D7978-E0C5-4C02-9D0F-4DC89E9FA694}"/>
          </ac:spMkLst>
        </pc:spChg>
        <pc:picChg chg="del">
          <ac:chgData name="Keathley, Nakia (keathlna)" userId="e71fbbb9-5a1e-40ce-ac35-a039666bcbf2" providerId="ADAL" clId="{CE8C17CF-D123-45CE-A721-323650FB33F4}" dt="2020-07-21T22:28:50.400" v="31" actId="478"/>
          <ac:picMkLst>
            <pc:docMk/>
            <pc:sldMk cId="0" sldId="287"/>
            <ac:picMk id="4" creationId="{939A2E69-799F-4497-8467-5B627BF8CE58}"/>
          </ac:picMkLst>
        </pc:picChg>
        <pc:picChg chg="add mod modCrop">
          <ac:chgData name="Keathley, Nakia (keathlna)" userId="e71fbbb9-5a1e-40ce-ac35-a039666bcbf2" providerId="ADAL" clId="{CE8C17CF-D123-45CE-A721-323650FB33F4}" dt="2020-07-21T22:35:44.574" v="77" actId="14100"/>
          <ac:picMkLst>
            <pc:docMk/>
            <pc:sldMk cId="0" sldId="287"/>
            <ac:picMk id="6" creationId="{F9755C99-3C54-4DD5-8570-2AE0BC22ED54}"/>
          </ac:picMkLst>
        </pc:picChg>
      </pc:sldChg>
      <pc:sldChg chg="addSp delSp modSp">
        <pc:chgData name="Keathley, Nakia (keathlna)" userId="e71fbbb9-5a1e-40ce-ac35-a039666bcbf2" providerId="ADAL" clId="{CE8C17CF-D123-45CE-A721-323650FB33F4}" dt="2020-07-21T22:34:31.675" v="76" actId="478"/>
        <pc:sldMkLst>
          <pc:docMk/>
          <pc:sldMk cId="0" sldId="288"/>
        </pc:sldMkLst>
        <pc:picChg chg="del mod">
          <ac:chgData name="Keathley, Nakia (keathlna)" userId="e71fbbb9-5a1e-40ce-ac35-a039666bcbf2" providerId="ADAL" clId="{CE8C17CF-D123-45CE-A721-323650FB33F4}" dt="2020-07-21T22:34:30.979" v="75" actId="478"/>
          <ac:picMkLst>
            <pc:docMk/>
            <pc:sldMk cId="0" sldId="288"/>
            <ac:picMk id="4" creationId="{8E9B8CE9-994E-4A73-8863-A6EA160A8643}"/>
          </ac:picMkLst>
        </pc:picChg>
        <pc:picChg chg="del mod">
          <ac:chgData name="Keathley, Nakia (keathlna)" userId="e71fbbb9-5a1e-40ce-ac35-a039666bcbf2" providerId="ADAL" clId="{CE8C17CF-D123-45CE-A721-323650FB33F4}" dt="2020-07-21T22:34:31.675" v="76" actId="478"/>
          <ac:picMkLst>
            <pc:docMk/>
            <pc:sldMk cId="0" sldId="288"/>
            <ac:picMk id="5" creationId="{ED3EF57A-939E-40E9-8DE1-656B7FAC2F1B}"/>
          </ac:picMkLst>
        </pc:picChg>
        <pc:picChg chg="add mod">
          <ac:chgData name="Keathley, Nakia (keathlna)" userId="e71fbbb9-5a1e-40ce-ac35-a039666bcbf2" providerId="ADAL" clId="{CE8C17CF-D123-45CE-A721-323650FB33F4}" dt="2020-07-21T22:34:11.480" v="72" actId="962"/>
          <ac:picMkLst>
            <pc:docMk/>
            <pc:sldMk cId="0" sldId="288"/>
            <ac:picMk id="7" creationId="{D33B83CE-D159-4071-9421-B5F30A27A9B7}"/>
          </ac:picMkLst>
        </pc:picChg>
        <pc:picChg chg="add mod modCrop">
          <ac:chgData name="Keathley, Nakia (keathlna)" userId="e71fbbb9-5a1e-40ce-ac35-a039666bcbf2" providerId="ADAL" clId="{CE8C17CF-D123-45CE-A721-323650FB33F4}" dt="2020-07-21T22:34:27.817" v="74" actId="962"/>
          <ac:picMkLst>
            <pc:docMk/>
            <pc:sldMk cId="0" sldId="288"/>
            <ac:picMk id="9" creationId="{D7645DC7-2632-4D72-99D4-AECCE4378F8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84105C-F9B1-4F3E-94FF-31B70B725FA7}"/>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D6097BA1-2C78-46BA-9BA5-9356EA5CDF0E}"/>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FB992613-26ED-40BC-B41B-6BD257138B33}" type="datetime1">
              <a:rPr lang="en-US"/>
              <a:pPr lvl="0"/>
              <a:t>7/21/2020</a:t>
            </a:fld>
            <a:endParaRPr lang="en-US"/>
          </a:p>
        </p:txBody>
      </p:sp>
      <p:sp>
        <p:nvSpPr>
          <p:cNvPr id="4" name="Slide Image Placeholder 3">
            <a:extLst>
              <a:ext uri="{FF2B5EF4-FFF2-40B4-BE49-F238E27FC236}">
                <a16:creationId xmlns:a16="http://schemas.microsoft.com/office/drawing/2014/main" id="{EA5B3BDA-56E7-42F9-96A2-59394162F6C2}"/>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9F69E7C9-412F-4917-806B-AD833A47E227}"/>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1DAB6F5C-9054-49BD-A202-9404C0F9ABD8}"/>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5E618CEE-FDA1-4FA7-A9FE-BDDD866C6DD6}"/>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91612A99-9579-4DB2-BF3B-32145BEBF719}" type="slidenum">
              <a:t>‹#›</a:t>
            </a:fld>
            <a:endParaRPr lang="en-US"/>
          </a:p>
        </p:txBody>
      </p:sp>
    </p:spTree>
    <p:extLst>
      <p:ext uri="{BB962C8B-B14F-4D97-AF65-F5344CB8AC3E}">
        <p14:creationId xmlns:p14="http://schemas.microsoft.com/office/powerpoint/2010/main" val="367777942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D43EE7EC-7ACA-4384-AA28-EB5C18CF029A}"/>
              </a:ext>
            </a:extLst>
          </p:cNvPr>
          <p:cNvSpPr txBox="1">
            <a:spLocks noGrp="1"/>
          </p:cNvSpPr>
          <p:nvPr>
            <p:ph type="sldNum" sz="quarter" idx="8"/>
          </p:nvPr>
        </p:nvSpPr>
        <p:spPr/>
        <p:txBody>
          <a:bodyPr/>
          <a:lstStyle>
            <a:lvl1pPr>
              <a:defRPr/>
            </a:lvl1pPr>
          </a:lstStyle>
          <a:p>
            <a:pPr lvl="0"/>
            <a:fld id="{05EB90B2-05FE-4BD6-881B-EC75E2B77DB6}" type="slidenum">
              <a:t>‹#›</a:t>
            </a:fld>
            <a:endParaRPr lang="en-US"/>
          </a:p>
        </p:txBody>
      </p:sp>
    </p:spTree>
    <p:extLst>
      <p:ext uri="{BB962C8B-B14F-4D97-AF65-F5344CB8AC3E}">
        <p14:creationId xmlns:p14="http://schemas.microsoft.com/office/powerpoint/2010/main" val="3739884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E0BB16ED-4BAF-47F0-A80A-70E61E338735}"/>
              </a:ext>
            </a:extLst>
          </p:cNvPr>
          <p:cNvSpPr txBox="1">
            <a:spLocks noGrp="1"/>
          </p:cNvSpPr>
          <p:nvPr>
            <p:ph type="sldNum" sz="quarter" idx="8"/>
          </p:nvPr>
        </p:nvSpPr>
        <p:spPr/>
        <p:txBody>
          <a:bodyPr/>
          <a:lstStyle>
            <a:lvl1pPr>
              <a:defRPr/>
            </a:lvl1pPr>
          </a:lstStyle>
          <a:p>
            <a:pPr lvl="0"/>
            <a:fld id="{2E9D1817-D615-4890-8B9A-5F6908CEA5C1}" type="slidenum">
              <a:t>‹#›</a:t>
            </a:fld>
            <a:endParaRPr lang="en-US"/>
          </a:p>
        </p:txBody>
      </p:sp>
    </p:spTree>
    <p:extLst>
      <p:ext uri="{BB962C8B-B14F-4D97-AF65-F5344CB8AC3E}">
        <p14:creationId xmlns:p14="http://schemas.microsoft.com/office/powerpoint/2010/main" val="391621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BBB1D761-4F56-4DD1-B6F5-F3B0607EDF5D}"/>
              </a:ext>
            </a:extLst>
          </p:cNvPr>
          <p:cNvSpPr txBox="1">
            <a:spLocks noGrp="1"/>
          </p:cNvSpPr>
          <p:nvPr>
            <p:ph type="dt" sz="half" idx="7"/>
          </p:nvPr>
        </p:nvSpPr>
        <p:spPr/>
        <p:txBody>
          <a:bodyPr/>
          <a:lstStyle>
            <a:lvl1pPr>
              <a:defRPr/>
            </a:lvl1pPr>
          </a:lstStyle>
          <a:p>
            <a:pPr lvl="0"/>
            <a:fld id="{2732F09A-DB43-4113-8A79-BFFBFE0A728A}" type="datetime1">
              <a:rPr lang="en-US"/>
              <a:pPr lvl="0"/>
              <a:t>7/21/2020</a:t>
            </a:fld>
            <a:endParaRPr lang="en-US"/>
          </a:p>
        </p:txBody>
      </p:sp>
      <p:sp>
        <p:nvSpPr>
          <p:cNvPr id="3" name="Footer Placeholder 5">
            <a:extLst>
              <a:ext uri="{FF2B5EF4-FFF2-40B4-BE49-F238E27FC236}">
                <a16:creationId xmlns:a16="http://schemas.microsoft.com/office/drawing/2014/main" id="{C250094B-8D06-48BA-9D89-FC8232BBDDD4}"/>
              </a:ext>
            </a:extLst>
          </p:cNvPr>
          <p:cNvSpPr txBox="1">
            <a:spLocks noGrp="1"/>
          </p:cNvSpPr>
          <p:nvPr>
            <p:ph type="ftr" sz="quarter" idx="9"/>
          </p:nvPr>
        </p:nvSpPr>
        <p:spPr/>
        <p:txBody>
          <a:bodyPr/>
          <a:lstStyle>
            <a:lvl1pPr>
              <a:defRPr/>
            </a:lvl1pPr>
          </a:lstStyle>
          <a:p>
            <a:pPr lvl="0"/>
            <a:endParaRPr lang="en-US"/>
          </a:p>
        </p:txBody>
      </p:sp>
      <p:sp>
        <p:nvSpPr>
          <p:cNvPr id="4" name="Slide Number Placeholder 6">
            <a:extLst>
              <a:ext uri="{FF2B5EF4-FFF2-40B4-BE49-F238E27FC236}">
                <a16:creationId xmlns:a16="http://schemas.microsoft.com/office/drawing/2014/main" id="{FCBB3A04-43D2-476B-9746-8D2528D75A70}"/>
              </a:ext>
            </a:extLst>
          </p:cNvPr>
          <p:cNvSpPr txBox="1">
            <a:spLocks noGrp="1"/>
          </p:cNvSpPr>
          <p:nvPr>
            <p:ph type="sldNum" sz="quarter" idx="8"/>
          </p:nvPr>
        </p:nvSpPr>
        <p:spPr/>
        <p:txBody>
          <a:bodyPr/>
          <a:lstStyle>
            <a:lvl1pPr>
              <a:defRPr/>
            </a:lvl1pPr>
          </a:lstStyle>
          <a:p>
            <a:pPr lvl="0"/>
            <a:fld id="{53363F2D-C4AE-4D7F-8C0F-38B1DF619205}" type="slidenum">
              <a:t>‹#›</a:t>
            </a:fld>
            <a:endParaRPr lang="en-US"/>
          </a:p>
        </p:txBody>
      </p:sp>
    </p:spTree>
    <p:extLst>
      <p:ext uri="{BB962C8B-B14F-4D97-AF65-F5344CB8AC3E}">
        <p14:creationId xmlns:p14="http://schemas.microsoft.com/office/powerpoint/2010/main" val="3858846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B90720D4-8764-462C-8CD1-BDAA681BFC26}"/>
              </a:ext>
            </a:extLst>
          </p:cNvPr>
          <p:cNvSpPr txBox="1">
            <a:spLocks noGrp="1"/>
          </p:cNvSpPr>
          <p:nvPr>
            <p:ph type="dt" sz="half" idx="7"/>
          </p:nvPr>
        </p:nvSpPr>
        <p:spPr/>
        <p:txBody>
          <a:bodyPr/>
          <a:lstStyle>
            <a:lvl1pPr>
              <a:defRPr/>
            </a:lvl1pPr>
          </a:lstStyle>
          <a:p>
            <a:pPr lvl="0"/>
            <a:fld id="{2F25BE5E-A2C7-48BE-8EFA-22F54EFA873D}" type="datetime1">
              <a:rPr lang="en-US"/>
              <a:pPr lvl="0"/>
              <a:t>7/21/2020</a:t>
            </a:fld>
            <a:endParaRPr lang="en-US"/>
          </a:p>
        </p:txBody>
      </p:sp>
      <p:sp>
        <p:nvSpPr>
          <p:cNvPr id="3" name="Footer Placeholder 5">
            <a:extLst>
              <a:ext uri="{FF2B5EF4-FFF2-40B4-BE49-F238E27FC236}">
                <a16:creationId xmlns:a16="http://schemas.microsoft.com/office/drawing/2014/main" id="{88CB5FFA-A78D-478C-AB56-CA16AFD1EF1A}"/>
              </a:ext>
            </a:extLst>
          </p:cNvPr>
          <p:cNvSpPr txBox="1">
            <a:spLocks noGrp="1"/>
          </p:cNvSpPr>
          <p:nvPr>
            <p:ph type="ftr" sz="quarter" idx="9"/>
          </p:nvPr>
        </p:nvSpPr>
        <p:spPr/>
        <p:txBody>
          <a:bodyPr/>
          <a:lstStyle>
            <a:lvl1pPr>
              <a:defRPr/>
            </a:lvl1pPr>
          </a:lstStyle>
          <a:p>
            <a:pPr lvl="0"/>
            <a:endParaRPr lang="en-US"/>
          </a:p>
        </p:txBody>
      </p:sp>
      <p:sp>
        <p:nvSpPr>
          <p:cNvPr id="4" name="Slide Number Placeholder 6">
            <a:extLst>
              <a:ext uri="{FF2B5EF4-FFF2-40B4-BE49-F238E27FC236}">
                <a16:creationId xmlns:a16="http://schemas.microsoft.com/office/drawing/2014/main" id="{2C3C1074-C0E2-4A51-BC15-D49F628EE92E}"/>
              </a:ext>
            </a:extLst>
          </p:cNvPr>
          <p:cNvSpPr txBox="1">
            <a:spLocks noGrp="1"/>
          </p:cNvSpPr>
          <p:nvPr>
            <p:ph type="sldNum" sz="quarter" idx="8"/>
          </p:nvPr>
        </p:nvSpPr>
        <p:spPr/>
        <p:txBody>
          <a:bodyPr/>
          <a:lstStyle>
            <a:lvl1pPr>
              <a:defRPr/>
            </a:lvl1pPr>
          </a:lstStyle>
          <a:p>
            <a:pPr lvl="0"/>
            <a:fld id="{BDC94887-0061-46B7-B717-73CD9E6B8F5B}" type="slidenum">
              <a:t>‹#›</a:t>
            </a:fld>
            <a:endParaRPr lang="en-US"/>
          </a:p>
        </p:txBody>
      </p:sp>
    </p:spTree>
    <p:extLst>
      <p:ext uri="{BB962C8B-B14F-4D97-AF65-F5344CB8AC3E}">
        <p14:creationId xmlns:p14="http://schemas.microsoft.com/office/powerpoint/2010/main" val="3049023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3DCE51C5-99A4-460E-BA16-20C19C67FF47}"/>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59322960-9E6E-4AE1-A73C-A97407B94AA0}"/>
              </a:ext>
            </a:extLst>
          </p:cNvPr>
          <p:cNvSpPr txBox="1">
            <a:spLocks noGrp="1"/>
          </p:cNvSpPr>
          <p:nvPr>
            <p:ph type="sldNum" sz="quarter" idx="8"/>
          </p:nvPr>
        </p:nvSpPr>
        <p:spPr/>
        <p:txBody>
          <a:bodyPr/>
          <a:lstStyle>
            <a:lvl1pPr>
              <a:defRPr/>
            </a:lvl1pPr>
          </a:lstStyle>
          <a:p>
            <a:pPr lvl="0"/>
            <a:fld id="{05E90A41-8505-4088-98DF-9A8C74F3DECD}" type="slidenum">
              <a:t>‹#›</a:t>
            </a:fld>
            <a:endParaRPr lang="en-US"/>
          </a:p>
        </p:txBody>
      </p:sp>
    </p:spTree>
    <p:extLst>
      <p:ext uri="{BB962C8B-B14F-4D97-AF65-F5344CB8AC3E}">
        <p14:creationId xmlns:p14="http://schemas.microsoft.com/office/powerpoint/2010/main" val="388013733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155D664-E63C-4C1F-A1C5-B00FBA50CBE7}"/>
              </a:ext>
            </a:extLst>
          </p:cNvPr>
          <p:cNvSpPr txBox="1">
            <a:spLocks noGrp="1"/>
          </p:cNvSpPr>
          <p:nvPr>
            <p:ph type="sldNum" sz="quarter" idx="8"/>
          </p:nvPr>
        </p:nvSpPr>
        <p:spPr/>
        <p:txBody>
          <a:bodyPr/>
          <a:lstStyle>
            <a:lvl1pPr>
              <a:defRPr/>
            </a:lvl1pPr>
          </a:lstStyle>
          <a:p>
            <a:pPr lvl="0"/>
            <a:fld id="{E99B6D8F-4368-4DC5-B7D2-D3C8735BADB4}" type="slidenum">
              <a:t>‹#›</a:t>
            </a:fld>
            <a:endParaRPr lang="en-US"/>
          </a:p>
        </p:txBody>
      </p:sp>
    </p:spTree>
    <p:extLst>
      <p:ext uri="{BB962C8B-B14F-4D97-AF65-F5344CB8AC3E}">
        <p14:creationId xmlns:p14="http://schemas.microsoft.com/office/powerpoint/2010/main" val="505744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03F4051-4B08-4426-BEF7-64F892B7C0DA}"/>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00B8C2CE-74CB-4C79-88EB-32D4E670277B}"/>
              </a:ext>
            </a:extLst>
          </p:cNvPr>
          <p:cNvSpPr txBox="1">
            <a:spLocks noGrp="1"/>
          </p:cNvSpPr>
          <p:nvPr>
            <p:ph type="sldNum" sz="quarter" idx="8"/>
          </p:nvPr>
        </p:nvSpPr>
        <p:spPr/>
        <p:txBody>
          <a:bodyPr/>
          <a:lstStyle>
            <a:lvl1pPr>
              <a:defRPr/>
            </a:lvl1pPr>
          </a:lstStyle>
          <a:p>
            <a:pPr lvl="0"/>
            <a:fld id="{F3A47435-4EC3-492A-85A4-B731A6B448C4}" type="slidenum">
              <a:t>‹#›</a:t>
            </a:fld>
            <a:endParaRPr lang="en-US"/>
          </a:p>
        </p:txBody>
      </p:sp>
    </p:spTree>
    <p:extLst>
      <p:ext uri="{BB962C8B-B14F-4D97-AF65-F5344CB8AC3E}">
        <p14:creationId xmlns:p14="http://schemas.microsoft.com/office/powerpoint/2010/main" val="3485636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E2C042A2-EA94-414F-BD1F-2F8C7B824E49}"/>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FD67976A-F516-4ADF-8269-71BA9B75AC03}"/>
              </a:ext>
            </a:extLst>
          </p:cNvPr>
          <p:cNvSpPr txBox="1">
            <a:spLocks noGrp="1"/>
          </p:cNvSpPr>
          <p:nvPr>
            <p:ph type="sldNum" sz="quarter" idx="8"/>
          </p:nvPr>
        </p:nvSpPr>
        <p:spPr/>
        <p:txBody>
          <a:bodyPr/>
          <a:lstStyle>
            <a:lvl1pPr>
              <a:defRPr/>
            </a:lvl1pPr>
          </a:lstStyle>
          <a:p>
            <a:pPr lvl="0"/>
            <a:fld id="{3592CB36-ED42-41FC-A238-BEAAB158928C}" type="slidenum">
              <a:t>‹#›</a:t>
            </a:fld>
            <a:endParaRPr lang="en-US"/>
          </a:p>
        </p:txBody>
      </p:sp>
    </p:spTree>
    <p:extLst>
      <p:ext uri="{BB962C8B-B14F-4D97-AF65-F5344CB8AC3E}">
        <p14:creationId xmlns:p14="http://schemas.microsoft.com/office/powerpoint/2010/main" val="611011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D17F2B0-C295-4BF1-B585-158F2CEFC9C1}"/>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37314B2D-C2F6-4EED-8FC7-C93BA5B98883}"/>
              </a:ext>
            </a:extLst>
          </p:cNvPr>
          <p:cNvSpPr txBox="1">
            <a:spLocks noGrp="1"/>
          </p:cNvSpPr>
          <p:nvPr>
            <p:ph type="sldNum" sz="quarter" idx="8"/>
          </p:nvPr>
        </p:nvSpPr>
        <p:spPr/>
        <p:txBody>
          <a:bodyPr/>
          <a:lstStyle>
            <a:lvl1pPr>
              <a:defRPr/>
            </a:lvl1pPr>
          </a:lstStyle>
          <a:p>
            <a:pPr lvl="0"/>
            <a:fld id="{F0A14D4F-39EA-4FA4-A805-8D5E573B7819}" type="slidenum">
              <a:t>‹#›</a:t>
            </a:fld>
            <a:endParaRPr lang="en-US"/>
          </a:p>
        </p:txBody>
      </p:sp>
    </p:spTree>
    <p:extLst>
      <p:ext uri="{BB962C8B-B14F-4D97-AF65-F5344CB8AC3E}">
        <p14:creationId xmlns:p14="http://schemas.microsoft.com/office/powerpoint/2010/main" val="354710728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F37EBE0B-4777-4178-8194-46EB06D3C7B2}"/>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61DE3667-B4F9-4DE1-9D3F-6B06FF24577D}"/>
              </a:ext>
            </a:extLst>
          </p:cNvPr>
          <p:cNvSpPr txBox="1">
            <a:spLocks noGrp="1"/>
          </p:cNvSpPr>
          <p:nvPr>
            <p:ph type="sldNum" sz="quarter" idx="8"/>
          </p:nvPr>
        </p:nvSpPr>
        <p:spPr/>
        <p:txBody>
          <a:bodyPr/>
          <a:lstStyle>
            <a:lvl1pPr>
              <a:defRPr/>
            </a:lvl1pPr>
          </a:lstStyle>
          <a:p>
            <a:pPr lvl="0"/>
            <a:fld id="{6CB52E5B-F0E5-4FBB-ABF6-E73921697BBB}" type="slidenum">
              <a:t>‹#›</a:t>
            </a:fld>
            <a:endParaRPr lang="en-US"/>
          </a:p>
        </p:txBody>
      </p:sp>
    </p:spTree>
    <p:extLst>
      <p:ext uri="{BB962C8B-B14F-4D97-AF65-F5344CB8AC3E}">
        <p14:creationId xmlns:p14="http://schemas.microsoft.com/office/powerpoint/2010/main" val="193478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A163DE38-F94E-4C34-84E3-A046D194217D}"/>
              </a:ext>
            </a:extLst>
          </p:cNvPr>
          <p:cNvSpPr txBox="1">
            <a:spLocks noGrp="1"/>
          </p:cNvSpPr>
          <p:nvPr>
            <p:ph type="dt" sz="half" idx="7"/>
          </p:nvPr>
        </p:nvSpPr>
        <p:spPr/>
        <p:txBody>
          <a:bodyPr/>
          <a:lstStyle>
            <a:lvl1pPr>
              <a:defRPr/>
            </a:lvl1pPr>
          </a:lstStyle>
          <a:p>
            <a:pPr lvl="0"/>
            <a:fld id="{DC20C73A-9050-46A7-8F60-6724D6998EB5}" type="datetime1">
              <a:rPr lang="en-US"/>
              <a:pPr lvl="0"/>
              <a:t>7/21/2020</a:t>
            </a:fld>
            <a:endParaRPr lang="en-US"/>
          </a:p>
        </p:txBody>
      </p:sp>
      <p:sp>
        <p:nvSpPr>
          <p:cNvPr id="3" name="Footer Placeholder 5">
            <a:extLst>
              <a:ext uri="{FF2B5EF4-FFF2-40B4-BE49-F238E27FC236}">
                <a16:creationId xmlns:a16="http://schemas.microsoft.com/office/drawing/2014/main" id="{AB62D292-C8B8-4772-9AEE-60E1C09164DC}"/>
              </a:ext>
            </a:extLst>
          </p:cNvPr>
          <p:cNvSpPr txBox="1">
            <a:spLocks noGrp="1"/>
          </p:cNvSpPr>
          <p:nvPr>
            <p:ph type="ftr" sz="quarter" idx="9"/>
          </p:nvPr>
        </p:nvSpPr>
        <p:spPr/>
        <p:txBody>
          <a:bodyPr/>
          <a:lstStyle>
            <a:lvl1pPr>
              <a:defRPr/>
            </a:lvl1pPr>
          </a:lstStyle>
          <a:p>
            <a:pPr lvl="0"/>
            <a:endParaRPr lang="en-US"/>
          </a:p>
        </p:txBody>
      </p:sp>
      <p:sp>
        <p:nvSpPr>
          <p:cNvPr id="4" name="Slide Number Placeholder 6">
            <a:extLst>
              <a:ext uri="{FF2B5EF4-FFF2-40B4-BE49-F238E27FC236}">
                <a16:creationId xmlns:a16="http://schemas.microsoft.com/office/drawing/2014/main" id="{CCB8AF3F-DDC1-4CA9-9434-F9EF9B8BDE9E}"/>
              </a:ext>
            </a:extLst>
          </p:cNvPr>
          <p:cNvSpPr txBox="1">
            <a:spLocks noGrp="1"/>
          </p:cNvSpPr>
          <p:nvPr>
            <p:ph type="sldNum" sz="quarter" idx="8"/>
          </p:nvPr>
        </p:nvSpPr>
        <p:spPr/>
        <p:txBody>
          <a:bodyPr/>
          <a:lstStyle>
            <a:lvl1pPr>
              <a:defRPr/>
            </a:lvl1pPr>
          </a:lstStyle>
          <a:p>
            <a:pPr lvl="0"/>
            <a:fld id="{8E25FCFE-4EC7-4B28-986C-19227F898F9A}" type="slidenum">
              <a:t>‹#›</a:t>
            </a:fld>
            <a:endParaRPr lang="en-US"/>
          </a:p>
        </p:txBody>
      </p:sp>
    </p:spTree>
    <p:extLst>
      <p:ext uri="{BB962C8B-B14F-4D97-AF65-F5344CB8AC3E}">
        <p14:creationId xmlns:p14="http://schemas.microsoft.com/office/powerpoint/2010/main" val="2886847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ext Placeholder 4">
            <a:extLst>
              <a:ext uri="{FF2B5EF4-FFF2-40B4-BE49-F238E27FC236}">
                <a16:creationId xmlns:a16="http://schemas.microsoft.com/office/drawing/2014/main" id="{02FC5EC9-F18C-41F8-81EA-3B432C38B2A1}"/>
              </a:ext>
            </a:extLst>
          </p:cNvPr>
          <p:cNvSpPr txBox="1">
            <a:spLocks noGrp="1"/>
          </p:cNvSpPr>
          <p:nvPr>
            <p:ph type="body" idx="1"/>
          </p:nvPr>
        </p:nvSpPr>
        <p:spPr>
          <a:xfrm>
            <a:off x="4645023" y="1151339"/>
            <a:ext cx="4041776" cy="479822"/>
          </a:xfrm>
        </p:spPr>
        <p:txBody>
          <a:bodyPr anchor="b"/>
          <a:lstStyle>
            <a:lvl1pPr marL="0" indent="0">
              <a:buNone/>
              <a:defRPr sz="2400" b="1"/>
            </a:lvl1pPr>
          </a:lstStyle>
          <a:p>
            <a:pPr lvl="0"/>
            <a:r>
              <a:rPr lang="en-US"/>
              <a:t>Click to edit Master text styles</a:t>
            </a:r>
          </a:p>
        </p:txBody>
      </p:sp>
      <p:sp>
        <p:nvSpPr>
          <p:cNvPr id="3" name="Content Placeholder 5">
            <a:extLst>
              <a:ext uri="{FF2B5EF4-FFF2-40B4-BE49-F238E27FC236}">
                <a16:creationId xmlns:a16="http://schemas.microsoft.com/office/drawing/2014/main" id="{8DFF6F52-465C-49F6-9EDC-81748D2EAC00}"/>
              </a:ext>
            </a:extLst>
          </p:cNvPr>
          <p:cNvSpPr txBox="1">
            <a:spLocks noGrp="1"/>
          </p:cNvSpPr>
          <p:nvPr>
            <p:ph idx="2"/>
          </p:nvPr>
        </p:nvSpPr>
        <p:spPr>
          <a:xfrm>
            <a:off x="4645023" y="1631152"/>
            <a:ext cx="4041776" cy="2963469"/>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9D79718B-1324-49C8-9D45-2BCBF13E2F53}"/>
              </a:ext>
            </a:extLst>
          </p:cNvPr>
          <p:cNvSpPr txBox="1">
            <a:spLocks noGrp="1"/>
          </p:cNvSpPr>
          <p:nvPr>
            <p:ph type="dt" sz="half" idx="7"/>
          </p:nvPr>
        </p:nvSpPr>
        <p:spPr/>
        <p:txBody>
          <a:bodyPr/>
          <a:lstStyle>
            <a:lvl1pPr>
              <a:defRPr/>
            </a:lvl1pPr>
          </a:lstStyle>
          <a:p>
            <a:pPr lvl="0"/>
            <a:fld id="{90096699-C8B2-4689-B29A-093A5E1CFC96}" type="datetime1">
              <a:rPr lang="en-US"/>
              <a:pPr lvl="0"/>
              <a:t>7/21/2020</a:t>
            </a:fld>
            <a:endParaRPr lang="en-US"/>
          </a:p>
        </p:txBody>
      </p:sp>
      <p:sp>
        <p:nvSpPr>
          <p:cNvPr id="5" name="Footer Placeholder 7">
            <a:extLst>
              <a:ext uri="{FF2B5EF4-FFF2-40B4-BE49-F238E27FC236}">
                <a16:creationId xmlns:a16="http://schemas.microsoft.com/office/drawing/2014/main" id="{69DB511C-750F-4502-977B-EC35B7CFD7A2}"/>
              </a:ext>
            </a:extLst>
          </p:cNvPr>
          <p:cNvSpPr txBox="1">
            <a:spLocks noGrp="1"/>
          </p:cNvSpPr>
          <p:nvPr>
            <p:ph type="ftr" sz="quarter" idx="9"/>
          </p:nvPr>
        </p:nvSpPr>
        <p:spPr/>
        <p:txBody>
          <a:bodyPr/>
          <a:lstStyle>
            <a:lvl1pPr>
              <a:defRPr/>
            </a:lvl1pPr>
          </a:lstStyle>
          <a:p>
            <a:pPr lvl="0"/>
            <a:endParaRPr lang="en-US"/>
          </a:p>
        </p:txBody>
      </p:sp>
      <p:sp>
        <p:nvSpPr>
          <p:cNvPr id="6" name="Slide Number Placeholder 8">
            <a:extLst>
              <a:ext uri="{FF2B5EF4-FFF2-40B4-BE49-F238E27FC236}">
                <a16:creationId xmlns:a16="http://schemas.microsoft.com/office/drawing/2014/main" id="{95E4261E-3765-4244-A965-C7FE0FE4E65C}"/>
              </a:ext>
            </a:extLst>
          </p:cNvPr>
          <p:cNvSpPr txBox="1">
            <a:spLocks noGrp="1"/>
          </p:cNvSpPr>
          <p:nvPr>
            <p:ph type="sldNum" sz="quarter" idx="8"/>
          </p:nvPr>
        </p:nvSpPr>
        <p:spPr/>
        <p:txBody>
          <a:bodyPr/>
          <a:lstStyle>
            <a:lvl1pPr>
              <a:defRPr/>
            </a:lvl1pPr>
          </a:lstStyle>
          <a:p>
            <a:pPr lvl="0"/>
            <a:fld id="{B34F6972-5D28-412A-A064-1F303FC264FA}" type="slidenum">
              <a:t>‹#›</a:t>
            </a:fld>
            <a:endParaRPr lang="en-US"/>
          </a:p>
        </p:txBody>
      </p:sp>
    </p:spTree>
    <p:extLst>
      <p:ext uri="{BB962C8B-B14F-4D97-AF65-F5344CB8AC3E}">
        <p14:creationId xmlns:p14="http://schemas.microsoft.com/office/powerpoint/2010/main" val="37296138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3.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2.jp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1.jpg"/><Relationship Id="rId5" Type="http://schemas.openxmlformats.org/officeDocument/2006/relationships/slideLayout" Target="../slideLayouts/slideLayout8.xml"/><Relationship Id="rId10"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5"/>
          <a:stretch>
            <a:fillRect/>
          </a:stretch>
        </a:blipFill>
        <a:effectLst/>
      </p:bgPr>
    </p:bg>
    <p:spTree>
      <p:nvGrpSpPr>
        <p:cNvPr id="1" name=""/>
        <p:cNvGrpSpPr/>
        <p:nvPr/>
      </p:nvGrpSpPr>
      <p:grpSpPr>
        <a:xfrm>
          <a:off x="0" y="0"/>
          <a:ext cx="0" cy="0"/>
          <a:chOff x="0" y="0"/>
          <a:chExt cx="0" cy="0"/>
        </a:xfrm>
      </p:grpSpPr>
      <p:pic>
        <p:nvPicPr>
          <p:cNvPr id="2" name="Picture 9">
            <a:extLst>
              <a:ext uri="{FF2B5EF4-FFF2-40B4-BE49-F238E27FC236}">
                <a16:creationId xmlns:a16="http://schemas.microsoft.com/office/drawing/2014/main" id="{07879DE8-D260-46EF-A243-7317F8B50ECD}"/>
              </a:ext>
            </a:extLst>
          </p:cNvPr>
          <p:cNvPicPr>
            <a:picLocks noChangeAspect="1"/>
          </p:cNvPicPr>
          <p:nvPr/>
        </p:nvPicPr>
        <p:blipFill>
          <a:blip r:embed="rId6"/>
          <a:stretch>
            <a:fillRect/>
          </a:stretch>
        </p:blipFill>
        <p:spPr>
          <a:xfrm>
            <a:off x="1837559" y="1100608"/>
            <a:ext cx="5763390" cy="2012841"/>
          </a:xfrm>
          <a:prstGeom prst="rect">
            <a:avLst/>
          </a:prstGeom>
          <a:noFill/>
          <a:ln cap="flat">
            <a:noFill/>
          </a:ln>
          <a:effectLst>
            <a:outerShdw dist="22997" dir="5400000" algn="tl">
              <a:srgbClr val="000000">
                <a:alpha val="35000"/>
              </a:srgbClr>
            </a:outerShdw>
          </a:effectLst>
        </p:spPr>
      </p:pic>
      <p:sp>
        <p:nvSpPr>
          <p:cNvPr id="3" name="Date Placeholder 3">
            <a:extLst>
              <a:ext uri="{FF2B5EF4-FFF2-40B4-BE49-F238E27FC236}">
                <a16:creationId xmlns:a16="http://schemas.microsoft.com/office/drawing/2014/main" id="{CCEB05AD-418D-4AC1-9A5B-D82B7E318C67}"/>
              </a:ext>
            </a:extLst>
          </p:cNvPr>
          <p:cNvSpPr txBox="1">
            <a:spLocks noGrp="1"/>
          </p:cNvSpPr>
          <p:nvPr>
            <p:ph type="dt" sz="half" idx="2"/>
          </p:nvPr>
        </p:nvSpPr>
        <p:spPr>
          <a:xfrm>
            <a:off x="457200" y="4767260"/>
            <a:ext cx="2133596" cy="273844"/>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a:defRPr>
            </a:lvl1pPr>
          </a:lstStyle>
          <a:p>
            <a:pPr lvl="0"/>
            <a:fld id="{2BEFF4AC-C2B9-4597-B489-B62EC246E3E3}" type="datetime1">
              <a:rPr lang="en-US"/>
              <a:pPr lvl="0"/>
              <a:t>7/21/2020</a:t>
            </a:fld>
            <a:endParaRPr lang="en-US"/>
          </a:p>
        </p:txBody>
      </p:sp>
      <p:sp>
        <p:nvSpPr>
          <p:cNvPr id="4" name="Footer Placeholder 4">
            <a:extLst>
              <a:ext uri="{FF2B5EF4-FFF2-40B4-BE49-F238E27FC236}">
                <a16:creationId xmlns:a16="http://schemas.microsoft.com/office/drawing/2014/main" id="{159CD5BE-415F-4E29-878E-267E007D4BA6}"/>
              </a:ext>
            </a:extLst>
          </p:cNvPr>
          <p:cNvSpPr txBox="1">
            <a:spLocks noGrp="1"/>
          </p:cNvSpPr>
          <p:nvPr>
            <p:ph type="ftr" sz="quarter" idx="3"/>
          </p:nvPr>
        </p:nvSpPr>
        <p:spPr>
          <a:xfrm>
            <a:off x="3124203" y="4767260"/>
            <a:ext cx="2895603" cy="273844"/>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a:defRPr>
            </a:lvl1pPr>
          </a:lstStyle>
          <a:p>
            <a:pPr lvl="0"/>
            <a:endParaRPr lang="en-US"/>
          </a:p>
        </p:txBody>
      </p:sp>
      <p:sp>
        <p:nvSpPr>
          <p:cNvPr id="5" name="Slide Number Placeholder 5">
            <a:extLst>
              <a:ext uri="{FF2B5EF4-FFF2-40B4-BE49-F238E27FC236}">
                <a16:creationId xmlns:a16="http://schemas.microsoft.com/office/drawing/2014/main" id="{A913561F-7482-41C8-AF4A-E0B57040E567}"/>
              </a:ext>
            </a:extLst>
          </p:cNvPr>
          <p:cNvSpPr txBox="1">
            <a:spLocks noGrp="1"/>
          </p:cNvSpPr>
          <p:nvPr>
            <p:ph type="sldNum" sz="quarter" idx="4"/>
          </p:nvPr>
        </p:nvSpPr>
        <p:spPr>
          <a:xfrm>
            <a:off x="6553203" y="4767260"/>
            <a:ext cx="2133596" cy="273844"/>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a:defRPr>
            </a:lvl1pPr>
          </a:lstStyle>
          <a:p>
            <a:pPr lvl="0"/>
            <a:fld id="{23BAC0F9-8CB1-4022-B0DD-6374F2A29889}" type="slidenum">
              <a:t>‹#›</a:t>
            </a:fld>
            <a:endParaRPr lang="en-US"/>
          </a:p>
        </p:txBody>
      </p:sp>
      <p:grpSp>
        <p:nvGrpSpPr>
          <p:cNvPr id="6" name="Group 6" descr="UC Accessibility Network Logo">
            <a:extLst>
              <a:ext uri="{FF2B5EF4-FFF2-40B4-BE49-F238E27FC236}">
                <a16:creationId xmlns:a16="http://schemas.microsoft.com/office/drawing/2014/main" id="{F2897CA6-CC40-4169-B35C-87E01C250A07}"/>
              </a:ext>
            </a:extLst>
          </p:cNvPr>
          <p:cNvGrpSpPr/>
          <p:nvPr/>
        </p:nvGrpSpPr>
        <p:grpSpPr>
          <a:xfrm>
            <a:off x="6705596" y="4114489"/>
            <a:ext cx="2078833" cy="714265"/>
            <a:chOff x="6705596" y="4114489"/>
            <a:chExt cx="2078833" cy="714265"/>
          </a:xfrm>
        </p:grpSpPr>
        <p:sp>
          <p:nvSpPr>
            <p:cNvPr id="7" name="Rectangle 7">
              <a:extLst>
                <a:ext uri="{FF2B5EF4-FFF2-40B4-BE49-F238E27FC236}">
                  <a16:creationId xmlns:a16="http://schemas.microsoft.com/office/drawing/2014/main" id="{951BF873-E19D-4495-B8FB-E0AE2D426D08}"/>
                </a:ext>
              </a:extLst>
            </p:cNvPr>
            <p:cNvSpPr/>
            <p:nvPr/>
          </p:nvSpPr>
          <p:spPr>
            <a:xfrm>
              <a:off x="6705596" y="4139955"/>
              <a:ext cx="2078833" cy="660589"/>
            </a:xfrm>
            <a:prstGeom prst="rect">
              <a:avLst/>
            </a:prstGeom>
            <a:solidFill>
              <a:srgbClr val="FFFFFF"/>
            </a:solidFill>
            <a:ln cap="flat">
              <a:noFill/>
              <a:prstDash val="solid"/>
            </a:ln>
            <a:effectLst>
              <a:outerShdw dist="22997" dir="5400000" algn="tl">
                <a:srgbClr val="000000">
                  <a:alpha val="35000"/>
                </a:srgbClr>
              </a:outerShdw>
            </a:effectLst>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Times New Roman"/>
              </a:endParaRPr>
            </a:p>
          </p:txBody>
        </p:sp>
        <p:pic>
          <p:nvPicPr>
            <p:cNvPr id="8" name="Picture 8">
              <a:extLst>
                <a:ext uri="{FF2B5EF4-FFF2-40B4-BE49-F238E27FC236}">
                  <a16:creationId xmlns:a16="http://schemas.microsoft.com/office/drawing/2014/main" id="{7C14FC1D-F442-4BDC-8B26-592C2712F633}"/>
                </a:ext>
              </a:extLst>
            </p:cNvPr>
            <p:cNvPicPr>
              <a:picLocks noChangeAspect="1"/>
            </p:cNvPicPr>
            <p:nvPr/>
          </p:nvPicPr>
          <p:blipFill>
            <a:blip r:embed="rId7"/>
            <a:stretch>
              <a:fillRect/>
            </a:stretch>
          </p:blipFill>
          <p:spPr>
            <a:xfrm>
              <a:off x="6751536" y="4114489"/>
              <a:ext cx="1984074" cy="714265"/>
            </a:xfrm>
            <a:prstGeom prst="rect">
              <a:avLst/>
            </a:prstGeom>
            <a:noFill/>
            <a:ln cap="flat">
              <a:noFill/>
            </a:ln>
            <a:effectLst>
              <a:outerShdw dist="22997" dir="5400000" algn="tl">
                <a:srgbClr val="000000">
                  <a:alpha val="35000"/>
                </a:srgbClr>
              </a:outerShdw>
            </a:effectLst>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1"/>
          <a:stretch>
            <a:fillRect/>
          </a:stretch>
        </a:blipFill>
        <a:effectLst/>
      </p:bgPr>
    </p:bg>
    <p:spTree>
      <p:nvGrpSpPr>
        <p:cNvPr id="1" name=""/>
        <p:cNvGrpSpPr/>
        <p:nvPr/>
      </p:nvGrpSpPr>
      <p:grpSpPr>
        <a:xfrm>
          <a:off x="0" y="0"/>
          <a:ext cx="0" cy="0"/>
          <a:chOff x="0" y="0"/>
          <a:chExt cx="0" cy="0"/>
        </a:xfrm>
      </p:grpSpPr>
      <p:pic>
        <p:nvPicPr>
          <p:cNvPr id="2" name="Picture 11">
            <a:extLst>
              <a:ext uri="{FF2B5EF4-FFF2-40B4-BE49-F238E27FC236}">
                <a16:creationId xmlns:a16="http://schemas.microsoft.com/office/drawing/2014/main" id="{A0A4543E-749D-4D7B-9B15-A96BACC13934}"/>
              </a:ext>
            </a:extLst>
          </p:cNvPr>
          <p:cNvPicPr>
            <a:picLocks noChangeAspect="1"/>
          </p:cNvPicPr>
          <p:nvPr/>
        </p:nvPicPr>
        <p:blipFill>
          <a:blip r:embed="rId12"/>
          <a:stretch>
            <a:fillRect/>
          </a:stretch>
        </p:blipFill>
        <p:spPr>
          <a:xfrm>
            <a:off x="894584" y="4123313"/>
            <a:ext cx="1891482" cy="660589"/>
          </a:xfrm>
          <a:prstGeom prst="rect">
            <a:avLst/>
          </a:prstGeom>
          <a:noFill/>
          <a:ln cap="flat">
            <a:noFill/>
          </a:ln>
          <a:effectLst>
            <a:outerShdw dist="22997" dir="5400000" algn="tl">
              <a:srgbClr val="000000">
                <a:alpha val="35000"/>
              </a:srgbClr>
            </a:outerShdw>
          </a:effectLst>
        </p:spPr>
      </p:pic>
      <p:sp>
        <p:nvSpPr>
          <p:cNvPr id="3" name="Title Placeholder 1">
            <a:extLst>
              <a:ext uri="{FF2B5EF4-FFF2-40B4-BE49-F238E27FC236}">
                <a16:creationId xmlns:a16="http://schemas.microsoft.com/office/drawing/2014/main" id="{E0E7A21B-06C2-4531-8EE4-583877158D92}"/>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4" name="Text Placeholder 2">
            <a:extLst>
              <a:ext uri="{FF2B5EF4-FFF2-40B4-BE49-F238E27FC236}">
                <a16:creationId xmlns:a16="http://schemas.microsoft.com/office/drawing/2014/main" id="{C70A31F7-0EC1-43B5-82D5-3C0E10E558D1}"/>
              </a:ext>
            </a:extLst>
          </p:cNvPr>
          <p:cNvSpPr txBox="1">
            <a:spLocks noGrp="1"/>
          </p:cNvSpPr>
          <p:nvPr>
            <p:ph type="body"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32D94801-9B6B-493E-8E34-C942072AC781}"/>
              </a:ext>
            </a:extLst>
          </p:cNvPr>
          <p:cNvSpPr txBox="1">
            <a:spLocks noGrp="1"/>
          </p:cNvSpPr>
          <p:nvPr>
            <p:ph type="dt" sz="half" idx="2"/>
          </p:nvPr>
        </p:nvSpPr>
        <p:spPr>
          <a:xfrm>
            <a:off x="457200" y="4767260"/>
            <a:ext cx="2133596" cy="273844"/>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a:defRPr>
            </a:lvl1pPr>
          </a:lstStyle>
          <a:p>
            <a:pPr lvl="0"/>
            <a:fld id="{F1F92999-BE91-4F6C-817A-E5856EA14CB2}" type="datetime1">
              <a:rPr lang="en-US"/>
              <a:pPr lvl="0"/>
              <a:t>7/21/2020</a:t>
            </a:fld>
            <a:endParaRPr lang="en-US"/>
          </a:p>
        </p:txBody>
      </p:sp>
      <p:sp>
        <p:nvSpPr>
          <p:cNvPr id="6" name="Footer Placeholder 4">
            <a:extLst>
              <a:ext uri="{FF2B5EF4-FFF2-40B4-BE49-F238E27FC236}">
                <a16:creationId xmlns:a16="http://schemas.microsoft.com/office/drawing/2014/main" id="{98C9BD42-EF7D-42B1-A9E5-FA28528D0104}"/>
              </a:ext>
            </a:extLst>
          </p:cNvPr>
          <p:cNvSpPr txBox="1">
            <a:spLocks noGrp="1"/>
          </p:cNvSpPr>
          <p:nvPr>
            <p:ph type="ftr" sz="quarter" idx="3"/>
          </p:nvPr>
        </p:nvSpPr>
        <p:spPr>
          <a:xfrm>
            <a:off x="3124203" y="4767260"/>
            <a:ext cx="2895603" cy="273844"/>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a:defRPr>
            </a:lvl1pPr>
          </a:lstStyle>
          <a:p>
            <a:pPr lvl="0"/>
            <a:endParaRPr lang="en-US"/>
          </a:p>
        </p:txBody>
      </p:sp>
      <p:sp>
        <p:nvSpPr>
          <p:cNvPr id="7" name="Slide Number Placeholder 5">
            <a:extLst>
              <a:ext uri="{FF2B5EF4-FFF2-40B4-BE49-F238E27FC236}">
                <a16:creationId xmlns:a16="http://schemas.microsoft.com/office/drawing/2014/main" id="{64D52562-0519-4DB8-8953-ACC9E1441322}"/>
              </a:ext>
            </a:extLst>
          </p:cNvPr>
          <p:cNvSpPr txBox="1">
            <a:spLocks noGrp="1"/>
          </p:cNvSpPr>
          <p:nvPr>
            <p:ph type="sldNum" sz="quarter" idx="4"/>
          </p:nvPr>
        </p:nvSpPr>
        <p:spPr>
          <a:xfrm>
            <a:off x="6553203" y="4767260"/>
            <a:ext cx="2133596" cy="273844"/>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a:defRPr>
            </a:lvl1pPr>
          </a:lstStyle>
          <a:p>
            <a:pPr lvl="0"/>
            <a:fld id="{9CCEA5E4-CC8D-443E-B96D-6CEEE9FC62A8}" type="slidenum">
              <a:t>‹#›</a:t>
            </a:fld>
            <a:endParaRPr lang="en-US"/>
          </a:p>
        </p:txBody>
      </p:sp>
      <p:cxnSp>
        <p:nvCxnSpPr>
          <p:cNvPr id="8" name="Straight Connector 12">
            <a:extLst>
              <a:ext uri="{FF2B5EF4-FFF2-40B4-BE49-F238E27FC236}">
                <a16:creationId xmlns:a16="http://schemas.microsoft.com/office/drawing/2014/main" id="{790B9506-0411-49EC-9E87-4B06EB8FE60D}"/>
              </a:ext>
            </a:extLst>
          </p:cNvPr>
          <p:cNvCxnSpPr/>
          <p:nvPr/>
        </p:nvCxnSpPr>
        <p:spPr>
          <a:xfrm>
            <a:off x="457200" y="1085850"/>
            <a:ext cx="8229600" cy="0"/>
          </a:xfrm>
          <a:prstGeom prst="straightConnector1">
            <a:avLst/>
          </a:prstGeom>
          <a:noFill/>
          <a:ln w="25402" cap="flat">
            <a:solidFill>
              <a:srgbClr val="E00122"/>
            </a:solidFill>
            <a:prstDash val="solid"/>
            <a:miter/>
          </a:ln>
          <a:effectLst>
            <a:outerShdw dist="19997" dir="5400000" algn="tl">
              <a:srgbClr val="000000">
                <a:alpha val="38000"/>
              </a:srgbClr>
            </a:outerShdw>
          </a:effectLst>
        </p:spPr>
      </p:cxnSp>
      <p:grpSp>
        <p:nvGrpSpPr>
          <p:cNvPr id="9" name="Group 9" descr="UC Accessibility Network Logo">
            <a:extLst>
              <a:ext uri="{FF2B5EF4-FFF2-40B4-BE49-F238E27FC236}">
                <a16:creationId xmlns:a16="http://schemas.microsoft.com/office/drawing/2014/main" id="{600DC504-C068-4161-904A-A83C903DEB90}"/>
              </a:ext>
            </a:extLst>
          </p:cNvPr>
          <p:cNvGrpSpPr/>
          <p:nvPr/>
        </p:nvGrpSpPr>
        <p:grpSpPr>
          <a:xfrm>
            <a:off x="6705596" y="4114489"/>
            <a:ext cx="2078833" cy="714265"/>
            <a:chOff x="6705596" y="4114489"/>
            <a:chExt cx="2078833" cy="714265"/>
          </a:xfrm>
        </p:grpSpPr>
        <p:sp>
          <p:nvSpPr>
            <p:cNvPr id="10" name="Rectangle 6">
              <a:extLst>
                <a:ext uri="{FF2B5EF4-FFF2-40B4-BE49-F238E27FC236}">
                  <a16:creationId xmlns:a16="http://schemas.microsoft.com/office/drawing/2014/main" id="{B3B37C31-C98B-43BF-9767-703B8A67C441}"/>
                </a:ext>
              </a:extLst>
            </p:cNvPr>
            <p:cNvSpPr/>
            <p:nvPr/>
          </p:nvSpPr>
          <p:spPr>
            <a:xfrm>
              <a:off x="6705596" y="4139955"/>
              <a:ext cx="2078833" cy="660589"/>
            </a:xfrm>
            <a:prstGeom prst="rect">
              <a:avLst/>
            </a:prstGeom>
            <a:solidFill>
              <a:srgbClr val="FFFFFF"/>
            </a:solidFill>
            <a:ln cap="flat">
              <a:noFill/>
              <a:prstDash val="solid"/>
            </a:ln>
            <a:effectLst>
              <a:outerShdw dist="22997" dir="5400000" algn="tl">
                <a:srgbClr val="000000">
                  <a:alpha val="35000"/>
                </a:srgbClr>
              </a:outerShdw>
            </a:effectLst>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Times New Roman"/>
              </a:endParaRPr>
            </a:p>
          </p:txBody>
        </p:sp>
        <p:pic>
          <p:nvPicPr>
            <p:cNvPr id="11" name="Picture 8">
              <a:extLst>
                <a:ext uri="{FF2B5EF4-FFF2-40B4-BE49-F238E27FC236}">
                  <a16:creationId xmlns:a16="http://schemas.microsoft.com/office/drawing/2014/main" id="{0278B588-E472-4ED4-8B2A-044C64F5830D}"/>
                </a:ext>
              </a:extLst>
            </p:cNvPr>
            <p:cNvPicPr>
              <a:picLocks noChangeAspect="1"/>
            </p:cNvPicPr>
            <p:nvPr/>
          </p:nvPicPr>
          <p:blipFill>
            <a:blip r:embed="rId13"/>
            <a:stretch>
              <a:fillRect/>
            </a:stretch>
          </p:blipFill>
          <p:spPr>
            <a:xfrm>
              <a:off x="6751536" y="4114489"/>
              <a:ext cx="1984074" cy="714265"/>
            </a:xfrm>
            <a:prstGeom prst="rect">
              <a:avLst/>
            </a:prstGeom>
            <a:noFill/>
            <a:ln cap="flat">
              <a:noFill/>
            </a:ln>
            <a:effectLst>
              <a:outerShdw dist="22997" dir="5400000" algn="tl">
                <a:srgbClr val="000000">
                  <a:alpha val="35000"/>
                </a:srgbClr>
              </a:outerShdw>
            </a:effectLst>
          </p:spPr>
        </p:pic>
      </p:gr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Lst>
  <p:txStyles>
    <p:titleStyle>
      <a:lvl1pPr marL="0" marR="0" lvl="0" indent="0" algn="l" defTabSz="457200" rtl="0" fontAlgn="auto" hangingPunct="1">
        <a:lnSpc>
          <a:spcPct val="100000"/>
        </a:lnSpc>
        <a:spcBef>
          <a:spcPts val="0"/>
        </a:spcBef>
        <a:spcAft>
          <a:spcPts val="0"/>
        </a:spcAft>
        <a:buNone/>
        <a:tabLst/>
        <a:defRPr lang="en-US" sz="4000" b="0" i="0" u="none" strike="noStrike" kern="1200" cap="none" spc="0" baseline="0">
          <a:solidFill>
            <a:srgbClr val="000000"/>
          </a:solidFill>
          <a:uFillTx/>
          <a:latin typeface="Arial"/>
        </a:defRPr>
      </a:lvl1pPr>
    </p:titleStyle>
    <p:bodyStyle>
      <a:lvl1pPr marL="342900" marR="0" lvl="0" indent="-228600" algn="l" defTabSz="457200" rtl="0" fontAlgn="auto" hangingPunct="1">
        <a:lnSpc>
          <a:spcPct val="90000"/>
        </a:lnSpc>
        <a:spcBef>
          <a:spcPts val="0"/>
        </a:spcBef>
        <a:spcAft>
          <a:spcPts val="1200"/>
        </a:spcAft>
        <a:buClr>
          <a:srgbClr val="E00122"/>
        </a:buClr>
        <a:buSzPct val="100000"/>
        <a:buFont typeface="Arial"/>
        <a:buChar char="•"/>
        <a:tabLst/>
        <a:defRPr lang="en-US" sz="2800" b="0" i="0" u="none" strike="noStrike" kern="1200" cap="none" spc="0" baseline="0">
          <a:solidFill>
            <a:srgbClr val="000000"/>
          </a:solidFill>
          <a:uFillTx/>
          <a:latin typeface="Times New Roman"/>
        </a:defRPr>
      </a:lvl1pPr>
      <a:lvl2pPr marL="742950" marR="0" lvl="1" indent="-285750" algn="l" defTabSz="457200" rtl="0" fontAlgn="auto" hangingPunct="1">
        <a:lnSpc>
          <a:spcPct val="90000"/>
        </a:lnSpc>
        <a:spcBef>
          <a:spcPts val="0"/>
        </a:spcBef>
        <a:spcAft>
          <a:spcPts val="1200"/>
        </a:spcAft>
        <a:buClr>
          <a:srgbClr val="E00122"/>
        </a:buClr>
        <a:buSzPct val="100000"/>
        <a:buFont typeface="Arial"/>
        <a:buChar char="–"/>
        <a:tabLst/>
        <a:defRPr lang="en-US" sz="2400" b="0" i="0" u="none" strike="noStrike" kern="1200" cap="none" spc="0" baseline="0">
          <a:solidFill>
            <a:srgbClr val="000000"/>
          </a:solidFill>
          <a:uFillTx/>
          <a:latin typeface="Times New Roman"/>
        </a:defRPr>
      </a:lvl2pPr>
      <a:lvl3pPr marL="1143000" marR="0" lvl="2" indent="-171450" algn="l" defTabSz="457200" rtl="0" fontAlgn="auto" hangingPunct="1">
        <a:lnSpc>
          <a:spcPct val="90000"/>
        </a:lnSpc>
        <a:spcBef>
          <a:spcPts val="0"/>
        </a:spcBef>
        <a:spcAft>
          <a:spcPts val="1200"/>
        </a:spcAft>
        <a:buClr>
          <a:srgbClr val="E00122"/>
        </a:buClr>
        <a:buSzPct val="100000"/>
        <a:buFont typeface="Arial"/>
        <a:buChar char="•"/>
        <a:tabLst/>
        <a:defRPr lang="en-US" sz="2000" b="0" i="0" u="none" strike="noStrike" kern="1200" cap="none" spc="0" baseline="0">
          <a:solidFill>
            <a:srgbClr val="000000"/>
          </a:solidFill>
          <a:uFillTx/>
          <a:latin typeface="Times New Roman"/>
        </a:defRPr>
      </a:lvl3pPr>
      <a:lvl4pPr marL="1600200" marR="0" lvl="3" indent="-228600" algn="l" defTabSz="457200" rtl="0" fontAlgn="auto" hangingPunct="1">
        <a:lnSpc>
          <a:spcPct val="90000"/>
        </a:lnSpc>
        <a:spcBef>
          <a:spcPts val="0"/>
        </a:spcBef>
        <a:spcAft>
          <a:spcPts val="1200"/>
        </a:spcAft>
        <a:buClr>
          <a:srgbClr val="E00122"/>
        </a:buClr>
        <a:buSzPct val="100000"/>
        <a:buFont typeface="Arial"/>
        <a:buChar char="–"/>
        <a:tabLst/>
        <a:defRPr lang="en-US" sz="1800" b="0" i="0" u="none" strike="noStrike" kern="1200" cap="none" spc="0" baseline="0">
          <a:solidFill>
            <a:srgbClr val="000000"/>
          </a:solidFill>
          <a:uFillTx/>
          <a:latin typeface="Times New Roman"/>
        </a:defRPr>
      </a:lvl4pPr>
      <a:lvl5pPr marL="1943100" marR="0" lvl="4" indent="-165104" algn="l" defTabSz="457200" rtl="0" fontAlgn="auto" hangingPunct="1">
        <a:lnSpc>
          <a:spcPct val="90000"/>
        </a:lnSpc>
        <a:spcBef>
          <a:spcPts val="0"/>
        </a:spcBef>
        <a:spcAft>
          <a:spcPts val="1200"/>
        </a:spcAft>
        <a:buClr>
          <a:srgbClr val="E00122"/>
        </a:buClr>
        <a:buSzPct val="100000"/>
        <a:buFont typeface="Arial"/>
        <a:buChar char="»"/>
        <a:tabLst/>
        <a:defRPr lang="en-US" sz="1800" b="0" i="0" u="none" strike="noStrike" kern="1200" cap="none" spc="0" baseline="0">
          <a:solidFill>
            <a:srgbClr val="000000"/>
          </a:solidFill>
          <a:uFillTx/>
          <a:latin typeface="Times New Roman"/>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mailto:Jessica.Guess@uc.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6">
            <a:extLst>
              <a:ext uri="{FF2B5EF4-FFF2-40B4-BE49-F238E27FC236}">
                <a16:creationId xmlns:a16="http://schemas.microsoft.com/office/drawing/2014/main" id="{C96F0B3D-09A7-4CAB-BE2E-5F409B49167F}"/>
              </a:ext>
            </a:extLst>
          </p:cNvPr>
          <p:cNvSpPr txBox="1">
            <a:spLocks noGrp="1"/>
          </p:cNvSpPr>
          <p:nvPr>
            <p:ph type="title"/>
          </p:nvPr>
        </p:nvSpPr>
        <p:spPr>
          <a:xfrm>
            <a:off x="292095" y="3259141"/>
            <a:ext cx="9055102" cy="779004"/>
          </a:xfrm>
          <a:prstGeom prst="rect">
            <a:avLst/>
          </a:prstGeom>
          <a:noFill/>
          <a:ln>
            <a:noFill/>
          </a:ln>
        </p:spPr>
        <p:txBody>
          <a:bodyPr vert="horz" wrap="square" lIns="91440" tIns="45720" rIns="91440" bIns="45720" anchor="t" anchorCtr="1" compatLnSpc="1">
            <a:noAutofit/>
          </a:bodyPr>
          <a:lstStyle/>
          <a:p>
            <a:pPr lvl="0" algn="ctr" defTabSz="457200">
              <a:lnSpc>
                <a:spcPct val="100000"/>
              </a:lnSpc>
              <a:spcBef>
                <a:spcPts val="0"/>
              </a:spcBef>
            </a:pPr>
            <a:r>
              <a:rPr lang="en-US" sz="2800">
                <a:solidFill>
                  <a:srgbClr val="000000"/>
                </a:solidFill>
                <a:latin typeface="Arial"/>
              </a:rPr>
              <a:t>Leveraging Digital Accessibility Data to Gain Buy-in</a:t>
            </a:r>
            <a:endParaRPr lang="en-US" sz="2800">
              <a:solidFill>
                <a:srgbClr val="000000"/>
              </a:solidFill>
              <a:latin typeface="Arial"/>
              <a:cs typeface="Arial"/>
            </a:endParaRPr>
          </a:p>
        </p:txBody>
      </p:sp>
      <p:sp>
        <p:nvSpPr>
          <p:cNvPr id="3" name="Subtitle 1">
            <a:extLst>
              <a:ext uri="{FF2B5EF4-FFF2-40B4-BE49-F238E27FC236}">
                <a16:creationId xmlns:a16="http://schemas.microsoft.com/office/drawing/2014/main" id="{4B3EBE82-CC49-44EB-BFF4-55337EF62B90}"/>
              </a:ext>
            </a:extLst>
          </p:cNvPr>
          <p:cNvSpPr txBox="1">
            <a:spLocks noGrp="1"/>
          </p:cNvSpPr>
          <p:nvPr>
            <p:ph type="subTitle" sz="quarter" idx="4294967295"/>
          </p:nvPr>
        </p:nvSpPr>
        <p:spPr>
          <a:xfrm>
            <a:off x="1619246" y="3864016"/>
            <a:ext cx="6400800" cy="623428"/>
          </a:xfrm>
          <a:prstGeom prst="rect">
            <a:avLst/>
          </a:prstGeom>
          <a:noFill/>
          <a:ln>
            <a:noFill/>
          </a:ln>
        </p:spPr>
        <p:txBody>
          <a:bodyPr vert="horz" wrap="square" lIns="91440" tIns="45720" rIns="91440" bIns="45720" anchor="t" anchorCtr="1" compatLnSpc="1">
            <a:noAutofit/>
          </a:bodyPr>
          <a:lstStyle/>
          <a:p>
            <a:pPr marL="0" lvl="0" indent="0" algn="ctr" defTabSz="457200">
              <a:lnSpc>
                <a:spcPct val="100000"/>
              </a:lnSpc>
              <a:spcBef>
                <a:spcPts val="0"/>
              </a:spcBef>
              <a:buNone/>
            </a:pPr>
            <a:r>
              <a:rPr lang="en-US" sz="2000">
                <a:solidFill>
                  <a:srgbClr val="000000"/>
                </a:solidFill>
                <a:latin typeface="Arial"/>
              </a:rPr>
              <a:t>Jessica Guess &amp; Nakia Keathley</a:t>
            </a:r>
          </a:p>
          <a:p>
            <a:pPr marL="0" lvl="0" indent="0" algn="ctr" defTabSz="457200">
              <a:lnSpc>
                <a:spcPct val="100000"/>
              </a:lnSpc>
              <a:spcBef>
                <a:spcPts val="0"/>
              </a:spcBef>
              <a:buNone/>
            </a:pPr>
            <a:r>
              <a:rPr lang="en-US" sz="2000">
                <a:solidFill>
                  <a:srgbClr val="000000"/>
                </a:solidFill>
                <a:latin typeface="Arial"/>
              </a:rPr>
              <a:t>7/22/20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B3D68-B168-43F4-BDD3-078C44DC350D}"/>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General Information Data</a:t>
            </a:r>
          </a:p>
        </p:txBody>
      </p:sp>
      <p:sp>
        <p:nvSpPr>
          <p:cNvPr id="3" name="Content Placeholder 4">
            <a:extLst>
              <a:ext uri="{FF2B5EF4-FFF2-40B4-BE49-F238E27FC236}">
                <a16:creationId xmlns:a16="http://schemas.microsoft.com/office/drawing/2014/main" id="{E757AA0D-3B81-4F25-B88C-882B99562212}"/>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1500"/>
              <a:t>Information is shared across all 4 categories that is there to help paint a picture of accessibility for the stakeholders​</a:t>
            </a:r>
          </a:p>
          <a:p>
            <a:pPr lvl="0">
              <a:lnSpc>
                <a:spcPct val="70000"/>
              </a:lnSpc>
            </a:pPr>
            <a:r>
              <a:rPr lang="en-US" sz="1500"/>
              <a:t>This information requires no action and is there only to help the user understand the current state of things</a:t>
            </a:r>
          </a:p>
          <a:p>
            <a:pPr lvl="0">
              <a:lnSpc>
                <a:spcPct val="70000"/>
              </a:lnSpc>
            </a:pPr>
            <a:r>
              <a:rPr lang="en-US" sz="1500"/>
              <a:t>This information can include:</a:t>
            </a:r>
          </a:p>
          <a:p>
            <a:pPr lvl="1">
              <a:lnSpc>
                <a:spcPct val="70000"/>
              </a:lnSpc>
            </a:pPr>
            <a:r>
              <a:rPr lang="en-US" sz="1300"/>
              <a:t>The number of students with disabilities enrolled in the specific college</a:t>
            </a:r>
          </a:p>
          <a:p>
            <a:pPr lvl="1">
              <a:lnSpc>
                <a:spcPct val="70000"/>
              </a:lnSpc>
            </a:pPr>
            <a:r>
              <a:rPr lang="en-US" sz="1300"/>
              <a:t>General website accessibility scores</a:t>
            </a:r>
          </a:p>
          <a:p>
            <a:pPr lvl="1">
              <a:lnSpc>
                <a:spcPct val="70000"/>
              </a:lnSpc>
            </a:pPr>
            <a:r>
              <a:rPr lang="en-US" sz="1300"/>
              <a:t>Academic content accessibility scores</a:t>
            </a:r>
          </a:p>
          <a:p>
            <a:pPr lvl="1">
              <a:lnSpc>
                <a:spcPct val="70000"/>
              </a:lnSpc>
            </a:pPr>
            <a:r>
              <a:rPr lang="en-US" sz="1300"/>
              <a:t>The number of procurement (3rd party) accessibility review requests</a:t>
            </a:r>
          </a:p>
          <a:p>
            <a:pPr lvl="1">
              <a:lnSpc>
                <a:spcPct val="70000"/>
              </a:lnSpc>
            </a:pPr>
            <a:r>
              <a:rPr lang="en-US" sz="1300"/>
              <a:t>The number of faculty and staff who completed the mandatory EIT course by the deadline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E3D2A-812E-4598-AA10-F177D6F1B007}"/>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Top 3 Issues</a:t>
            </a:r>
          </a:p>
        </p:txBody>
      </p:sp>
      <p:sp>
        <p:nvSpPr>
          <p:cNvPr id="3" name="Content Placeholder 4">
            <a:extLst>
              <a:ext uri="{FF2B5EF4-FFF2-40B4-BE49-F238E27FC236}">
                <a16:creationId xmlns:a16="http://schemas.microsoft.com/office/drawing/2014/main" id="{21A34B69-6271-4D69-8870-3EDFE9EA701D}"/>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2000"/>
              <a:t>The goal of sharing Top 3 Issues is to break things down and keep them from being overwhelming. </a:t>
            </a:r>
          </a:p>
          <a:p>
            <a:pPr lvl="0">
              <a:lnSpc>
                <a:spcPct val="70000"/>
              </a:lnSpc>
            </a:pPr>
            <a:r>
              <a:rPr lang="en-US" sz="2000"/>
              <a:t>For example:</a:t>
            </a:r>
          </a:p>
          <a:p>
            <a:pPr lvl="1">
              <a:lnSpc>
                <a:spcPct val="70000"/>
              </a:lnSpc>
            </a:pPr>
            <a:r>
              <a:rPr lang="en-US" sz="1700"/>
              <a:t>Ally in Canvas reports have 66 columns of information which is overwhelming</a:t>
            </a:r>
          </a:p>
          <a:p>
            <a:pPr lvl="1">
              <a:lnSpc>
                <a:spcPct val="70000"/>
              </a:lnSpc>
            </a:pPr>
            <a:r>
              <a:rPr lang="en-US" sz="1700"/>
              <a:t>A website audit report could have dozens of lines of issues that only mean something to the person who is responsible for building the website or who handles website accessibility reports on a daily basis</a:t>
            </a:r>
          </a:p>
          <a:p>
            <a:pPr lvl="0">
              <a:lnSpc>
                <a:spcPct val="70000"/>
              </a:lnSpc>
            </a:pPr>
            <a:r>
              <a:rPr lang="en-US" sz="2000"/>
              <a:t>We want people to be able to digest the information and make informed decisions about future action.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C261A-85AC-4DBA-ACEB-F15A6EEF826D}"/>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Use of Gauges</a:t>
            </a:r>
          </a:p>
        </p:txBody>
      </p:sp>
      <p:sp>
        <p:nvSpPr>
          <p:cNvPr id="3" name="Content Placeholder 4">
            <a:extLst>
              <a:ext uri="{FF2B5EF4-FFF2-40B4-BE49-F238E27FC236}">
                <a16:creationId xmlns:a16="http://schemas.microsoft.com/office/drawing/2014/main" id="{1A9D7978-E0C5-4C02-9D0F-4DC89E9FA694}"/>
              </a:ext>
            </a:extLst>
          </p:cNvPr>
          <p:cNvSpPr txBox="1">
            <a:spLocks noGrp="1"/>
          </p:cNvSpPr>
          <p:nvPr>
            <p:ph idx="1"/>
          </p:nvPr>
        </p:nvSpPr>
        <p:spPr>
          <a:xfrm>
            <a:off x="457200" y="1171575"/>
            <a:ext cx="4452149"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2600" dirty="0"/>
              <a:t>The goal: Use dashboard gauges to quickly highlight the status of key metrics. </a:t>
            </a:r>
          </a:p>
          <a:p>
            <a:pPr lvl="0">
              <a:lnSpc>
                <a:spcPct val="70000"/>
              </a:lnSpc>
            </a:pPr>
            <a:r>
              <a:rPr lang="en-US" sz="2600" dirty="0"/>
              <a:t>We want to be able to show, especially to upper management, clear and simple visual indicators of progress relative to objectives.</a:t>
            </a:r>
          </a:p>
        </p:txBody>
      </p:sp>
      <p:pic>
        <p:nvPicPr>
          <p:cNvPr id="6" name="Picture 5" descr="Gauge showing 84% out of a 100%. There's a score summary to the right of it that shows that the previous score was 71% and the current score is 84% showing a increase in the score by 13%.">
            <a:extLst>
              <a:ext uri="{FF2B5EF4-FFF2-40B4-BE49-F238E27FC236}">
                <a16:creationId xmlns:a16="http://schemas.microsoft.com/office/drawing/2014/main" id="{F9755C99-3C54-4DD5-8570-2AE0BC22ED54}"/>
              </a:ext>
            </a:extLst>
          </p:cNvPr>
          <p:cNvPicPr>
            <a:picLocks noChangeAspect="1"/>
          </p:cNvPicPr>
          <p:nvPr/>
        </p:nvPicPr>
        <p:blipFill rotWithShape="1">
          <a:blip r:embed="rId2">
            <a:extLst>
              <a:ext uri="{28A0092B-C50C-407E-A947-70E740481C1C}">
                <a14:useLocalDpi xmlns:a14="http://schemas.microsoft.com/office/drawing/2010/main" val="0"/>
              </a:ext>
            </a:extLst>
          </a:blip>
          <a:srcRect l="327" t="357"/>
          <a:stretch/>
        </p:blipFill>
        <p:spPr>
          <a:xfrm>
            <a:off x="4909348" y="1651848"/>
            <a:ext cx="4013727" cy="173449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C2FF-F924-43AA-A0B8-0EE4DB3CEBF8}"/>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Tracking and Progress</a:t>
            </a:r>
          </a:p>
        </p:txBody>
      </p:sp>
      <p:sp>
        <p:nvSpPr>
          <p:cNvPr id="3" name="Content Placeholder 4">
            <a:extLst>
              <a:ext uri="{FF2B5EF4-FFF2-40B4-BE49-F238E27FC236}">
                <a16:creationId xmlns:a16="http://schemas.microsoft.com/office/drawing/2014/main" id="{9EBA2EB3-DE4B-4267-940B-8E9192D7119A}"/>
              </a:ext>
            </a:extLst>
          </p:cNvPr>
          <p:cNvSpPr txBox="1">
            <a:spLocks noGrp="1"/>
          </p:cNvSpPr>
          <p:nvPr>
            <p:ph idx="1"/>
          </p:nvPr>
        </p:nvSpPr>
        <p:spPr>
          <a:xfrm>
            <a:off x="457200" y="1171575"/>
            <a:ext cx="4487664"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2400"/>
              <a:t>The goal of using a Timeline is simply to show comparative progress, month-to-month.</a:t>
            </a:r>
          </a:p>
          <a:p>
            <a:pPr lvl="0">
              <a:lnSpc>
                <a:spcPct val="70000"/>
              </a:lnSpc>
            </a:pPr>
            <a:r>
              <a:rPr lang="en-US" sz="2400"/>
              <a:t>Including these in a dashboard can highlight areas that need improvement quickly, as well as positive and negative trends that may need to be addressed.</a:t>
            </a:r>
          </a:p>
        </p:txBody>
      </p:sp>
      <p:pic>
        <p:nvPicPr>
          <p:cNvPr id="7" name="Picture 6" descr="Accessibility timeline that shows fluctuating scores from 71% to 84%.">
            <a:extLst>
              <a:ext uri="{FF2B5EF4-FFF2-40B4-BE49-F238E27FC236}">
                <a16:creationId xmlns:a16="http://schemas.microsoft.com/office/drawing/2014/main" id="{D33B83CE-D159-4071-9421-B5F30A27A9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2271" y="937936"/>
            <a:ext cx="3395004" cy="1916596"/>
          </a:xfrm>
          <a:prstGeom prst="rect">
            <a:avLst/>
          </a:prstGeom>
        </p:spPr>
      </p:pic>
      <p:pic>
        <p:nvPicPr>
          <p:cNvPr id="9" name="Picture 8" descr="An error score timeline that shows fluctuating scores from 38% to 42%">
            <a:extLst>
              <a:ext uri="{FF2B5EF4-FFF2-40B4-BE49-F238E27FC236}">
                <a16:creationId xmlns:a16="http://schemas.microsoft.com/office/drawing/2014/main" id="{D7645DC7-2632-4D72-99D4-AECCE4378F8C}"/>
              </a:ext>
            </a:extLst>
          </p:cNvPr>
          <p:cNvPicPr>
            <a:picLocks noChangeAspect="1"/>
          </p:cNvPicPr>
          <p:nvPr/>
        </p:nvPicPr>
        <p:blipFill rotWithShape="1">
          <a:blip r:embed="rId3">
            <a:extLst>
              <a:ext uri="{28A0092B-C50C-407E-A947-70E740481C1C}">
                <a14:useLocalDpi xmlns:a14="http://schemas.microsoft.com/office/drawing/2010/main" val="0"/>
              </a:ext>
            </a:extLst>
          </a:blip>
          <a:srcRect l="192"/>
          <a:stretch/>
        </p:blipFill>
        <p:spPr>
          <a:xfrm>
            <a:off x="5391225" y="2971800"/>
            <a:ext cx="3396050" cy="186360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3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26F35-90C3-4071-BE1C-DF9FE2996FB8}"/>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Guided Action Planning</a:t>
            </a:r>
          </a:p>
        </p:txBody>
      </p:sp>
      <p:sp>
        <p:nvSpPr>
          <p:cNvPr id="3" name="Content Placeholder 4">
            <a:extLst>
              <a:ext uri="{FF2B5EF4-FFF2-40B4-BE49-F238E27FC236}">
                <a16:creationId xmlns:a16="http://schemas.microsoft.com/office/drawing/2014/main" id="{6F1AD7AF-278F-4D23-8D00-87FAE46DBFA8}"/>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2400" dirty="0"/>
              <a:t>The college develops a roadmap</a:t>
            </a:r>
          </a:p>
          <a:p>
            <a:pPr lvl="1">
              <a:lnSpc>
                <a:spcPct val="70000"/>
              </a:lnSpc>
            </a:pPr>
            <a:r>
              <a:rPr lang="en-US" sz="2000" dirty="0"/>
              <a:t>They analyze the data from dashboards and/or other accessibility scanning applications such as </a:t>
            </a:r>
            <a:r>
              <a:rPr lang="en-US" sz="2000" i="1" dirty="0"/>
              <a:t>Level Access</a:t>
            </a:r>
          </a:p>
          <a:p>
            <a:pPr lvl="1">
              <a:lnSpc>
                <a:spcPct val="70000"/>
              </a:lnSpc>
            </a:pPr>
            <a:r>
              <a:rPr lang="en-US" sz="2000" dirty="0"/>
              <a:t>Prioritize the issues </a:t>
            </a:r>
          </a:p>
          <a:p>
            <a:pPr lvl="2">
              <a:lnSpc>
                <a:spcPct val="70000"/>
              </a:lnSpc>
            </a:pPr>
            <a:r>
              <a:rPr lang="en-US" sz="1700" dirty="0"/>
              <a:t>Depending on the issues found, it may be necessary to focus primarily or even exclusively on high priority issues first​</a:t>
            </a:r>
          </a:p>
          <a:p>
            <a:pPr lvl="1">
              <a:lnSpc>
                <a:spcPct val="70000"/>
              </a:lnSpc>
            </a:pPr>
            <a:r>
              <a:rPr lang="en-US" sz="2000" dirty="0"/>
              <a:t>Establish a clear plan for remediation</a:t>
            </a:r>
          </a:p>
          <a:p>
            <a:pPr lvl="1">
              <a:lnSpc>
                <a:spcPct val="70000"/>
              </a:lnSpc>
            </a:pPr>
            <a:r>
              <a:rPr lang="en-US" sz="2000" dirty="0"/>
              <a:t>Using the website audit tool, they can review progress and update the action plan as necessary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3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2C532-D576-4B5A-9986-5A37D9BCACD5}"/>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Tying it All Together</a:t>
            </a:r>
          </a:p>
        </p:txBody>
      </p:sp>
      <p:sp>
        <p:nvSpPr>
          <p:cNvPr id="3" name="Content Placeholder 4">
            <a:extLst>
              <a:ext uri="{FF2B5EF4-FFF2-40B4-BE49-F238E27FC236}">
                <a16:creationId xmlns:a16="http://schemas.microsoft.com/office/drawing/2014/main" id="{F9072414-2C7C-42D7-903B-ED79DAD04B05}"/>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2000"/>
              <a:t>Sharing information with administration can encourage friendly competition</a:t>
            </a:r>
          </a:p>
          <a:p>
            <a:pPr lvl="0">
              <a:lnSpc>
                <a:spcPct val="70000"/>
              </a:lnSpc>
            </a:pPr>
            <a:r>
              <a:rPr lang="en-US" sz="2000"/>
              <a:t>Putting it all in one place makes accessing it easy-no one has to hunt for the information</a:t>
            </a:r>
          </a:p>
          <a:p>
            <a:pPr lvl="0">
              <a:lnSpc>
                <a:spcPct val="70000"/>
              </a:lnSpc>
            </a:pPr>
            <a:r>
              <a:rPr lang="en-US" sz="2000"/>
              <a:t>Allowing administration to assign tasks to those responsible for the work will get the information into the hands of those who can make changes while also keeping administration informed about needs/progress</a:t>
            </a:r>
          </a:p>
          <a:p>
            <a:pPr lvl="0">
              <a:lnSpc>
                <a:spcPct val="70000"/>
              </a:lnSpc>
            </a:pPr>
            <a:r>
              <a:rPr lang="en-US" sz="2000"/>
              <a:t>Previewing this information with our Steering Committee and Liaisons allowed us to get feedback and work to develop something that will actually be useful and beneficial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3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E25DB-451E-41E0-AF89-E36CAB7BD169}"/>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Contact Information</a:t>
            </a:r>
          </a:p>
        </p:txBody>
      </p:sp>
      <p:sp>
        <p:nvSpPr>
          <p:cNvPr id="3" name="Content Placeholder 4">
            <a:extLst>
              <a:ext uri="{FF2B5EF4-FFF2-40B4-BE49-F238E27FC236}">
                <a16:creationId xmlns:a16="http://schemas.microsoft.com/office/drawing/2014/main" id="{87E741A6-65C0-482E-A036-CC25016E1BEB}"/>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2600"/>
              <a:t>Jessica Guess, Program Manager for Accessibility Compliance</a:t>
            </a:r>
          </a:p>
          <a:p>
            <a:pPr marL="457200" lvl="1" indent="0">
              <a:lnSpc>
                <a:spcPct val="70000"/>
              </a:lnSpc>
              <a:buNone/>
            </a:pPr>
            <a:r>
              <a:rPr lang="en-US" sz="2200" u="sng">
                <a:hlinkClick r:id="rId2"/>
              </a:rPr>
              <a:t>Jessica.Guess@uc.edu</a:t>
            </a:r>
            <a:endParaRPr lang="en-US" sz="2200" u="sng"/>
          </a:p>
          <a:p>
            <a:pPr marL="457200" lvl="1" indent="0">
              <a:lnSpc>
                <a:spcPct val="70000"/>
              </a:lnSpc>
              <a:buNone/>
            </a:pPr>
            <a:r>
              <a:rPr lang="en-US" sz="2200"/>
              <a:t>(513) 399-5997</a:t>
            </a:r>
          </a:p>
          <a:p>
            <a:pPr lvl="1">
              <a:lnSpc>
                <a:spcPct val="70000"/>
              </a:lnSpc>
            </a:pPr>
            <a:endParaRPr lang="en-US" sz="2200"/>
          </a:p>
          <a:p>
            <a:pPr lvl="0">
              <a:lnSpc>
                <a:spcPct val="70000"/>
              </a:lnSpc>
            </a:pPr>
            <a:r>
              <a:rPr lang="en-US" sz="2600"/>
              <a:t>Nakia Keathley, Accessibility Program Manager</a:t>
            </a:r>
          </a:p>
          <a:p>
            <a:pPr marL="457200" lvl="1" indent="0">
              <a:lnSpc>
                <a:spcPct val="70000"/>
              </a:lnSpc>
              <a:buNone/>
            </a:pPr>
            <a:r>
              <a:rPr lang="en-US" sz="2200" u="sng">
                <a:hlinkClick r:id="rId2"/>
              </a:rPr>
              <a:t>keathlna@ucmail.uc.edu</a:t>
            </a:r>
            <a:endParaRPr lang="en-US" sz="2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B551-6AB4-47DE-8260-CA714E09E476}"/>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Learning Outcomes</a:t>
            </a:r>
          </a:p>
        </p:txBody>
      </p:sp>
      <p:sp>
        <p:nvSpPr>
          <p:cNvPr id="3" name="Content Placeholder 4">
            <a:extLst>
              <a:ext uri="{FF2B5EF4-FFF2-40B4-BE49-F238E27FC236}">
                <a16:creationId xmlns:a16="http://schemas.microsoft.com/office/drawing/2014/main" id="{103691ED-79FC-4B71-AB1B-3559C72D0470}"/>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r>
              <a:rPr lang="en-US"/>
              <a:t>Participants will be able to:​</a:t>
            </a:r>
          </a:p>
          <a:p>
            <a:pPr marL="1028700" lvl="1" indent="-514350">
              <a:buFont typeface="Calibri Light"/>
              <a:buAutoNum type="arabicPeriod"/>
            </a:pPr>
            <a:r>
              <a:rPr lang="en-US" sz="2000"/>
              <a:t>Identify the types of data collected related to digital accessibility​</a:t>
            </a:r>
          </a:p>
          <a:p>
            <a:pPr marL="1028700" lvl="1" indent="-514350">
              <a:buFont typeface="Calibri Light"/>
              <a:buAutoNum type="arabicPeriod"/>
            </a:pPr>
            <a:r>
              <a:rPr lang="en-US" sz="2000"/>
              <a:t>Identify the approach UC takes to sharing that data​</a:t>
            </a:r>
          </a:p>
          <a:p>
            <a:pPr marL="1028700" lvl="1" indent="-514350">
              <a:buFont typeface="Calibri Light"/>
              <a:buAutoNum type="arabicPeriod"/>
            </a:pPr>
            <a:r>
              <a:rPr lang="en-US" sz="2000"/>
              <a:t>Understand how UC uses data to increase buy-in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093C6-C459-4958-A1E5-7DD2EDD1E234}"/>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Autofit/>
          </a:bodyPr>
          <a:lstStyle/>
          <a:p>
            <a:pPr lvl="0"/>
            <a:r>
              <a:rPr lang="en-US" sz="3200" dirty="0"/>
              <a:t>Digital Accessibility Data Collection History</a:t>
            </a:r>
          </a:p>
        </p:txBody>
      </p:sp>
      <p:sp>
        <p:nvSpPr>
          <p:cNvPr id="3" name="Content Placeholder 4">
            <a:extLst>
              <a:ext uri="{FF2B5EF4-FFF2-40B4-BE49-F238E27FC236}">
                <a16:creationId xmlns:a16="http://schemas.microsoft.com/office/drawing/2014/main" id="{B4BCFE01-A129-4699-8AE9-CA708AA83D8D}"/>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r>
              <a:rPr lang="en-US"/>
              <a:t>OCR Corrective Action Resolution Agreement</a:t>
            </a:r>
          </a:p>
          <a:p>
            <a:pPr lvl="0"/>
            <a:r>
              <a:rPr lang="en-US"/>
              <a:t>Creation of position dedicated to data collection</a:t>
            </a:r>
          </a:p>
          <a:p>
            <a:pPr lvl="0"/>
            <a:r>
              <a:rPr lang="en-US"/>
              <a:t>Creation of data collection plan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D62A0-24B8-4EF4-BF37-7C8BB43ED75E}"/>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What Data We Collect</a:t>
            </a:r>
          </a:p>
        </p:txBody>
      </p:sp>
      <p:sp>
        <p:nvSpPr>
          <p:cNvPr id="3" name="Content Placeholder 4">
            <a:extLst>
              <a:ext uri="{FF2B5EF4-FFF2-40B4-BE49-F238E27FC236}">
                <a16:creationId xmlns:a16="http://schemas.microsoft.com/office/drawing/2014/main" id="{F50502DD-FD50-4AD2-86E2-A919D3A1E94B}"/>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marL="114300" lvl="0" indent="0">
              <a:lnSpc>
                <a:spcPct val="70000"/>
              </a:lnSpc>
              <a:buNone/>
            </a:pPr>
            <a:r>
              <a:rPr lang="en-US" sz="2300" b="1"/>
              <a:t>Categories</a:t>
            </a:r>
          </a:p>
          <a:p>
            <a:pPr lvl="0">
              <a:lnSpc>
                <a:spcPct val="70000"/>
              </a:lnSpc>
            </a:pPr>
            <a:r>
              <a:rPr lang="en-US" sz="1500"/>
              <a:t>Website</a:t>
            </a:r>
          </a:p>
          <a:p>
            <a:pPr lvl="0">
              <a:lnSpc>
                <a:spcPct val="70000"/>
              </a:lnSpc>
            </a:pPr>
            <a:r>
              <a:rPr lang="en-US" sz="1500"/>
              <a:t>Academic Content</a:t>
            </a:r>
          </a:p>
          <a:p>
            <a:pPr lvl="0">
              <a:lnSpc>
                <a:spcPct val="70000"/>
              </a:lnSpc>
            </a:pPr>
            <a:r>
              <a:rPr lang="en-US" sz="1500"/>
              <a:t>Procurement</a:t>
            </a:r>
          </a:p>
          <a:p>
            <a:pPr lvl="0">
              <a:lnSpc>
                <a:spcPct val="70000"/>
              </a:lnSpc>
            </a:pPr>
            <a:r>
              <a:rPr lang="en-US" sz="1500"/>
              <a:t>EIT Training</a:t>
            </a:r>
          </a:p>
          <a:p>
            <a:pPr lvl="0">
              <a:lnSpc>
                <a:spcPct val="70000"/>
              </a:lnSpc>
            </a:pPr>
            <a:r>
              <a:rPr lang="en-US" sz="1500"/>
              <a:t>Student and Employee accommodation information</a:t>
            </a:r>
          </a:p>
          <a:p>
            <a:pPr lvl="0">
              <a:lnSpc>
                <a:spcPct val="70000"/>
              </a:lnSpc>
            </a:pPr>
            <a:r>
              <a:rPr lang="en-US" sz="1500"/>
              <a:t>Document remediation</a:t>
            </a:r>
          </a:p>
          <a:p>
            <a:pPr lvl="0">
              <a:lnSpc>
                <a:spcPct val="70000"/>
              </a:lnSpc>
            </a:pPr>
            <a:r>
              <a:rPr lang="en-US" sz="1500"/>
              <a:t>Accessibility review requests</a:t>
            </a:r>
          </a:p>
          <a:p>
            <a:pPr marL="114300" lvl="0" indent="0">
              <a:lnSpc>
                <a:spcPct val="70000"/>
              </a:lnSpc>
              <a:buNone/>
            </a:pPr>
            <a:r>
              <a:rPr lang="en-US" sz="1500" b="1"/>
              <a:t>(We collect other data that is not digital accessibility related as well)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042AA-FDFF-4952-8127-B25BC5772AF9}"/>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sz="3600"/>
              <a:t>Who We Share Data With Inside UC</a:t>
            </a:r>
          </a:p>
        </p:txBody>
      </p:sp>
      <p:sp>
        <p:nvSpPr>
          <p:cNvPr id="3" name="Content Placeholder 4">
            <a:extLst>
              <a:ext uri="{FF2B5EF4-FFF2-40B4-BE49-F238E27FC236}">
                <a16:creationId xmlns:a16="http://schemas.microsoft.com/office/drawing/2014/main" id="{1E743297-E170-49DD-BDB8-4C4EA7070444}"/>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2400"/>
              <a:t>Steering Committee: high level stakeholders​</a:t>
            </a:r>
          </a:p>
          <a:p>
            <a:pPr lvl="0">
              <a:lnSpc>
                <a:spcPct val="70000"/>
              </a:lnSpc>
            </a:pPr>
            <a:r>
              <a:rPr lang="en-US" sz="2400"/>
              <a:t>Accessibility Liaisons: College/Unit representatives</a:t>
            </a:r>
          </a:p>
          <a:p>
            <a:pPr lvl="0">
              <a:lnSpc>
                <a:spcPct val="70000"/>
              </a:lnSpc>
            </a:pPr>
            <a:r>
              <a:rPr lang="en-US" sz="2400"/>
              <a:t>Accessibility Network: core team doing the work and/or collaborating/training others to do the work</a:t>
            </a:r>
          </a:p>
          <a:p>
            <a:pPr lvl="0">
              <a:lnSpc>
                <a:spcPct val="70000"/>
              </a:lnSpc>
            </a:pPr>
            <a:r>
              <a:rPr lang="en-US" sz="2400"/>
              <a:t>Colleges/Units: Directors/Deans</a:t>
            </a:r>
          </a:p>
          <a:p>
            <a:pPr lvl="0">
              <a:lnSpc>
                <a:spcPct val="70000"/>
              </a:lnSpc>
            </a:pPr>
            <a:endParaRPr lang="en-US" sz="2400"/>
          </a:p>
          <a:p>
            <a:pPr marL="114300" lvl="0" indent="0">
              <a:lnSpc>
                <a:spcPct val="70000"/>
              </a:lnSpc>
              <a:buNone/>
            </a:pPr>
            <a:r>
              <a:rPr lang="en-US" sz="2400"/>
              <a:t>(This is in addition to formal reporting like our annual report)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0B82-BA2C-4AA2-9879-D6C6150B4D02}"/>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How We Share Data</a:t>
            </a:r>
          </a:p>
        </p:txBody>
      </p:sp>
      <p:sp>
        <p:nvSpPr>
          <p:cNvPr id="3" name="Content Placeholder 4">
            <a:extLst>
              <a:ext uri="{FF2B5EF4-FFF2-40B4-BE49-F238E27FC236}">
                <a16:creationId xmlns:a16="http://schemas.microsoft.com/office/drawing/2014/main" id="{EBC6F10C-8665-49AF-A811-B959A9EF3C03}"/>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r>
              <a:rPr lang="en-US"/>
              <a:t>Monthly meetings with Stakeholders</a:t>
            </a:r>
          </a:p>
          <a:p>
            <a:pPr lvl="0"/>
            <a:r>
              <a:rPr lang="en-US"/>
              <a:t>Once per semester meetings with Liaisons</a:t>
            </a:r>
          </a:p>
          <a:p>
            <a:pPr lvl="0"/>
            <a:r>
              <a:rPr lang="en-US"/>
              <a:t>Regular meetings with Accessibility Network Core Team</a:t>
            </a:r>
          </a:p>
          <a:p>
            <a:pPr lvl="0"/>
            <a:r>
              <a:rPr lang="en-US"/>
              <a:t>New audit tool which will be rolling out this fall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B6EE-6101-453C-BA30-BCDAC866DC92}"/>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Autofit/>
          </a:bodyPr>
          <a:lstStyle/>
          <a:p>
            <a:pPr lvl="0"/>
            <a:r>
              <a:rPr lang="en-US" sz="2800"/>
              <a:t>New Audit Tool: How We Share it is Important!</a:t>
            </a:r>
          </a:p>
        </p:txBody>
      </p:sp>
      <p:sp>
        <p:nvSpPr>
          <p:cNvPr id="3" name="Content Placeholder 4">
            <a:extLst>
              <a:ext uri="{FF2B5EF4-FFF2-40B4-BE49-F238E27FC236}">
                <a16:creationId xmlns:a16="http://schemas.microsoft.com/office/drawing/2014/main" id="{4C09B244-E497-4C49-83D4-30ADF7D11280}"/>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lnSpc>
                <a:spcPct val="70000"/>
              </a:lnSpc>
            </a:pPr>
            <a:r>
              <a:rPr lang="en-US" sz="2000"/>
              <a:t>Sharing high level information as well as specifics can help those in leadership positions understand the current state of affairs/needs/gaps and plan for the future</a:t>
            </a:r>
          </a:p>
          <a:p>
            <a:pPr lvl="0">
              <a:lnSpc>
                <a:spcPct val="70000"/>
              </a:lnSpc>
            </a:pPr>
            <a:r>
              <a:rPr lang="en-US" sz="2000"/>
              <a:t>Sharing an overall picture of accessibility (broken down into subcategories) allows those in leadership positions to assign work and track progress</a:t>
            </a:r>
          </a:p>
          <a:p>
            <a:pPr lvl="0">
              <a:lnSpc>
                <a:spcPct val="70000"/>
              </a:lnSpc>
            </a:pPr>
            <a:r>
              <a:rPr lang="en-US" sz="2000"/>
              <a:t>Future planning and progress tracking allows us to keep on track with our commitments to OCR and as a university</a:t>
            </a:r>
          </a:p>
          <a:p>
            <a:pPr lvl="0">
              <a:lnSpc>
                <a:spcPct val="70000"/>
              </a:lnSpc>
            </a:pPr>
            <a:r>
              <a:rPr lang="en-US" sz="2000"/>
              <a:t>Leadership buy-in is increased when we present a clear picture of the data and provide guidance/encouragement to increase engagement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7A030-33C0-458D-8949-5D98FFAF5F74}"/>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a:t>Audit Tool Categories</a:t>
            </a:r>
          </a:p>
        </p:txBody>
      </p:sp>
      <p:sp>
        <p:nvSpPr>
          <p:cNvPr id="3" name="Content Placeholder 4">
            <a:extLst>
              <a:ext uri="{FF2B5EF4-FFF2-40B4-BE49-F238E27FC236}">
                <a16:creationId xmlns:a16="http://schemas.microsoft.com/office/drawing/2014/main" id="{FD1FB4E4-CD6F-4A89-8B8A-A45744D1B080}"/>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r>
              <a:rPr lang="en-US"/>
              <a:t>Website</a:t>
            </a:r>
          </a:p>
          <a:p>
            <a:pPr lvl="0"/>
            <a:r>
              <a:rPr lang="en-US"/>
              <a:t>Academic Content</a:t>
            </a:r>
          </a:p>
          <a:p>
            <a:pPr lvl="0"/>
            <a:r>
              <a:rPr lang="en-US"/>
              <a:t>Procurement</a:t>
            </a:r>
          </a:p>
          <a:p>
            <a:pPr lvl="0"/>
            <a:r>
              <a:rPr lang="en-US"/>
              <a:t>EIT Training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7C59D-823A-446E-BDFE-5EED08FCB1F7}"/>
              </a:ext>
            </a:extLst>
          </p:cNvPr>
          <p:cNvSpPr txBox="1">
            <a:spLocks noGrp="1"/>
          </p:cNvSpPr>
          <p:nvPr>
            <p:ph type="title"/>
          </p:nvPr>
        </p:nvSpPr>
        <p:spPr>
          <a:xfrm>
            <a:off x="457200" y="227072"/>
            <a:ext cx="8229600" cy="857250"/>
          </a:xfrm>
          <a:prstGeom prst="rect">
            <a:avLst/>
          </a:prstGeom>
          <a:noFill/>
          <a:ln>
            <a:noFill/>
          </a:ln>
        </p:spPr>
        <p:txBody>
          <a:bodyPr vert="horz" wrap="square" lIns="91440" tIns="45720" rIns="91440" bIns="45720" anchor="ctr" anchorCtr="0" compatLnSpc="1">
            <a:normAutofit/>
          </a:bodyPr>
          <a:lstStyle/>
          <a:p>
            <a:pPr lvl="0"/>
            <a:r>
              <a:rPr lang="en-US" sz="3600"/>
              <a:t>Sneak Peek at the Audit Tool Features</a:t>
            </a:r>
          </a:p>
        </p:txBody>
      </p:sp>
      <p:sp>
        <p:nvSpPr>
          <p:cNvPr id="3" name="Content Placeholder 4">
            <a:extLst>
              <a:ext uri="{FF2B5EF4-FFF2-40B4-BE49-F238E27FC236}">
                <a16:creationId xmlns:a16="http://schemas.microsoft.com/office/drawing/2014/main" id="{A1B92E2C-397B-4FB5-81A5-4C974F645F74}"/>
              </a:ext>
            </a:extLst>
          </p:cNvPr>
          <p:cNvSpPr txBox="1">
            <a:spLocks noGrp="1"/>
          </p:cNvSpPr>
          <p:nvPr>
            <p:ph idx="1"/>
          </p:nvPr>
        </p:nvSpPr>
        <p:spPr>
          <a:xfrm>
            <a:off x="457200" y="1171575"/>
            <a:ext cx="8229600" cy="2857189"/>
          </a:xfrm>
          <a:prstGeom prst="rect">
            <a:avLst/>
          </a:prstGeom>
          <a:noFill/>
          <a:ln>
            <a:noFill/>
          </a:ln>
        </p:spPr>
        <p:txBody>
          <a:bodyPr vert="horz" wrap="square" lIns="91440" tIns="45720" rIns="91440" bIns="45720" anchor="t" anchorCtr="0" compatLnSpc="1">
            <a:normAutofit/>
          </a:bodyPr>
          <a:lstStyle/>
          <a:p>
            <a:pPr lvl="0"/>
            <a:r>
              <a:rPr lang="en-US"/>
              <a:t>General information data</a:t>
            </a:r>
          </a:p>
          <a:p>
            <a:pPr lvl="0"/>
            <a:r>
              <a:rPr lang="en-US"/>
              <a:t>Top 3 issues</a:t>
            </a:r>
          </a:p>
          <a:p>
            <a:pPr lvl="0"/>
            <a:r>
              <a:rPr lang="en-US"/>
              <a:t>Use of gauges</a:t>
            </a:r>
          </a:p>
          <a:p>
            <a:pPr lvl="0"/>
            <a:r>
              <a:rPr lang="en-US"/>
              <a:t>Year-to-date and semester-to-date tracking/progress</a:t>
            </a:r>
          </a:p>
          <a:p>
            <a:pPr lvl="0"/>
            <a:r>
              <a:rPr lang="en-US"/>
              <a:t>Guided action planning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0623A2DCE48B4FAF982FB4F8592928" ma:contentTypeVersion="11" ma:contentTypeDescription="Create a new document." ma:contentTypeScope="" ma:versionID="45535cb8073124fc331176683d1b3c6c">
  <xsd:schema xmlns:xsd="http://www.w3.org/2001/XMLSchema" xmlns:xs="http://www.w3.org/2001/XMLSchema" xmlns:p="http://schemas.microsoft.com/office/2006/metadata/properties" xmlns:ns3="f0d3a738-1d3c-4dd3-8a0d-f18dec919626" xmlns:ns4="1841bb7b-510a-461d-a4eb-71a42084ce25" targetNamespace="http://schemas.microsoft.com/office/2006/metadata/properties" ma:root="true" ma:fieldsID="726a7524fcdea8d2ffd76937859aa416" ns3:_="" ns4:_="">
    <xsd:import namespace="f0d3a738-1d3c-4dd3-8a0d-f18dec919626"/>
    <xsd:import namespace="1841bb7b-510a-461d-a4eb-71a42084ce2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d3a738-1d3c-4dd3-8a0d-f18dec91962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841bb7b-510a-461d-a4eb-71a42084ce2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52DF34-402A-4B5B-BBD0-D92837387811}">
  <ds:schemaRefs>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f0d3a738-1d3c-4dd3-8a0d-f18dec919626"/>
    <ds:schemaRef ds:uri="1841bb7b-510a-461d-a4eb-71a42084ce25"/>
    <ds:schemaRef ds:uri="http://purl.org/dc/terms/"/>
    <ds:schemaRef ds:uri="http://purl.org/dc/elements/1.1/"/>
  </ds:schemaRefs>
</ds:datastoreItem>
</file>

<file path=customXml/itemProps2.xml><?xml version="1.0" encoding="utf-8"?>
<ds:datastoreItem xmlns:ds="http://schemas.openxmlformats.org/officeDocument/2006/customXml" ds:itemID="{E1F2BB27-A6C6-43E2-874E-B569D8668E2D}">
  <ds:schemaRefs>
    <ds:schemaRef ds:uri="http://schemas.microsoft.com/sharepoint/v3/contenttype/forms"/>
  </ds:schemaRefs>
</ds:datastoreItem>
</file>

<file path=customXml/itemProps3.xml><?xml version="1.0" encoding="utf-8"?>
<ds:datastoreItem xmlns:ds="http://schemas.openxmlformats.org/officeDocument/2006/customXml" ds:itemID="{8DF4BCB5-07C2-4CB7-AE96-E1B9B0CB61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d3a738-1d3c-4dd3-8a0d-f18dec919626"/>
    <ds:schemaRef ds:uri="1841bb7b-510a-461d-a4eb-71a42084ce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UCDigInclDayTemplate</Template>
  <TotalTime>100</TotalTime>
  <Words>344</Words>
  <Application>Microsoft Office PowerPoint</Application>
  <PresentationFormat>On-screen Show (16:9)</PresentationFormat>
  <Paragraphs>90</Paragraphs>
  <Slides>16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Calibri Light</vt:lpstr>
      <vt:lpstr>Times New Roman</vt:lpstr>
      <vt:lpstr>Office Theme</vt:lpstr>
      <vt:lpstr>1_Office Theme</vt:lpstr>
      <vt:lpstr>Leveraging Digital Accessibility Data to Gain Buy-in</vt:lpstr>
      <vt:lpstr>Learning Outcomes</vt:lpstr>
      <vt:lpstr>Digital Accessibility Data Collection History</vt:lpstr>
      <vt:lpstr>What Data We Collect</vt:lpstr>
      <vt:lpstr>Who We Share Data With Inside UC</vt:lpstr>
      <vt:lpstr>How We Share Data</vt:lpstr>
      <vt:lpstr>New Audit Tool: How We Share it is Important!</vt:lpstr>
      <vt:lpstr>Audit Tool Categories</vt:lpstr>
      <vt:lpstr>Sneak Peek at the Audit Tool Features</vt:lpstr>
      <vt:lpstr>General Information Data</vt:lpstr>
      <vt:lpstr>Top 3 Issues</vt:lpstr>
      <vt:lpstr>Use of Gauges</vt:lpstr>
      <vt:lpstr>Tracking and Progress</vt:lpstr>
      <vt:lpstr>Guided Action Planning</vt:lpstr>
      <vt:lpstr>Tying it All Together</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Alderson, Andrew (aldersaw)</dc:creator>
  <cp:lastModifiedBy>Keathley, Nakia (keathlna)</cp:lastModifiedBy>
  <cp:revision>16</cp:revision>
  <dcterms:created xsi:type="dcterms:W3CDTF">2019-05-10T14:02:10Z</dcterms:created>
  <dcterms:modified xsi:type="dcterms:W3CDTF">2020-07-21T22:35:47Z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0x010100330623A2DCE48B4FAF982FB4F8592928</vt:lpwstr>
  </property>
</Properties>
</file>