
<file path=[Content_Types].xml><?xml version="1.0" encoding="utf-8"?>
<Types xmlns="http://schemas.openxmlformats.org/package/2006/content-types">
  <Default Extension="bin" ContentType="application/vnd.openxmlformats-officedocument.oleObject"/>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54" r:id="rId1"/>
  </p:sldMasterIdLst>
  <p:notesMasterIdLst>
    <p:notesMasterId r:id="rId21"/>
  </p:notesMasterIdLst>
  <p:handoutMasterIdLst>
    <p:handoutMasterId r:id="rId22"/>
  </p:handoutMasterIdLst>
  <p:sldIdLst>
    <p:sldId id="348" r:id="rId2"/>
    <p:sldId id="520" r:id="rId3"/>
    <p:sldId id="446" r:id="rId4"/>
    <p:sldId id="492" r:id="rId5"/>
    <p:sldId id="521" r:id="rId6"/>
    <p:sldId id="519" r:id="rId7"/>
    <p:sldId id="493" r:id="rId8"/>
    <p:sldId id="494" r:id="rId9"/>
    <p:sldId id="487" r:id="rId10"/>
    <p:sldId id="522" r:id="rId11"/>
    <p:sldId id="488" r:id="rId12"/>
    <p:sldId id="483" r:id="rId13"/>
    <p:sldId id="495" r:id="rId14"/>
    <p:sldId id="496" r:id="rId15"/>
    <p:sldId id="506" r:id="rId16"/>
    <p:sldId id="489" r:id="rId17"/>
    <p:sldId id="502" r:id="rId18"/>
    <p:sldId id="523" r:id="rId19"/>
    <p:sldId id="444" r:id="rId20"/>
  </p:sldIdLst>
  <p:sldSz cx="9144000" cy="6858000" type="screen4x3"/>
  <p:notesSz cx="6858000" cy="9180513"/>
  <p:defaultTextStyle>
    <a:defPPr>
      <a:defRPr lang="en-US"/>
    </a:defPPr>
    <a:lvl1pPr algn="l" rtl="0" fontAlgn="base">
      <a:spcBef>
        <a:spcPct val="0"/>
      </a:spcBef>
      <a:spcAft>
        <a:spcPct val="0"/>
      </a:spcAft>
      <a:defRPr sz="2400" kern="1200">
        <a:solidFill>
          <a:schemeClr val="tx1"/>
        </a:solidFill>
        <a:latin typeface="Verdana" panose="020B0604030504040204" pitchFamily="34" charset="0"/>
        <a:ea typeface="+mn-ea"/>
        <a:cs typeface="+mn-cs"/>
      </a:defRPr>
    </a:lvl1pPr>
    <a:lvl2pPr marL="457200" algn="l" rtl="0" fontAlgn="base">
      <a:spcBef>
        <a:spcPct val="0"/>
      </a:spcBef>
      <a:spcAft>
        <a:spcPct val="0"/>
      </a:spcAft>
      <a:defRPr sz="2400" kern="1200">
        <a:solidFill>
          <a:schemeClr val="tx1"/>
        </a:solidFill>
        <a:latin typeface="Verdana" panose="020B0604030504040204" pitchFamily="34" charset="0"/>
        <a:ea typeface="+mn-ea"/>
        <a:cs typeface="+mn-cs"/>
      </a:defRPr>
    </a:lvl2pPr>
    <a:lvl3pPr marL="914400" algn="l" rtl="0" fontAlgn="base">
      <a:spcBef>
        <a:spcPct val="0"/>
      </a:spcBef>
      <a:spcAft>
        <a:spcPct val="0"/>
      </a:spcAft>
      <a:defRPr sz="2400" kern="1200">
        <a:solidFill>
          <a:schemeClr val="tx1"/>
        </a:solidFill>
        <a:latin typeface="Verdana" panose="020B0604030504040204" pitchFamily="34" charset="0"/>
        <a:ea typeface="+mn-ea"/>
        <a:cs typeface="+mn-cs"/>
      </a:defRPr>
    </a:lvl3pPr>
    <a:lvl4pPr marL="1371600" algn="l" rtl="0" fontAlgn="base">
      <a:spcBef>
        <a:spcPct val="0"/>
      </a:spcBef>
      <a:spcAft>
        <a:spcPct val="0"/>
      </a:spcAft>
      <a:defRPr sz="2400" kern="1200">
        <a:solidFill>
          <a:schemeClr val="tx1"/>
        </a:solidFill>
        <a:latin typeface="Verdana" panose="020B0604030504040204" pitchFamily="34" charset="0"/>
        <a:ea typeface="+mn-ea"/>
        <a:cs typeface="+mn-cs"/>
      </a:defRPr>
    </a:lvl4pPr>
    <a:lvl5pPr marL="1828800" algn="l" rtl="0" fontAlgn="base">
      <a:spcBef>
        <a:spcPct val="0"/>
      </a:spcBef>
      <a:spcAft>
        <a:spcPct val="0"/>
      </a:spcAft>
      <a:defRPr sz="2400" kern="1200">
        <a:solidFill>
          <a:schemeClr val="tx1"/>
        </a:solidFill>
        <a:latin typeface="Verdana" panose="020B0604030504040204" pitchFamily="34" charset="0"/>
        <a:ea typeface="+mn-ea"/>
        <a:cs typeface="+mn-cs"/>
      </a:defRPr>
    </a:lvl5pPr>
    <a:lvl6pPr marL="2286000" algn="l" defTabSz="914400" rtl="0" eaLnBrk="1" latinLnBrk="0" hangingPunct="1">
      <a:defRPr sz="2400" kern="1200">
        <a:solidFill>
          <a:schemeClr val="tx1"/>
        </a:solidFill>
        <a:latin typeface="Verdana" panose="020B0604030504040204" pitchFamily="34" charset="0"/>
        <a:ea typeface="+mn-ea"/>
        <a:cs typeface="+mn-cs"/>
      </a:defRPr>
    </a:lvl6pPr>
    <a:lvl7pPr marL="2743200" algn="l" defTabSz="914400" rtl="0" eaLnBrk="1" latinLnBrk="0" hangingPunct="1">
      <a:defRPr sz="2400" kern="1200">
        <a:solidFill>
          <a:schemeClr val="tx1"/>
        </a:solidFill>
        <a:latin typeface="Verdana" panose="020B0604030504040204" pitchFamily="34" charset="0"/>
        <a:ea typeface="+mn-ea"/>
        <a:cs typeface="+mn-cs"/>
      </a:defRPr>
    </a:lvl7pPr>
    <a:lvl8pPr marL="3200400" algn="l" defTabSz="914400" rtl="0" eaLnBrk="1" latinLnBrk="0" hangingPunct="1">
      <a:defRPr sz="2400" kern="1200">
        <a:solidFill>
          <a:schemeClr val="tx1"/>
        </a:solidFill>
        <a:latin typeface="Verdana" panose="020B0604030504040204" pitchFamily="34" charset="0"/>
        <a:ea typeface="+mn-ea"/>
        <a:cs typeface="+mn-cs"/>
      </a:defRPr>
    </a:lvl8pPr>
    <a:lvl9pPr marL="3657600" algn="l" defTabSz="914400" rtl="0" eaLnBrk="1" latinLnBrk="0" hangingPunct="1">
      <a:defRPr sz="2400" kern="1200">
        <a:solidFill>
          <a:schemeClr val="tx1"/>
        </a:solidFill>
        <a:latin typeface="Verdana" panose="020B0604030504040204" pitchFamily="34"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B2B2B2"/>
    <a:srgbClr val="E800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72" d="100"/>
          <a:sy n="72" d="100"/>
        </p:scale>
        <p:origin x="1368" y="60"/>
      </p:cViewPr>
      <p:guideLst>
        <p:guide orient="horz" pos="2160"/>
        <p:guide pos="2880"/>
      </p:guideLst>
    </p:cSldViewPr>
  </p:slideViewPr>
  <p:outlineViewPr>
    <p:cViewPr>
      <p:scale>
        <a:sx n="100" d="100"/>
        <a:sy n="100" d="100"/>
      </p:scale>
      <p:origin x="0" y="0"/>
    </p:cViewPr>
  </p:outlineViewPr>
  <p:notesTextViewPr>
    <p:cViewPr>
      <p:scale>
        <a:sx n="1" d="1"/>
        <a:sy n="1" d="1"/>
      </p:scale>
      <p:origin x="0" y="0"/>
    </p:cViewPr>
  </p:notesTextViewPr>
  <p:sorterViewPr>
    <p:cViewPr>
      <p:scale>
        <a:sx n="75" d="100"/>
        <a:sy n="75"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handoutMaster" Target="handoutMasters/handout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7826" name="Rectangle 2">
            <a:extLst>
              <a:ext uri="{FF2B5EF4-FFF2-40B4-BE49-F238E27FC236}">
                <a16:creationId xmlns:a16="http://schemas.microsoft.com/office/drawing/2014/main" id="{F942BB06-A69B-4DAD-985B-7DC8CED49675}"/>
              </a:ext>
            </a:extLst>
          </p:cNvPr>
          <p:cNvSpPr>
            <a:spLocks noGrp="1" noChangeArrowheads="1"/>
          </p:cNvSpPr>
          <p:nvPr>
            <p:ph type="hdr" sz="quarter"/>
          </p:nvPr>
        </p:nvSpPr>
        <p:spPr bwMode="auto">
          <a:xfrm>
            <a:off x="0" y="0"/>
            <a:ext cx="2971800" cy="4587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5617" tIns="47809" rIns="95617" bIns="47809" numCol="1" anchor="t" anchorCtr="0" compatLnSpc="1">
            <a:prstTxWarp prst="textNoShape">
              <a:avLst/>
            </a:prstTxWarp>
          </a:bodyPr>
          <a:lstStyle>
            <a:lvl1pPr defTabSz="957263">
              <a:defRPr sz="1200">
                <a:latin typeface="Times New Roman" panose="02020603050405020304" pitchFamily="18" charset="0"/>
              </a:defRPr>
            </a:lvl1pPr>
          </a:lstStyle>
          <a:p>
            <a:endParaRPr lang="en-US" altLang="en-US"/>
          </a:p>
        </p:txBody>
      </p:sp>
      <p:sp>
        <p:nvSpPr>
          <p:cNvPr id="77827" name="Rectangle 3">
            <a:extLst>
              <a:ext uri="{FF2B5EF4-FFF2-40B4-BE49-F238E27FC236}">
                <a16:creationId xmlns:a16="http://schemas.microsoft.com/office/drawing/2014/main" id="{79756762-0F5E-425E-9E6F-9D9B7EC0FA7C}"/>
              </a:ext>
            </a:extLst>
          </p:cNvPr>
          <p:cNvSpPr>
            <a:spLocks noGrp="1" noChangeArrowheads="1"/>
          </p:cNvSpPr>
          <p:nvPr>
            <p:ph type="dt" sz="quarter" idx="1"/>
          </p:nvPr>
        </p:nvSpPr>
        <p:spPr bwMode="auto">
          <a:xfrm>
            <a:off x="3886200" y="0"/>
            <a:ext cx="2971800" cy="4587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5617" tIns="47809" rIns="95617" bIns="47809" numCol="1" anchor="t" anchorCtr="0" compatLnSpc="1">
            <a:prstTxWarp prst="textNoShape">
              <a:avLst/>
            </a:prstTxWarp>
          </a:bodyPr>
          <a:lstStyle>
            <a:lvl1pPr algn="r" defTabSz="957263">
              <a:defRPr sz="1200">
                <a:latin typeface="Times New Roman" panose="02020603050405020304" pitchFamily="18" charset="0"/>
              </a:defRPr>
            </a:lvl1pPr>
          </a:lstStyle>
          <a:p>
            <a:endParaRPr lang="en-US" altLang="en-US"/>
          </a:p>
        </p:txBody>
      </p:sp>
      <p:sp>
        <p:nvSpPr>
          <p:cNvPr id="77828" name="Rectangle 4">
            <a:extLst>
              <a:ext uri="{FF2B5EF4-FFF2-40B4-BE49-F238E27FC236}">
                <a16:creationId xmlns:a16="http://schemas.microsoft.com/office/drawing/2014/main" id="{FD6BC222-1A74-4186-9DF6-B5996EC2D27C}"/>
              </a:ext>
            </a:extLst>
          </p:cNvPr>
          <p:cNvSpPr>
            <a:spLocks noGrp="1" noChangeArrowheads="1"/>
          </p:cNvSpPr>
          <p:nvPr>
            <p:ph type="ftr" sz="quarter" idx="2"/>
          </p:nvPr>
        </p:nvSpPr>
        <p:spPr bwMode="auto">
          <a:xfrm>
            <a:off x="0" y="8721725"/>
            <a:ext cx="2971800" cy="4587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5617" tIns="47809" rIns="95617" bIns="47809" numCol="1" anchor="b" anchorCtr="0" compatLnSpc="1">
            <a:prstTxWarp prst="textNoShape">
              <a:avLst/>
            </a:prstTxWarp>
          </a:bodyPr>
          <a:lstStyle>
            <a:lvl1pPr defTabSz="957263">
              <a:defRPr sz="1200">
                <a:latin typeface="Times New Roman" panose="02020603050405020304" pitchFamily="18" charset="0"/>
              </a:defRPr>
            </a:lvl1pPr>
          </a:lstStyle>
          <a:p>
            <a:endParaRPr lang="en-US" altLang="en-US"/>
          </a:p>
        </p:txBody>
      </p:sp>
      <p:sp>
        <p:nvSpPr>
          <p:cNvPr id="77829" name="Rectangle 5">
            <a:extLst>
              <a:ext uri="{FF2B5EF4-FFF2-40B4-BE49-F238E27FC236}">
                <a16:creationId xmlns:a16="http://schemas.microsoft.com/office/drawing/2014/main" id="{C48C1B71-A50A-4836-A26E-7471A17C4A8E}"/>
              </a:ext>
            </a:extLst>
          </p:cNvPr>
          <p:cNvSpPr>
            <a:spLocks noGrp="1" noChangeArrowheads="1"/>
          </p:cNvSpPr>
          <p:nvPr>
            <p:ph type="sldNum" sz="quarter" idx="3"/>
          </p:nvPr>
        </p:nvSpPr>
        <p:spPr bwMode="auto">
          <a:xfrm>
            <a:off x="3886200" y="8721725"/>
            <a:ext cx="2971800" cy="4587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5617" tIns="47809" rIns="95617" bIns="47809" numCol="1" anchor="b" anchorCtr="0" compatLnSpc="1">
            <a:prstTxWarp prst="textNoShape">
              <a:avLst/>
            </a:prstTxWarp>
          </a:bodyPr>
          <a:lstStyle>
            <a:lvl1pPr algn="r" defTabSz="957263">
              <a:defRPr sz="1200">
                <a:latin typeface="Times New Roman" panose="02020603050405020304" pitchFamily="18" charset="0"/>
              </a:defRPr>
            </a:lvl1pPr>
          </a:lstStyle>
          <a:p>
            <a:fld id="{4D3A988C-5242-4BD9-BDBA-4C38C1F48A64}" type="slidenum">
              <a:rPr lang="en-US" altLang="en-US"/>
              <a:pPr/>
              <a:t>‹#›</a:t>
            </a:fld>
            <a:endParaRPr lang="en-US" altLang="en-US"/>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4578" name="Rectangle 2">
            <a:extLst>
              <a:ext uri="{FF2B5EF4-FFF2-40B4-BE49-F238E27FC236}">
                <a16:creationId xmlns:a16="http://schemas.microsoft.com/office/drawing/2014/main" id="{2AF6E35B-6C46-4301-AA10-F43D0B17B26D}"/>
              </a:ext>
            </a:extLst>
          </p:cNvPr>
          <p:cNvSpPr>
            <a:spLocks noGrp="1" noChangeArrowheads="1"/>
          </p:cNvSpPr>
          <p:nvPr>
            <p:ph type="hdr" sz="quarter"/>
          </p:nvPr>
        </p:nvSpPr>
        <p:spPr bwMode="auto">
          <a:xfrm>
            <a:off x="0" y="0"/>
            <a:ext cx="2971800" cy="4587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5617" tIns="47809" rIns="95617" bIns="47809" numCol="1" anchor="t" anchorCtr="0" compatLnSpc="1">
            <a:prstTxWarp prst="textNoShape">
              <a:avLst/>
            </a:prstTxWarp>
          </a:bodyPr>
          <a:lstStyle>
            <a:lvl1pPr defTabSz="957263">
              <a:defRPr sz="1200">
                <a:latin typeface="Times New Roman" panose="02020603050405020304" pitchFamily="18" charset="0"/>
              </a:defRPr>
            </a:lvl1pPr>
          </a:lstStyle>
          <a:p>
            <a:endParaRPr lang="en-US" altLang="en-US"/>
          </a:p>
        </p:txBody>
      </p:sp>
      <p:sp>
        <p:nvSpPr>
          <p:cNvPr id="24579" name="Rectangle 3">
            <a:extLst>
              <a:ext uri="{FF2B5EF4-FFF2-40B4-BE49-F238E27FC236}">
                <a16:creationId xmlns:a16="http://schemas.microsoft.com/office/drawing/2014/main" id="{C34630F0-B929-4F58-BA09-2B7B602AB222}"/>
              </a:ext>
            </a:extLst>
          </p:cNvPr>
          <p:cNvSpPr>
            <a:spLocks noGrp="1" noChangeArrowheads="1"/>
          </p:cNvSpPr>
          <p:nvPr>
            <p:ph type="dt" idx="1"/>
          </p:nvPr>
        </p:nvSpPr>
        <p:spPr bwMode="auto">
          <a:xfrm>
            <a:off x="3886200" y="0"/>
            <a:ext cx="2971800" cy="4587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5617" tIns="47809" rIns="95617" bIns="47809" numCol="1" anchor="t" anchorCtr="0" compatLnSpc="1">
            <a:prstTxWarp prst="textNoShape">
              <a:avLst/>
            </a:prstTxWarp>
          </a:bodyPr>
          <a:lstStyle>
            <a:lvl1pPr algn="r" defTabSz="957263">
              <a:defRPr sz="1200">
                <a:latin typeface="Times New Roman" panose="02020603050405020304" pitchFamily="18" charset="0"/>
              </a:defRPr>
            </a:lvl1pPr>
          </a:lstStyle>
          <a:p>
            <a:endParaRPr lang="en-US" altLang="en-US"/>
          </a:p>
        </p:txBody>
      </p:sp>
      <p:sp>
        <p:nvSpPr>
          <p:cNvPr id="24580" name="Rectangle 4">
            <a:extLst>
              <a:ext uri="{FF2B5EF4-FFF2-40B4-BE49-F238E27FC236}">
                <a16:creationId xmlns:a16="http://schemas.microsoft.com/office/drawing/2014/main" id="{D6D4F8D3-248A-4C0A-87CA-A87804820DC7}"/>
              </a:ext>
            </a:extLst>
          </p:cNvPr>
          <p:cNvSpPr>
            <a:spLocks noChangeArrowheads="1" noTextEdit="1"/>
          </p:cNvSpPr>
          <p:nvPr>
            <p:ph type="sldImg" idx="2"/>
          </p:nvPr>
        </p:nvSpPr>
        <p:spPr bwMode="auto">
          <a:xfrm>
            <a:off x="1135063" y="688975"/>
            <a:ext cx="4589462" cy="3441700"/>
          </a:xfrm>
          <a:prstGeom prst="rect">
            <a:avLst/>
          </a:prstGeom>
          <a:noFill/>
          <a:ln w="9525">
            <a:solidFill>
              <a:srgbClr val="000000"/>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 uri="{53640926-AAD7-44D8-BBD7-CCE9431645EC}">
              <a14:shadowObscured xmlns:a14="http://schemas.microsoft.com/office/drawing/2010/main" val="1"/>
            </a:ext>
          </a:extLst>
        </p:spPr>
      </p:sp>
      <p:sp>
        <p:nvSpPr>
          <p:cNvPr id="24581" name="Rectangle 5">
            <a:extLst>
              <a:ext uri="{FF2B5EF4-FFF2-40B4-BE49-F238E27FC236}">
                <a16:creationId xmlns:a16="http://schemas.microsoft.com/office/drawing/2014/main" id="{7480D200-20CC-4017-BB9F-8AA5A550C3D2}"/>
              </a:ext>
            </a:extLst>
          </p:cNvPr>
          <p:cNvSpPr>
            <a:spLocks noGrp="1" noChangeArrowheads="1"/>
          </p:cNvSpPr>
          <p:nvPr>
            <p:ph type="body" sz="quarter" idx="3"/>
          </p:nvPr>
        </p:nvSpPr>
        <p:spPr bwMode="auto">
          <a:xfrm>
            <a:off x="914400" y="4360863"/>
            <a:ext cx="5029200" cy="4130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5617" tIns="47809" rIns="95617" bIns="47809"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24582" name="Rectangle 6">
            <a:extLst>
              <a:ext uri="{FF2B5EF4-FFF2-40B4-BE49-F238E27FC236}">
                <a16:creationId xmlns:a16="http://schemas.microsoft.com/office/drawing/2014/main" id="{3E938652-41C3-4D10-8A10-9C283C0F0FC2}"/>
              </a:ext>
            </a:extLst>
          </p:cNvPr>
          <p:cNvSpPr>
            <a:spLocks noGrp="1" noChangeArrowheads="1"/>
          </p:cNvSpPr>
          <p:nvPr>
            <p:ph type="ftr" sz="quarter" idx="4"/>
          </p:nvPr>
        </p:nvSpPr>
        <p:spPr bwMode="auto">
          <a:xfrm>
            <a:off x="0" y="8721725"/>
            <a:ext cx="2971800" cy="4587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5617" tIns="47809" rIns="95617" bIns="47809" numCol="1" anchor="b" anchorCtr="0" compatLnSpc="1">
            <a:prstTxWarp prst="textNoShape">
              <a:avLst/>
            </a:prstTxWarp>
          </a:bodyPr>
          <a:lstStyle>
            <a:lvl1pPr defTabSz="957263">
              <a:defRPr sz="1200">
                <a:latin typeface="Times New Roman" panose="02020603050405020304" pitchFamily="18" charset="0"/>
              </a:defRPr>
            </a:lvl1pPr>
          </a:lstStyle>
          <a:p>
            <a:endParaRPr lang="en-US" altLang="en-US"/>
          </a:p>
        </p:txBody>
      </p:sp>
      <p:sp>
        <p:nvSpPr>
          <p:cNvPr id="24583" name="Rectangle 7">
            <a:extLst>
              <a:ext uri="{FF2B5EF4-FFF2-40B4-BE49-F238E27FC236}">
                <a16:creationId xmlns:a16="http://schemas.microsoft.com/office/drawing/2014/main" id="{0C859167-0F28-4EFA-B749-1115B399230C}"/>
              </a:ext>
            </a:extLst>
          </p:cNvPr>
          <p:cNvSpPr>
            <a:spLocks noGrp="1" noChangeArrowheads="1"/>
          </p:cNvSpPr>
          <p:nvPr>
            <p:ph type="sldNum" sz="quarter" idx="5"/>
          </p:nvPr>
        </p:nvSpPr>
        <p:spPr bwMode="auto">
          <a:xfrm>
            <a:off x="3886200" y="8721725"/>
            <a:ext cx="2971800" cy="4587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5617" tIns="47809" rIns="95617" bIns="47809" numCol="1" anchor="b" anchorCtr="0" compatLnSpc="1">
            <a:prstTxWarp prst="textNoShape">
              <a:avLst/>
            </a:prstTxWarp>
          </a:bodyPr>
          <a:lstStyle>
            <a:lvl1pPr algn="r" defTabSz="957263">
              <a:defRPr sz="1200">
                <a:latin typeface="Times New Roman" panose="02020603050405020304" pitchFamily="18" charset="0"/>
              </a:defRPr>
            </a:lvl1pPr>
          </a:lstStyle>
          <a:p>
            <a:fld id="{8F991528-B36C-49BF-B24A-1C6AC99F4B9F}" type="slidenum">
              <a:rPr lang="en-US" altLang="en-US"/>
              <a:pPr/>
              <a:t>‹#›</a:t>
            </a:fld>
            <a:endParaRPr lang="en-US" altLang="en-US"/>
          </a:p>
        </p:txBody>
      </p:sp>
    </p:spTree>
  </p:cSld>
  <p:clrMap bg1="lt1" tx1="dk1" bg2="lt2" tx2="dk2" accent1="accent1" accent2="accent2" accent3="accent3" accent4="accent4" accent5="accent5" accent6="accent6" hlink="hlink" folHlink="folHlink"/>
  <p:notesStyle>
    <a:lvl1pPr algn="l" rtl="0" fontAlgn="base">
      <a:spcBef>
        <a:spcPct val="30000"/>
      </a:spcBef>
      <a:spcAft>
        <a:spcPct val="0"/>
      </a:spcAft>
      <a:defRPr kumimoji="1" sz="1200" kern="1200">
        <a:solidFill>
          <a:schemeClr val="tx1"/>
        </a:solidFill>
        <a:latin typeface="Times New Roman" panose="02020603050405020304" pitchFamily="18" charset="0"/>
        <a:ea typeface="+mn-ea"/>
        <a:cs typeface="+mn-cs"/>
      </a:defRPr>
    </a:lvl1pPr>
    <a:lvl2pPr marL="457200" algn="l" rtl="0" fontAlgn="base">
      <a:spcBef>
        <a:spcPct val="30000"/>
      </a:spcBef>
      <a:spcAft>
        <a:spcPct val="0"/>
      </a:spcAft>
      <a:defRPr kumimoji="1" sz="1200" kern="1200">
        <a:solidFill>
          <a:schemeClr val="tx1"/>
        </a:solidFill>
        <a:latin typeface="Times New Roman" panose="02020603050405020304" pitchFamily="18" charset="0"/>
        <a:ea typeface="+mn-ea"/>
        <a:cs typeface="+mn-cs"/>
      </a:defRPr>
    </a:lvl2pPr>
    <a:lvl3pPr marL="914400" algn="l" rtl="0" fontAlgn="base">
      <a:spcBef>
        <a:spcPct val="30000"/>
      </a:spcBef>
      <a:spcAft>
        <a:spcPct val="0"/>
      </a:spcAft>
      <a:defRPr kumimoji="1" sz="1200" kern="1200">
        <a:solidFill>
          <a:schemeClr val="tx1"/>
        </a:solidFill>
        <a:latin typeface="Times New Roman" panose="02020603050405020304" pitchFamily="18" charset="0"/>
        <a:ea typeface="+mn-ea"/>
        <a:cs typeface="+mn-cs"/>
      </a:defRPr>
    </a:lvl3pPr>
    <a:lvl4pPr marL="1371600" algn="l" rtl="0" fontAlgn="base">
      <a:spcBef>
        <a:spcPct val="30000"/>
      </a:spcBef>
      <a:spcAft>
        <a:spcPct val="0"/>
      </a:spcAft>
      <a:defRPr kumimoji="1" sz="1200" kern="1200">
        <a:solidFill>
          <a:schemeClr val="tx1"/>
        </a:solidFill>
        <a:latin typeface="Times New Roman" panose="02020603050405020304" pitchFamily="18" charset="0"/>
        <a:ea typeface="+mn-ea"/>
        <a:cs typeface="+mn-cs"/>
      </a:defRPr>
    </a:lvl4pPr>
    <a:lvl5pPr marL="1828800" algn="l" rtl="0" fontAlgn="base">
      <a:spcBef>
        <a:spcPct val="30000"/>
      </a:spcBef>
      <a:spcAft>
        <a:spcPct val="0"/>
      </a:spcAft>
      <a:defRPr kumimoji="1" sz="1200" kern="1200">
        <a:solidFill>
          <a:schemeClr val="tx1"/>
        </a:solidFill>
        <a:latin typeface="Times New Roman" panose="02020603050405020304" pitchFamily="18"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C2C6CAC3-3E07-4D9E-A7C0-0EEEDA983376}"/>
              </a:ext>
            </a:extLst>
          </p:cNvPr>
          <p:cNvSpPr>
            <a:spLocks noGrp="1" noChangeArrowheads="1"/>
          </p:cNvSpPr>
          <p:nvPr>
            <p:ph type="sldNum" sz="quarter" idx="5"/>
          </p:nvPr>
        </p:nvSpPr>
        <p:spPr>
          <a:ln/>
        </p:spPr>
        <p:txBody>
          <a:bodyPr/>
          <a:lstStyle/>
          <a:p>
            <a:fld id="{547383FE-561A-4868-BA69-839235AA9C87}" type="slidenum">
              <a:rPr lang="en-US" altLang="en-US"/>
              <a:pPr/>
              <a:t>2</a:t>
            </a:fld>
            <a:endParaRPr lang="en-US" altLang="en-US"/>
          </a:p>
        </p:txBody>
      </p:sp>
      <p:sp>
        <p:nvSpPr>
          <p:cNvPr id="543746" name="Rectangle 2">
            <a:extLst>
              <a:ext uri="{FF2B5EF4-FFF2-40B4-BE49-F238E27FC236}">
                <a16:creationId xmlns:a16="http://schemas.microsoft.com/office/drawing/2014/main" id="{450497B9-B6F4-4B75-ADCF-27C5810CC090}"/>
              </a:ext>
            </a:extLst>
          </p:cNvPr>
          <p:cNvSpPr>
            <a:spLocks noChangeArrowheads="1" noTextEdit="1"/>
          </p:cNvSpPr>
          <p:nvPr>
            <p:ph type="sldImg"/>
          </p:nvPr>
        </p:nvSpPr>
        <p:spPr>
          <a:ln/>
        </p:spPr>
      </p:sp>
      <p:sp>
        <p:nvSpPr>
          <p:cNvPr id="543747" name="Rectangle 3">
            <a:extLst>
              <a:ext uri="{FF2B5EF4-FFF2-40B4-BE49-F238E27FC236}">
                <a16:creationId xmlns:a16="http://schemas.microsoft.com/office/drawing/2014/main" id="{D7BA1C7E-62E7-4FD3-AF47-1B69BFF86840}"/>
              </a:ext>
            </a:extLst>
          </p:cNvPr>
          <p:cNvSpPr>
            <a:spLocks noGrp="1" noChangeArrowheads="1"/>
          </p:cNvSpPr>
          <p:nvPr>
            <p:ph type="body" idx="1"/>
          </p:nvPr>
        </p:nvSpPr>
        <p:spPr/>
        <p:txBody>
          <a:bodyPr/>
          <a:lstStyle/>
          <a:p>
            <a:r>
              <a:rPr lang="en-US" altLang="en-US">
                <a:cs typeface="Times New Roman" panose="02020603050405020304" pitchFamily="18" charset="0"/>
              </a:rPr>
              <a:t>2.  Severe Acute Respiratory Syndrome, known as SARS, is a potentially fatal respiratory disease.  Believed to originate in China in November 2002, the disease is thought to be caused by a coronavirus—the same family of viruses that causes the common cold.  Most of those in the U.S. who’ve contracted the disease have traveled to ASIA recently.  A cluster of cases has also appeared in Toronto, Canada.  The disease is not caused by casual contact. Healthcare workers and family members of SARS patients face the highest risk of developing the disease.</a:t>
            </a:r>
          </a:p>
          <a:p>
            <a:endParaRPr lang="en-US"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47C317EE-8570-410F-94E8-714F7276A98D}"/>
              </a:ext>
            </a:extLst>
          </p:cNvPr>
          <p:cNvSpPr>
            <a:spLocks noGrp="1" noChangeArrowheads="1"/>
          </p:cNvSpPr>
          <p:nvPr>
            <p:ph type="sldNum" sz="quarter" idx="5"/>
          </p:nvPr>
        </p:nvSpPr>
        <p:spPr>
          <a:ln/>
        </p:spPr>
        <p:txBody>
          <a:bodyPr/>
          <a:lstStyle/>
          <a:p>
            <a:fld id="{813456B3-B29C-46D8-8A9C-7247B5CD8A62}" type="slidenum">
              <a:rPr lang="en-US" altLang="en-US"/>
              <a:pPr/>
              <a:t>3</a:t>
            </a:fld>
            <a:endParaRPr lang="en-US" altLang="en-US"/>
          </a:p>
        </p:txBody>
      </p:sp>
      <p:sp>
        <p:nvSpPr>
          <p:cNvPr id="412674" name="Rectangle 2">
            <a:extLst>
              <a:ext uri="{FF2B5EF4-FFF2-40B4-BE49-F238E27FC236}">
                <a16:creationId xmlns:a16="http://schemas.microsoft.com/office/drawing/2014/main" id="{797FCC19-D594-420D-BC21-215A6507E54F}"/>
              </a:ext>
            </a:extLst>
          </p:cNvPr>
          <p:cNvSpPr>
            <a:spLocks noChangeArrowheads="1" noTextEdit="1"/>
          </p:cNvSpPr>
          <p:nvPr>
            <p:ph type="sldImg"/>
          </p:nvPr>
        </p:nvSpPr>
        <p:spPr bwMode="auto">
          <a:xfrm>
            <a:off x="1135063" y="688975"/>
            <a:ext cx="4586287" cy="3440113"/>
          </a:xfrm>
          <a:prstGeom prst="rect">
            <a:avLst/>
          </a:prstGeom>
          <a:solidFill>
            <a:srgbClr val="FFFFFF"/>
          </a:solidFill>
          <a:ln>
            <a:solidFill>
              <a:srgbClr val="000000"/>
            </a:solidFill>
            <a:miter lim="800000"/>
            <a:headEnd/>
            <a:tailEnd/>
          </a:ln>
        </p:spPr>
      </p:sp>
      <p:sp>
        <p:nvSpPr>
          <p:cNvPr id="412675" name="Rectangle 3">
            <a:extLst>
              <a:ext uri="{FF2B5EF4-FFF2-40B4-BE49-F238E27FC236}">
                <a16:creationId xmlns:a16="http://schemas.microsoft.com/office/drawing/2014/main" id="{60C02796-D825-4EEF-90FC-E928972A23A3}"/>
              </a:ext>
            </a:extLst>
          </p:cNvPr>
          <p:cNvSpPr>
            <a:spLocks noChangeArrowheads="1"/>
          </p:cNvSpPr>
          <p:nvPr>
            <p:ph type="body" idx="1"/>
          </p:nvPr>
        </p:nvSpPr>
        <p:spPr bwMode="auto">
          <a:xfrm>
            <a:off x="914400" y="4360863"/>
            <a:ext cx="5029200" cy="4130675"/>
          </a:xfrm>
          <a:prstGeom prst="rect">
            <a:avLst/>
          </a:prstGeom>
          <a:solidFill>
            <a:srgbClr val="FFFFFF"/>
          </a:solidFill>
          <a:ln>
            <a:solidFill>
              <a:srgbClr val="000000"/>
            </a:solidFill>
            <a:miter lim="800000"/>
            <a:headEnd/>
            <a:tailEnd/>
          </a:ln>
        </p:spPr>
        <p:txBody>
          <a:bodyPr lIns="91302" tIns="45650" rIns="91302" bIns="45650"/>
          <a:lstStyle/>
          <a:p>
            <a:r>
              <a:rPr lang="en-US" altLang="en-US">
                <a:cs typeface="Times New Roman" panose="02020603050405020304" pitchFamily="18" charset="0"/>
              </a:rPr>
              <a:t>3.  The symptoms of SARS are similar to those for flu or respiratory illness.</a:t>
            </a:r>
          </a:p>
          <a:p>
            <a:endParaRPr lang="en-US" altLang="en-US">
              <a:cs typeface="Times New Roman" panose="02020603050405020304" pitchFamily="18" charset="0"/>
            </a:endParaRPr>
          </a:p>
          <a:p>
            <a:endParaRPr lang="en-US" altLang="en-US">
              <a:cs typeface="Times New Roman" panose="02020603050405020304" pitchFamily="18" charset="0"/>
            </a:endParaRPr>
          </a:p>
          <a:p>
            <a:endParaRPr lang="en-US" alt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DCBAC2E7-6BB5-4D19-B7DF-D5868E58905A}"/>
              </a:ext>
            </a:extLst>
          </p:cNvPr>
          <p:cNvSpPr>
            <a:spLocks noGrp="1" noChangeArrowheads="1"/>
          </p:cNvSpPr>
          <p:nvPr>
            <p:ph type="sldNum" sz="quarter" idx="5"/>
          </p:nvPr>
        </p:nvSpPr>
        <p:spPr>
          <a:ln/>
        </p:spPr>
        <p:txBody>
          <a:bodyPr/>
          <a:lstStyle/>
          <a:p>
            <a:fld id="{28E2C601-B70B-402B-9504-CE2EA326755A}" type="slidenum">
              <a:rPr lang="en-US" altLang="en-US"/>
              <a:pPr/>
              <a:t>4</a:t>
            </a:fld>
            <a:endParaRPr lang="en-US" altLang="en-US"/>
          </a:p>
        </p:txBody>
      </p:sp>
      <p:sp>
        <p:nvSpPr>
          <p:cNvPr id="544770" name="Rectangle 2">
            <a:extLst>
              <a:ext uri="{FF2B5EF4-FFF2-40B4-BE49-F238E27FC236}">
                <a16:creationId xmlns:a16="http://schemas.microsoft.com/office/drawing/2014/main" id="{956993A5-93DB-48F9-851E-B3C045BFD878}"/>
              </a:ext>
            </a:extLst>
          </p:cNvPr>
          <p:cNvSpPr>
            <a:spLocks noChangeArrowheads="1" noTextEdit="1"/>
          </p:cNvSpPr>
          <p:nvPr>
            <p:ph type="sldImg"/>
          </p:nvPr>
        </p:nvSpPr>
        <p:spPr>
          <a:ln/>
        </p:spPr>
      </p:sp>
      <p:sp>
        <p:nvSpPr>
          <p:cNvPr id="544771" name="Rectangle 3">
            <a:extLst>
              <a:ext uri="{FF2B5EF4-FFF2-40B4-BE49-F238E27FC236}">
                <a16:creationId xmlns:a16="http://schemas.microsoft.com/office/drawing/2014/main" id="{5F9E3466-03DE-4895-99F3-AD246C09A16E}"/>
              </a:ext>
            </a:extLst>
          </p:cNvPr>
          <p:cNvSpPr>
            <a:spLocks noGrp="1" noChangeArrowheads="1"/>
          </p:cNvSpPr>
          <p:nvPr>
            <p:ph type="body" idx="1"/>
          </p:nvPr>
        </p:nvSpPr>
        <p:spPr/>
        <p:txBody>
          <a:bodyPr/>
          <a:lstStyle/>
          <a:p>
            <a:pPr marL="228600" indent="-228600">
              <a:buFontTx/>
              <a:buAutoNum type="arabicPeriod" startAt="4"/>
            </a:pPr>
            <a:r>
              <a:rPr lang="en-US" altLang="en-US">
                <a:cs typeface="Times New Roman" panose="02020603050405020304" pitchFamily="18" charset="0"/>
              </a:rPr>
              <a:t>The symptoms of the disease are flu-like—a fever of at least 100.4 degrees and typical symptoms of respiratory illness.  Usually symptoms appear 3 to 5 days after exposure.  Those who’ve been in close contact with SARS patients are most likely to become ill.  That means those who have cared for or lived with someone who has the disease and has had direct contact with respiratory secretions or body fluids.  However, recent information suggests the SARS virus can live on common surfaces, which indicates it is possible to become infected from touching a tabletop, doorknob or other object.  When there is x-ray evidence of pneumonia or acute respiratory distress syndrome, a “suspect” case becomes a “probable” case.</a:t>
            </a:r>
          </a:p>
          <a:p>
            <a:pPr marL="228600" indent="-228600"/>
            <a:endParaRPr lang="en-US" altLang="en-US">
              <a:cs typeface="Times New Roman" panose="02020603050405020304" pitchFamily="18" charset="0"/>
            </a:endParaRPr>
          </a:p>
          <a:p>
            <a:pPr marL="228600" indent="-228600"/>
            <a:endParaRPr lang="en-US" altLang="en-US">
              <a:cs typeface="Times New Roman" panose="02020603050405020304" pitchFamily="18" charset="0"/>
            </a:endParaRPr>
          </a:p>
          <a:p>
            <a:pPr marL="228600" indent="-228600"/>
            <a:endParaRPr lang="en-US" alt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182C29F1-B878-4444-913C-3D161FD02663}"/>
              </a:ext>
            </a:extLst>
          </p:cNvPr>
          <p:cNvSpPr>
            <a:spLocks noGrp="1" noChangeArrowheads="1"/>
          </p:cNvSpPr>
          <p:nvPr>
            <p:ph type="sldNum" sz="quarter" idx="5"/>
          </p:nvPr>
        </p:nvSpPr>
        <p:spPr>
          <a:ln/>
        </p:spPr>
        <p:txBody>
          <a:bodyPr/>
          <a:lstStyle/>
          <a:p>
            <a:fld id="{71BB2B01-A77F-45F8-A4DB-319AB17CA39D}" type="slidenum">
              <a:rPr lang="en-US" altLang="en-US"/>
              <a:pPr/>
              <a:t>5</a:t>
            </a:fld>
            <a:endParaRPr lang="en-US" altLang="en-US"/>
          </a:p>
        </p:txBody>
      </p:sp>
      <p:sp>
        <p:nvSpPr>
          <p:cNvPr id="546818" name="Rectangle 2">
            <a:extLst>
              <a:ext uri="{FF2B5EF4-FFF2-40B4-BE49-F238E27FC236}">
                <a16:creationId xmlns:a16="http://schemas.microsoft.com/office/drawing/2014/main" id="{048AFB87-EA7D-4741-A8F5-FAD2D6E0E1B3}"/>
              </a:ext>
            </a:extLst>
          </p:cNvPr>
          <p:cNvSpPr>
            <a:spLocks noChangeArrowheads="1" noTextEdit="1"/>
          </p:cNvSpPr>
          <p:nvPr>
            <p:ph type="sldImg"/>
          </p:nvPr>
        </p:nvSpPr>
        <p:spPr bwMode="auto">
          <a:xfrm>
            <a:off x="1135063" y="688975"/>
            <a:ext cx="4589462" cy="3441700"/>
          </a:xfrm>
          <a:prstGeom prst="rect">
            <a:avLst/>
          </a:prstGeom>
          <a:solidFill>
            <a:srgbClr val="FFFFFF"/>
          </a:solidFill>
          <a:ln>
            <a:solidFill>
              <a:srgbClr val="000000"/>
            </a:solidFill>
            <a:miter lim="800000"/>
            <a:headEnd/>
            <a:tailEnd/>
          </a:ln>
        </p:spPr>
      </p:sp>
      <p:sp>
        <p:nvSpPr>
          <p:cNvPr id="546819" name="Rectangle 3">
            <a:extLst>
              <a:ext uri="{FF2B5EF4-FFF2-40B4-BE49-F238E27FC236}">
                <a16:creationId xmlns:a16="http://schemas.microsoft.com/office/drawing/2014/main" id="{F8E521BF-6B43-4115-9180-99AABB0F4590}"/>
              </a:ext>
            </a:extLst>
          </p:cNvPr>
          <p:cNvSpPr>
            <a:spLocks noChangeArrowheads="1"/>
          </p:cNvSpPr>
          <p:nvPr>
            <p:ph type="body" idx="1"/>
          </p:nvPr>
        </p:nvSpPr>
        <p:spPr bwMode="auto">
          <a:xfrm>
            <a:off x="914400" y="4360863"/>
            <a:ext cx="5029200" cy="4130675"/>
          </a:xfrm>
          <a:prstGeom prst="rect">
            <a:avLst/>
          </a:prstGeom>
          <a:solidFill>
            <a:srgbClr val="FFFFFF"/>
          </a:solidFill>
          <a:ln>
            <a:solidFill>
              <a:srgbClr val="000000"/>
            </a:solidFill>
            <a:miter lim="800000"/>
            <a:headEnd/>
            <a:tailEnd/>
          </a:ln>
        </p:spPr>
        <p:txBody>
          <a:bodyPr/>
          <a:lstStyle/>
          <a:p>
            <a:r>
              <a:rPr lang="en-US" altLang="en-US">
                <a:cs typeface="Times New Roman" panose="02020603050405020304" pitchFamily="18" charset="0"/>
              </a:rPr>
              <a:t>5.   SARS could appear as soon as 2 days after exposure, or as long as 12 days afterward.  Physicians look for specific clinical signs in diagnosing SARS—low white blood cell count, decreased blood platelets, an increase in liver enzymes and electrolyte disturbances </a:t>
            </a: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C61019C7-E951-461A-8867-CF2204511A5E}"/>
              </a:ext>
            </a:extLst>
          </p:cNvPr>
          <p:cNvSpPr>
            <a:spLocks noGrp="1" noChangeArrowheads="1"/>
          </p:cNvSpPr>
          <p:nvPr>
            <p:ph type="sldNum" sz="quarter" idx="5"/>
          </p:nvPr>
        </p:nvSpPr>
        <p:spPr>
          <a:ln/>
        </p:spPr>
        <p:txBody>
          <a:bodyPr/>
          <a:lstStyle/>
          <a:p>
            <a:fld id="{1E007838-F33E-430E-9F7B-2C8CC5947E6D}" type="slidenum">
              <a:rPr lang="en-US" altLang="en-US"/>
              <a:pPr/>
              <a:t>6</a:t>
            </a:fld>
            <a:endParaRPr lang="en-US" altLang="en-US"/>
          </a:p>
        </p:txBody>
      </p:sp>
      <p:sp>
        <p:nvSpPr>
          <p:cNvPr id="547842" name="Rectangle 2">
            <a:extLst>
              <a:ext uri="{FF2B5EF4-FFF2-40B4-BE49-F238E27FC236}">
                <a16:creationId xmlns:a16="http://schemas.microsoft.com/office/drawing/2014/main" id="{14FF1D50-07BC-499B-90A4-C6D17BC29B8E}"/>
              </a:ext>
            </a:extLst>
          </p:cNvPr>
          <p:cNvSpPr>
            <a:spLocks noChangeArrowheads="1" noTextEdit="1"/>
          </p:cNvSpPr>
          <p:nvPr>
            <p:ph type="sldImg"/>
          </p:nvPr>
        </p:nvSpPr>
        <p:spPr>
          <a:ln/>
        </p:spPr>
      </p:sp>
      <p:sp>
        <p:nvSpPr>
          <p:cNvPr id="547843" name="Rectangle 3">
            <a:extLst>
              <a:ext uri="{FF2B5EF4-FFF2-40B4-BE49-F238E27FC236}">
                <a16:creationId xmlns:a16="http://schemas.microsoft.com/office/drawing/2014/main" id="{FCF67EB9-6E94-49EE-BCCD-600DF5DB3E05}"/>
              </a:ext>
            </a:extLst>
          </p:cNvPr>
          <p:cNvSpPr>
            <a:spLocks noGrp="1" noChangeArrowheads="1"/>
          </p:cNvSpPr>
          <p:nvPr>
            <p:ph type="body" idx="1"/>
          </p:nvPr>
        </p:nvSpPr>
        <p:spPr/>
        <p:txBody>
          <a:bodyPr/>
          <a:lstStyle/>
          <a:p>
            <a:r>
              <a:rPr lang="en-US" altLang="en-US">
                <a:cs typeface="Times New Roman" panose="02020603050405020304" pitchFamily="18" charset="0"/>
              </a:rPr>
              <a:t>6.  Those who are 40 or older, especially those who are over 65, and anyone who has heart or liver disease face the greatest risk for severe disease and possible death.  Healthcare workers and patients’ families—those most likely to be in close contact with SARS victims—are most likely to contract the disease.</a:t>
            </a:r>
            <a:r>
              <a:rPr lang="en-US" altLang="en-US"/>
              <a:t> </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8D366DB1-4F4B-487C-B762-A20FDE1CAAEF}"/>
              </a:ext>
            </a:extLst>
          </p:cNvPr>
          <p:cNvSpPr>
            <a:spLocks noGrp="1" noChangeArrowheads="1"/>
          </p:cNvSpPr>
          <p:nvPr>
            <p:ph type="sldNum" sz="quarter" idx="5"/>
          </p:nvPr>
        </p:nvSpPr>
        <p:spPr>
          <a:ln/>
        </p:spPr>
        <p:txBody>
          <a:bodyPr/>
          <a:lstStyle/>
          <a:p>
            <a:fld id="{AB85EA4A-5655-40C2-8FF4-51A21B79FA5F}" type="slidenum">
              <a:rPr lang="en-US" altLang="en-US"/>
              <a:pPr/>
              <a:t>7</a:t>
            </a:fld>
            <a:endParaRPr lang="en-US" altLang="en-US"/>
          </a:p>
        </p:txBody>
      </p:sp>
      <p:sp>
        <p:nvSpPr>
          <p:cNvPr id="549890" name="Rectangle 2">
            <a:extLst>
              <a:ext uri="{FF2B5EF4-FFF2-40B4-BE49-F238E27FC236}">
                <a16:creationId xmlns:a16="http://schemas.microsoft.com/office/drawing/2014/main" id="{8A6F1D39-E347-46E6-97EB-1A180D4C18F9}"/>
              </a:ext>
            </a:extLst>
          </p:cNvPr>
          <p:cNvSpPr>
            <a:spLocks noChangeArrowheads="1" noTextEdit="1"/>
          </p:cNvSpPr>
          <p:nvPr>
            <p:ph type="sldImg"/>
          </p:nvPr>
        </p:nvSpPr>
        <p:spPr>
          <a:ln/>
        </p:spPr>
      </p:sp>
      <p:sp>
        <p:nvSpPr>
          <p:cNvPr id="549891" name="Rectangle 3">
            <a:extLst>
              <a:ext uri="{FF2B5EF4-FFF2-40B4-BE49-F238E27FC236}">
                <a16:creationId xmlns:a16="http://schemas.microsoft.com/office/drawing/2014/main" id="{4FF7097D-6947-4CC8-B705-CAD963EBF92B}"/>
              </a:ext>
            </a:extLst>
          </p:cNvPr>
          <p:cNvSpPr>
            <a:spLocks noGrp="1" noChangeArrowheads="1"/>
          </p:cNvSpPr>
          <p:nvPr>
            <p:ph type="body" idx="1"/>
          </p:nvPr>
        </p:nvSpPr>
        <p:spPr/>
        <p:txBody>
          <a:bodyPr/>
          <a:lstStyle/>
          <a:p>
            <a:r>
              <a:rPr lang="en-US" altLang="en-US"/>
              <a:t>7.  </a:t>
            </a:r>
            <a:r>
              <a:rPr lang="en-US" altLang="en-US">
                <a:cs typeface="Times New Roman" panose="02020603050405020304" pitchFamily="18" charset="0"/>
              </a:rPr>
              <a:t>SARS can be spread through the air, when patients cough or sneeze, or through contact with body fluids.  It is less likely, though possible, to contract the disease through casual contact, such as on public transportation or in most workplaces.</a:t>
            </a:r>
            <a:endParaRPr lang="en-US" alt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5674AE40-DFE2-4F1C-B8AB-42D6AD39AB99}"/>
              </a:ext>
            </a:extLst>
          </p:cNvPr>
          <p:cNvSpPr>
            <a:spLocks noGrp="1" noChangeArrowheads="1"/>
          </p:cNvSpPr>
          <p:nvPr>
            <p:ph type="sldNum" sz="quarter" idx="5"/>
          </p:nvPr>
        </p:nvSpPr>
        <p:spPr>
          <a:ln/>
        </p:spPr>
        <p:txBody>
          <a:bodyPr/>
          <a:lstStyle/>
          <a:p>
            <a:fld id="{DE428218-5B68-4556-B15A-4204925B50C7}" type="slidenum">
              <a:rPr lang="en-US" altLang="en-US"/>
              <a:pPr/>
              <a:t>8</a:t>
            </a:fld>
            <a:endParaRPr lang="en-US" altLang="en-US"/>
          </a:p>
        </p:txBody>
      </p:sp>
      <p:sp>
        <p:nvSpPr>
          <p:cNvPr id="550914" name="Rectangle 1026">
            <a:extLst>
              <a:ext uri="{FF2B5EF4-FFF2-40B4-BE49-F238E27FC236}">
                <a16:creationId xmlns:a16="http://schemas.microsoft.com/office/drawing/2014/main" id="{D1DBAB1A-9565-43C7-BE75-C60B741300F5}"/>
              </a:ext>
            </a:extLst>
          </p:cNvPr>
          <p:cNvSpPr>
            <a:spLocks noChangeArrowheads="1" noTextEdit="1"/>
          </p:cNvSpPr>
          <p:nvPr>
            <p:ph type="sldImg"/>
          </p:nvPr>
        </p:nvSpPr>
        <p:spPr>
          <a:ln/>
        </p:spPr>
      </p:sp>
      <p:sp>
        <p:nvSpPr>
          <p:cNvPr id="550915" name="Rectangle 1027">
            <a:extLst>
              <a:ext uri="{FF2B5EF4-FFF2-40B4-BE49-F238E27FC236}">
                <a16:creationId xmlns:a16="http://schemas.microsoft.com/office/drawing/2014/main" id="{1DE079C4-4DCE-4BEB-879F-DD8F310481A0}"/>
              </a:ext>
            </a:extLst>
          </p:cNvPr>
          <p:cNvSpPr>
            <a:spLocks noGrp="1" noChangeArrowheads="1"/>
          </p:cNvSpPr>
          <p:nvPr>
            <p:ph type="body" idx="1"/>
          </p:nvPr>
        </p:nvSpPr>
        <p:spPr/>
        <p:txBody>
          <a:bodyPr/>
          <a:lstStyle/>
          <a:p>
            <a:r>
              <a:rPr lang="en-US" altLang="en-US"/>
              <a:t>8. </a:t>
            </a:r>
            <a:r>
              <a:rPr lang="en-US" altLang="en-US">
                <a:cs typeface="Times New Roman" panose="02020603050405020304" pitchFamily="18" charset="0"/>
              </a:rPr>
              <a:t>SARS can be fatal, but most people get better after a week or so.  Only about 6 percent of those infected with SARS have died.</a:t>
            </a:r>
            <a:r>
              <a:rPr lang="en-US" altLang="en-US"/>
              <a:t>  </a:t>
            </a: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E0EAA48A-13A0-4D8C-884F-9C4A43EE9594}"/>
              </a:ext>
            </a:extLst>
          </p:cNvPr>
          <p:cNvSpPr>
            <a:spLocks noGrp="1" noChangeArrowheads="1"/>
          </p:cNvSpPr>
          <p:nvPr>
            <p:ph type="sldNum" sz="quarter" idx="5"/>
          </p:nvPr>
        </p:nvSpPr>
        <p:spPr>
          <a:ln/>
        </p:spPr>
        <p:txBody>
          <a:bodyPr/>
          <a:lstStyle/>
          <a:p>
            <a:fld id="{F9ABBB76-3DDC-4276-9E05-B9163A2EC1DA}" type="slidenum">
              <a:rPr lang="en-US" altLang="en-US"/>
              <a:pPr/>
              <a:t>9</a:t>
            </a:fld>
            <a:endParaRPr lang="en-US" altLang="en-US"/>
          </a:p>
        </p:txBody>
      </p:sp>
      <p:sp>
        <p:nvSpPr>
          <p:cNvPr id="551938" name="Rectangle 2">
            <a:extLst>
              <a:ext uri="{FF2B5EF4-FFF2-40B4-BE49-F238E27FC236}">
                <a16:creationId xmlns:a16="http://schemas.microsoft.com/office/drawing/2014/main" id="{8A1EC3F5-56C0-42A7-BFBC-F22B7BAAC3F4}"/>
              </a:ext>
            </a:extLst>
          </p:cNvPr>
          <p:cNvSpPr>
            <a:spLocks noChangeArrowheads="1" noTextEdit="1"/>
          </p:cNvSpPr>
          <p:nvPr>
            <p:ph type="sldImg"/>
          </p:nvPr>
        </p:nvSpPr>
        <p:spPr>
          <a:ln/>
        </p:spPr>
      </p:sp>
      <p:sp>
        <p:nvSpPr>
          <p:cNvPr id="551939" name="Rectangle 3">
            <a:extLst>
              <a:ext uri="{FF2B5EF4-FFF2-40B4-BE49-F238E27FC236}">
                <a16:creationId xmlns:a16="http://schemas.microsoft.com/office/drawing/2014/main" id="{6EC827BB-DB8C-41E2-BFE8-3B14E34F633D}"/>
              </a:ext>
            </a:extLst>
          </p:cNvPr>
          <p:cNvSpPr>
            <a:spLocks noGrp="1" noChangeArrowheads="1"/>
          </p:cNvSpPr>
          <p:nvPr>
            <p:ph type="body" idx="1"/>
          </p:nvPr>
        </p:nvSpPr>
        <p:spPr/>
        <p:txBody>
          <a:bodyPr/>
          <a:lstStyle/>
          <a:p>
            <a:r>
              <a:rPr lang="en-US" altLang="en-US"/>
              <a:t>9. Information is changing daily on SARS. </a:t>
            </a:r>
            <a:r>
              <a:rPr lang="en-US" altLang="en-US">
                <a:cs typeface="Times New Roman" panose="02020603050405020304" pitchFamily="18" charset="0"/>
              </a:rPr>
              <a:t>For the most up-to-date information on SARS, please check the Centers for Disease Control website or the World Health Organization website.   </a:t>
            </a: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0FBB9C97-3A4E-4230-975F-790AF7C979E2}"/>
              </a:ext>
            </a:extLst>
          </p:cNvPr>
          <p:cNvSpPr>
            <a:spLocks noGrp="1" noChangeArrowheads="1"/>
          </p:cNvSpPr>
          <p:nvPr>
            <p:ph type="sldNum" sz="quarter" idx="5"/>
          </p:nvPr>
        </p:nvSpPr>
        <p:spPr>
          <a:ln/>
        </p:spPr>
        <p:txBody>
          <a:bodyPr/>
          <a:lstStyle/>
          <a:p>
            <a:fld id="{10586875-9FF2-4095-B324-83F17B862128}" type="slidenum">
              <a:rPr lang="en-US" altLang="en-US"/>
              <a:pPr/>
              <a:t>10</a:t>
            </a:fld>
            <a:endParaRPr lang="en-US" altLang="en-US"/>
          </a:p>
        </p:txBody>
      </p:sp>
      <p:sp>
        <p:nvSpPr>
          <p:cNvPr id="561154" name="Rectangle 2">
            <a:extLst>
              <a:ext uri="{FF2B5EF4-FFF2-40B4-BE49-F238E27FC236}">
                <a16:creationId xmlns:a16="http://schemas.microsoft.com/office/drawing/2014/main" id="{6A7B9ED0-D945-46B9-B08F-0F9571BD1D98}"/>
              </a:ext>
            </a:extLst>
          </p:cNvPr>
          <p:cNvSpPr>
            <a:spLocks noChangeArrowheads="1" noTextEdit="1"/>
          </p:cNvSpPr>
          <p:nvPr>
            <p:ph type="sldImg"/>
          </p:nvPr>
        </p:nvSpPr>
        <p:spPr bwMode="auto">
          <a:xfrm>
            <a:off x="1135063" y="688975"/>
            <a:ext cx="4589462" cy="3441700"/>
          </a:xfrm>
          <a:prstGeom prst="rect">
            <a:avLst/>
          </a:prstGeom>
          <a:solidFill>
            <a:srgbClr val="FFFFFF"/>
          </a:solidFill>
          <a:ln>
            <a:solidFill>
              <a:srgbClr val="000000"/>
            </a:solidFill>
            <a:miter lim="800000"/>
            <a:headEnd/>
            <a:tailEnd/>
          </a:ln>
        </p:spPr>
      </p:sp>
      <p:sp>
        <p:nvSpPr>
          <p:cNvPr id="561155" name="Rectangle 3">
            <a:extLst>
              <a:ext uri="{FF2B5EF4-FFF2-40B4-BE49-F238E27FC236}">
                <a16:creationId xmlns:a16="http://schemas.microsoft.com/office/drawing/2014/main" id="{FA823144-B315-462B-B212-68FC2A1EF306}"/>
              </a:ext>
            </a:extLst>
          </p:cNvPr>
          <p:cNvSpPr>
            <a:spLocks noChangeArrowheads="1"/>
          </p:cNvSpPr>
          <p:nvPr>
            <p:ph type="body" idx="1"/>
          </p:nvPr>
        </p:nvSpPr>
        <p:spPr bwMode="auto">
          <a:xfrm>
            <a:off x="914400" y="4360863"/>
            <a:ext cx="5029200" cy="4130675"/>
          </a:xfrm>
          <a:prstGeom prst="rect">
            <a:avLst/>
          </a:prstGeom>
          <a:solidFill>
            <a:srgbClr val="FFFFFF"/>
          </a:solidFill>
          <a:ln>
            <a:solidFill>
              <a:srgbClr val="000000"/>
            </a:solidFill>
            <a:miter lim="800000"/>
            <a:headEnd/>
            <a:tailEnd/>
          </a:ln>
        </p:spPr>
        <p:txBody>
          <a:bodyPr/>
          <a:lstStyle/>
          <a:p>
            <a:r>
              <a:rPr lang="en-US" altLang="en-US"/>
              <a:t>10. </a:t>
            </a:r>
            <a:r>
              <a:rPr lang="en-US" altLang="en-US">
                <a:cs typeface="Times New Roman" panose="02020603050405020304" pitchFamily="18" charset="0"/>
              </a:rPr>
              <a:t>Based on the information from CDC and WHO, OSHA is providing suggested practices to guard against workplace transmission of SARS on its own website.</a:t>
            </a: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188A4103-5FC6-4B00-B7BF-B3CE99D71AED}"/>
              </a:ext>
            </a:extLst>
          </p:cNvPr>
          <p:cNvSpPr>
            <a:spLocks noGrp="1" noChangeArrowheads="1"/>
          </p:cNvSpPr>
          <p:nvPr>
            <p:ph type="sldNum" sz="quarter" idx="5"/>
          </p:nvPr>
        </p:nvSpPr>
        <p:spPr>
          <a:ln/>
        </p:spPr>
        <p:txBody>
          <a:bodyPr/>
          <a:lstStyle/>
          <a:p>
            <a:fld id="{5EF9DFEA-AA1A-4143-9F37-8E878E5C43B0}" type="slidenum">
              <a:rPr lang="en-US" altLang="en-US"/>
              <a:pPr/>
              <a:t>11</a:t>
            </a:fld>
            <a:endParaRPr lang="en-US" altLang="en-US"/>
          </a:p>
        </p:txBody>
      </p:sp>
      <p:sp>
        <p:nvSpPr>
          <p:cNvPr id="552962" name="Rectangle 2">
            <a:extLst>
              <a:ext uri="{FF2B5EF4-FFF2-40B4-BE49-F238E27FC236}">
                <a16:creationId xmlns:a16="http://schemas.microsoft.com/office/drawing/2014/main" id="{D3336E3A-71E5-45DD-AB4B-654D64B1C05A}"/>
              </a:ext>
            </a:extLst>
          </p:cNvPr>
          <p:cNvSpPr>
            <a:spLocks noChangeArrowheads="1" noTextEdit="1"/>
          </p:cNvSpPr>
          <p:nvPr>
            <p:ph type="sldImg"/>
          </p:nvPr>
        </p:nvSpPr>
        <p:spPr>
          <a:ln/>
        </p:spPr>
      </p:sp>
      <p:sp>
        <p:nvSpPr>
          <p:cNvPr id="552963" name="Rectangle 3">
            <a:extLst>
              <a:ext uri="{FF2B5EF4-FFF2-40B4-BE49-F238E27FC236}">
                <a16:creationId xmlns:a16="http://schemas.microsoft.com/office/drawing/2014/main" id="{A96C3756-5C07-4036-9834-6C27811F8300}"/>
              </a:ext>
            </a:extLst>
          </p:cNvPr>
          <p:cNvSpPr>
            <a:spLocks noGrp="1" noChangeArrowheads="1"/>
          </p:cNvSpPr>
          <p:nvPr>
            <p:ph type="body" idx="1"/>
          </p:nvPr>
        </p:nvSpPr>
        <p:spPr/>
        <p:txBody>
          <a:bodyPr/>
          <a:lstStyle/>
          <a:p>
            <a:r>
              <a:rPr lang="en-US" altLang="en-US"/>
              <a:t>11. </a:t>
            </a:r>
            <a:r>
              <a:rPr lang="en-US" altLang="en-US">
                <a:cs typeface="Times New Roman" panose="02020603050405020304" pitchFamily="18" charset="0"/>
              </a:rPr>
              <a:t>  Healthcare workers face the greatest risk of acquiring SARS through their jobs.  Therefore the precautions recommended for them are the most stringent.  They need to wear full PPE, and acute care facilities need to provide appropriate ventilation to eliminate the potential for exposure to airborne infectious disease.  Individuals with suspected cases of SARS should be placed in an isolation room with negative pressure.  If air recirculation is unavoidable, infected individuals should be placed in an area that exhausts room air directly to the outdoors or through HEPA filters. Workers should use low or intermediate chemical germicides for disinfecting.  Although there isn’t a specific disinfectant registered by EPA for the virus that causes SARS, low and intermediate-level disinfectants are known to inactivate related viruses similar to SARS.</a:t>
            </a: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89D11495-E49B-4E04-83E5-5CA08DA4F16A}"/>
              </a:ext>
            </a:extLst>
          </p:cNvPr>
          <p:cNvSpPr>
            <a:spLocks noGrp="1" noChangeArrowheads="1"/>
          </p:cNvSpPr>
          <p:nvPr>
            <p:ph type="sldNum" sz="quarter" idx="5"/>
          </p:nvPr>
        </p:nvSpPr>
        <p:spPr>
          <a:ln/>
        </p:spPr>
        <p:txBody>
          <a:bodyPr/>
          <a:lstStyle/>
          <a:p>
            <a:fld id="{2416F722-33CE-4AF8-A8FE-100523121D47}" type="slidenum">
              <a:rPr lang="en-US" altLang="en-US"/>
              <a:pPr/>
              <a:t>12</a:t>
            </a:fld>
            <a:endParaRPr lang="en-US" altLang="en-US"/>
          </a:p>
        </p:txBody>
      </p:sp>
      <p:sp>
        <p:nvSpPr>
          <p:cNvPr id="553986" name="Rectangle 2">
            <a:extLst>
              <a:ext uri="{FF2B5EF4-FFF2-40B4-BE49-F238E27FC236}">
                <a16:creationId xmlns:a16="http://schemas.microsoft.com/office/drawing/2014/main" id="{75513E75-7FBB-470A-8D84-40CA148DF56D}"/>
              </a:ext>
            </a:extLst>
          </p:cNvPr>
          <p:cNvSpPr>
            <a:spLocks noChangeArrowheads="1" noTextEdit="1"/>
          </p:cNvSpPr>
          <p:nvPr>
            <p:ph type="sldImg"/>
          </p:nvPr>
        </p:nvSpPr>
        <p:spPr>
          <a:ln/>
        </p:spPr>
      </p:sp>
      <p:sp>
        <p:nvSpPr>
          <p:cNvPr id="553987" name="Rectangle 3">
            <a:extLst>
              <a:ext uri="{FF2B5EF4-FFF2-40B4-BE49-F238E27FC236}">
                <a16:creationId xmlns:a16="http://schemas.microsoft.com/office/drawing/2014/main" id="{03D541E9-3EBA-4FEE-A76F-1BA70898D78B}"/>
              </a:ext>
            </a:extLst>
          </p:cNvPr>
          <p:cNvSpPr>
            <a:spLocks noGrp="1" noChangeArrowheads="1"/>
          </p:cNvSpPr>
          <p:nvPr>
            <p:ph type="body" idx="1"/>
          </p:nvPr>
        </p:nvSpPr>
        <p:spPr/>
        <p:txBody>
          <a:bodyPr/>
          <a:lstStyle/>
          <a:p>
            <a:r>
              <a:rPr lang="en-US" altLang="en-US"/>
              <a:t>12.  </a:t>
            </a:r>
            <a:r>
              <a:rPr lang="en-US" altLang="en-US">
                <a:cs typeface="Times New Roman" panose="02020603050405020304" pitchFamily="18" charset="0"/>
              </a:rPr>
              <a:t>Laboratories working with specimens known to be from SARS patients need to take similar precautions, following the biosafety preventive measures established by CDC.  Workers need to wear N95 or N100 or powered air purifying respirators equipped with HEPA filters.  They need to manipulate or test specimens at the appropriate biosafety level using certified biological safety cabinets.  They also should use low or intermediate level chemical germicides to disinfect laboratory surfaces.</a:t>
            </a:r>
          </a:p>
          <a:p>
            <a:endParaRPr lang="en-US" alt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AF33C55C-6B84-4673-9433-FF9E381272EC}"/>
              </a:ext>
            </a:extLst>
          </p:cNvPr>
          <p:cNvSpPr>
            <a:spLocks noGrp="1" noChangeArrowheads="1"/>
          </p:cNvSpPr>
          <p:nvPr>
            <p:ph type="sldNum" sz="quarter" idx="5"/>
          </p:nvPr>
        </p:nvSpPr>
        <p:spPr>
          <a:ln/>
        </p:spPr>
        <p:txBody>
          <a:bodyPr/>
          <a:lstStyle/>
          <a:p>
            <a:fld id="{45EAEF55-6A2F-485A-A5EA-D62ED43AB5C7}" type="slidenum">
              <a:rPr lang="en-US" altLang="en-US"/>
              <a:pPr/>
              <a:t>13</a:t>
            </a:fld>
            <a:endParaRPr lang="en-US" altLang="en-US"/>
          </a:p>
        </p:txBody>
      </p:sp>
      <p:sp>
        <p:nvSpPr>
          <p:cNvPr id="555010" name="Rectangle 2050">
            <a:extLst>
              <a:ext uri="{FF2B5EF4-FFF2-40B4-BE49-F238E27FC236}">
                <a16:creationId xmlns:a16="http://schemas.microsoft.com/office/drawing/2014/main" id="{8326DA5F-7037-4DF9-85D2-1363C3460737}"/>
              </a:ext>
            </a:extLst>
          </p:cNvPr>
          <p:cNvSpPr>
            <a:spLocks noChangeArrowheads="1" noTextEdit="1"/>
          </p:cNvSpPr>
          <p:nvPr>
            <p:ph type="sldImg"/>
          </p:nvPr>
        </p:nvSpPr>
        <p:spPr>
          <a:ln/>
        </p:spPr>
      </p:sp>
      <p:sp>
        <p:nvSpPr>
          <p:cNvPr id="555011" name="Rectangle 2051">
            <a:extLst>
              <a:ext uri="{FF2B5EF4-FFF2-40B4-BE49-F238E27FC236}">
                <a16:creationId xmlns:a16="http://schemas.microsoft.com/office/drawing/2014/main" id="{A15D1F0C-14B3-4141-BDF1-BDD061353CED}"/>
              </a:ext>
            </a:extLst>
          </p:cNvPr>
          <p:cNvSpPr>
            <a:spLocks noGrp="1" noChangeArrowheads="1"/>
          </p:cNvSpPr>
          <p:nvPr>
            <p:ph type="body" idx="1"/>
          </p:nvPr>
        </p:nvSpPr>
        <p:spPr/>
        <p:txBody>
          <a:bodyPr/>
          <a:lstStyle/>
          <a:p>
            <a:r>
              <a:rPr lang="en-US" altLang="en-US"/>
              <a:t>13. </a:t>
            </a:r>
            <a:r>
              <a:rPr lang="en-US" altLang="en-US">
                <a:cs typeface="Times New Roman" panose="02020603050405020304" pitchFamily="18" charset="0"/>
              </a:rPr>
              <a:t>  CDC does not recommend respiratory protection for airline flight crews or airline personnel.  But cleaning crews, Transportation Security Agency and Immigration and Naturalization Service workers should wear gloves.  If a person on a flight is suspected of being infected with SARS, that individual should be separated from other passengers and provided a surgical mask, if available.  All airline workers should wash their hands with soap and water frequently to prevent infection.  In addition, aircraft crew members should notify the U.S. quarantine station if a passenger on an international flight entering the U.S. is suspected of having SARS.</a:t>
            </a:r>
          </a:p>
          <a:p>
            <a:endParaRPr lang="en-US" alt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266F4201-3524-41A1-9C4E-0A6BC524336F}"/>
              </a:ext>
            </a:extLst>
          </p:cNvPr>
          <p:cNvSpPr>
            <a:spLocks noGrp="1" noChangeArrowheads="1"/>
          </p:cNvSpPr>
          <p:nvPr>
            <p:ph type="sldNum" sz="quarter" idx="5"/>
          </p:nvPr>
        </p:nvSpPr>
        <p:spPr>
          <a:ln/>
        </p:spPr>
        <p:txBody>
          <a:bodyPr/>
          <a:lstStyle/>
          <a:p>
            <a:fld id="{E82D1C97-3F98-4BDB-A80E-139397ED6C2A}" type="slidenum">
              <a:rPr lang="en-US" altLang="en-US"/>
              <a:pPr/>
              <a:t>14</a:t>
            </a:fld>
            <a:endParaRPr lang="en-US" altLang="en-US"/>
          </a:p>
        </p:txBody>
      </p:sp>
      <p:sp>
        <p:nvSpPr>
          <p:cNvPr id="556034" name="Rectangle 2">
            <a:extLst>
              <a:ext uri="{FF2B5EF4-FFF2-40B4-BE49-F238E27FC236}">
                <a16:creationId xmlns:a16="http://schemas.microsoft.com/office/drawing/2014/main" id="{FF1A6E96-8502-4E4B-ADF6-C7B8140B4F52}"/>
              </a:ext>
            </a:extLst>
          </p:cNvPr>
          <p:cNvSpPr>
            <a:spLocks noChangeArrowheads="1" noTextEdit="1"/>
          </p:cNvSpPr>
          <p:nvPr>
            <p:ph type="sldImg"/>
          </p:nvPr>
        </p:nvSpPr>
        <p:spPr>
          <a:ln/>
        </p:spPr>
      </p:sp>
      <p:sp>
        <p:nvSpPr>
          <p:cNvPr id="556035" name="Rectangle 3">
            <a:extLst>
              <a:ext uri="{FF2B5EF4-FFF2-40B4-BE49-F238E27FC236}">
                <a16:creationId xmlns:a16="http://schemas.microsoft.com/office/drawing/2014/main" id="{AD9043C5-7D02-4DC2-8DBA-052EA175B032}"/>
              </a:ext>
            </a:extLst>
          </p:cNvPr>
          <p:cNvSpPr>
            <a:spLocks noGrp="1" noChangeArrowheads="1"/>
          </p:cNvSpPr>
          <p:nvPr>
            <p:ph type="body" idx="1"/>
          </p:nvPr>
        </p:nvSpPr>
        <p:spPr/>
        <p:txBody>
          <a:bodyPr/>
          <a:lstStyle/>
          <a:p>
            <a:r>
              <a:rPr lang="en-US" altLang="en-US">
                <a:cs typeface="Times New Roman" panose="02020603050405020304" pitchFamily="18" charset="0"/>
              </a:rPr>
              <a:t>14.   Airline cleaning crews should wear gloves that should be replaced during cleaning if soiled or damaged and disposed of properly after the work shift.  Crew members should NOT use compressed air to clean planes since this could spread any infectious particles.  They should use a low to intermediate level disinfectant to wipe down frequently touched surfaces in the passenger cabin. After discarding their gloves, they need to wash their hands with soap and water.  If soap and water are unavailable, they can use an alcohol-based cleaning agent. It’s important for employers of airline cleaning crews to make their personnel aware of the symptoms of SARS so that they can notify their company immediately should they develop any symptoms.</a:t>
            </a:r>
          </a:p>
          <a:p>
            <a:endParaRPr lang="en-US" alt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4CB53B5D-CB17-485B-B067-6951C167AAF2}"/>
              </a:ext>
            </a:extLst>
          </p:cNvPr>
          <p:cNvSpPr>
            <a:spLocks noGrp="1" noChangeArrowheads="1"/>
          </p:cNvSpPr>
          <p:nvPr>
            <p:ph type="sldNum" sz="quarter" idx="5"/>
          </p:nvPr>
        </p:nvSpPr>
        <p:spPr>
          <a:ln/>
        </p:spPr>
        <p:txBody>
          <a:bodyPr/>
          <a:lstStyle/>
          <a:p>
            <a:fld id="{712E5A1F-C60D-47B5-94A0-3DFA91AB4FC3}" type="slidenum">
              <a:rPr lang="en-US" altLang="en-US"/>
              <a:pPr/>
              <a:t>15</a:t>
            </a:fld>
            <a:endParaRPr lang="en-US" altLang="en-US"/>
          </a:p>
        </p:txBody>
      </p:sp>
      <p:sp>
        <p:nvSpPr>
          <p:cNvPr id="557058" name="Rectangle 2">
            <a:extLst>
              <a:ext uri="{FF2B5EF4-FFF2-40B4-BE49-F238E27FC236}">
                <a16:creationId xmlns:a16="http://schemas.microsoft.com/office/drawing/2014/main" id="{A731624B-4A96-4FD0-A472-48E98EE75F2B}"/>
              </a:ext>
            </a:extLst>
          </p:cNvPr>
          <p:cNvSpPr>
            <a:spLocks noChangeArrowheads="1" noTextEdit="1"/>
          </p:cNvSpPr>
          <p:nvPr>
            <p:ph type="sldImg"/>
          </p:nvPr>
        </p:nvSpPr>
        <p:spPr>
          <a:ln/>
        </p:spPr>
      </p:sp>
      <p:sp>
        <p:nvSpPr>
          <p:cNvPr id="557059" name="Rectangle 3">
            <a:extLst>
              <a:ext uri="{FF2B5EF4-FFF2-40B4-BE49-F238E27FC236}">
                <a16:creationId xmlns:a16="http://schemas.microsoft.com/office/drawing/2014/main" id="{6109AC23-4020-4851-A52B-30F41B980506}"/>
              </a:ext>
            </a:extLst>
          </p:cNvPr>
          <p:cNvSpPr>
            <a:spLocks noGrp="1" noChangeArrowheads="1"/>
          </p:cNvSpPr>
          <p:nvPr>
            <p:ph type="body" idx="1"/>
          </p:nvPr>
        </p:nvSpPr>
        <p:spPr/>
        <p:txBody>
          <a:bodyPr/>
          <a:lstStyle/>
          <a:p>
            <a:r>
              <a:rPr lang="en-US" altLang="en-US">
                <a:cs typeface="Times New Roman" panose="02020603050405020304" pitchFamily="18" charset="0"/>
              </a:rPr>
              <a:t>15.  Personnel involved in air medical transport of SARS patients need to take additional precautions, including wearing respiratory protection.  If they anticipate exposure to blood or other potentially infectious materials, they must follow appropriate precautions under the bloodborne pathogens standard, including use of proper PPE, safe needles, etc.  They also should follow good hygiene practices, washing hands frequently.</a:t>
            </a:r>
          </a:p>
          <a:p>
            <a:endParaRPr lang="en-US" alt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C360963F-2AE7-4A82-9457-9E5D2726B83B}"/>
              </a:ext>
            </a:extLst>
          </p:cNvPr>
          <p:cNvSpPr>
            <a:spLocks noGrp="1" noChangeArrowheads="1"/>
          </p:cNvSpPr>
          <p:nvPr>
            <p:ph type="sldNum" sz="quarter" idx="5"/>
          </p:nvPr>
        </p:nvSpPr>
        <p:spPr>
          <a:ln/>
        </p:spPr>
        <p:txBody>
          <a:bodyPr/>
          <a:lstStyle/>
          <a:p>
            <a:fld id="{03F3F097-9155-4D54-8DB7-DF4C072F8EDD}" type="slidenum">
              <a:rPr lang="en-US" altLang="en-US"/>
              <a:pPr/>
              <a:t>16</a:t>
            </a:fld>
            <a:endParaRPr lang="en-US" altLang="en-US"/>
          </a:p>
        </p:txBody>
      </p:sp>
      <p:sp>
        <p:nvSpPr>
          <p:cNvPr id="558082" name="Rectangle 2">
            <a:extLst>
              <a:ext uri="{FF2B5EF4-FFF2-40B4-BE49-F238E27FC236}">
                <a16:creationId xmlns:a16="http://schemas.microsoft.com/office/drawing/2014/main" id="{B22A8105-FF9F-4F4B-BF19-21AFB9C759AF}"/>
              </a:ext>
            </a:extLst>
          </p:cNvPr>
          <p:cNvSpPr>
            <a:spLocks noChangeArrowheads="1" noTextEdit="1"/>
          </p:cNvSpPr>
          <p:nvPr>
            <p:ph type="sldImg"/>
          </p:nvPr>
        </p:nvSpPr>
        <p:spPr>
          <a:ln/>
        </p:spPr>
      </p:sp>
      <p:sp>
        <p:nvSpPr>
          <p:cNvPr id="558083" name="Rectangle 3">
            <a:extLst>
              <a:ext uri="{FF2B5EF4-FFF2-40B4-BE49-F238E27FC236}">
                <a16:creationId xmlns:a16="http://schemas.microsoft.com/office/drawing/2014/main" id="{90B56556-38A9-4C8E-9E56-94F26269A7EF}"/>
              </a:ext>
            </a:extLst>
          </p:cNvPr>
          <p:cNvSpPr>
            <a:spLocks noGrp="1" noChangeArrowheads="1"/>
          </p:cNvSpPr>
          <p:nvPr>
            <p:ph type="body" idx="1"/>
          </p:nvPr>
        </p:nvSpPr>
        <p:spPr/>
        <p:txBody>
          <a:bodyPr/>
          <a:lstStyle/>
          <a:p>
            <a:r>
              <a:rPr lang="en-US" altLang="en-US">
                <a:cs typeface="Times New Roman" panose="02020603050405020304" pitchFamily="18" charset="0"/>
              </a:rPr>
              <a:t>16.   Workers who must handle remains of deceased SARS patients must wear respiratory protection and full PPE.  They must follow similar good hygiene practices, including frequent handwashing.</a:t>
            </a:r>
          </a:p>
          <a:p>
            <a:endParaRPr lang="en-US" alt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1B9A5903-46B1-471C-9E11-C3851838E710}"/>
              </a:ext>
            </a:extLst>
          </p:cNvPr>
          <p:cNvSpPr>
            <a:spLocks noGrp="1" noChangeArrowheads="1"/>
          </p:cNvSpPr>
          <p:nvPr>
            <p:ph type="sldNum" sz="quarter" idx="5"/>
          </p:nvPr>
        </p:nvSpPr>
        <p:spPr>
          <a:ln/>
        </p:spPr>
        <p:txBody>
          <a:bodyPr/>
          <a:lstStyle/>
          <a:p>
            <a:fld id="{C70D03B1-008E-468F-BF74-04551A6F772D}" type="slidenum">
              <a:rPr lang="en-US" altLang="en-US"/>
              <a:pPr/>
              <a:t>17</a:t>
            </a:fld>
            <a:endParaRPr lang="en-US" altLang="en-US"/>
          </a:p>
        </p:txBody>
      </p:sp>
      <p:sp>
        <p:nvSpPr>
          <p:cNvPr id="559106" name="Rectangle 2">
            <a:extLst>
              <a:ext uri="{FF2B5EF4-FFF2-40B4-BE49-F238E27FC236}">
                <a16:creationId xmlns:a16="http://schemas.microsoft.com/office/drawing/2014/main" id="{4CA01EC6-5080-4383-B7CF-F1CD3AEB0680}"/>
              </a:ext>
            </a:extLst>
          </p:cNvPr>
          <p:cNvSpPr>
            <a:spLocks noChangeArrowheads="1" noTextEdit="1"/>
          </p:cNvSpPr>
          <p:nvPr>
            <p:ph type="sldImg"/>
          </p:nvPr>
        </p:nvSpPr>
        <p:spPr>
          <a:ln/>
        </p:spPr>
      </p:sp>
      <p:sp>
        <p:nvSpPr>
          <p:cNvPr id="559107" name="Rectangle 3">
            <a:extLst>
              <a:ext uri="{FF2B5EF4-FFF2-40B4-BE49-F238E27FC236}">
                <a16:creationId xmlns:a16="http://schemas.microsoft.com/office/drawing/2014/main" id="{F3D3CC6A-2301-476F-ACCC-1670EFA87A8E}"/>
              </a:ext>
            </a:extLst>
          </p:cNvPr>
          <p:cNvSpPr>
            <a:spLocks noGrp="1" noChangeArrowheads="1"/>
          </p:cNvSpPr>
          <p:nvPr>
            <p:ph type="body" idx="1"/>
          </p:nvPr>
        </p:nvSpPr>
        <p:spPr/>
        <p:txBody>
          <a:bodyPr/>
          <a:lstStyle/>
          <a:p>
            <a:r>
              <a:rPr lang="en-US" altLang="en-US">
                <a:cs typeface="Times New Roman" panose="02020603050405020304" pitchFamily="18" charset="0"/>
              </a:rPr>
              <a:t>17.  Employers whose personnel may face exposure to SARS need to educate and train their workers appropriately.  Workers need to know about the hazards they face and how to protect themselves as well as how to isolate patients and report potential infections.  Any workers who experience symptoms of SARS need to be removed from duty and exposure to others immediately.</a:t>
            </a:r>
          </a:p>
          <a:p>
            <a:endParaRPr lang="en-US" alt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a:extLst>
              <a:ext uri="{FF2B5EF4-FFF2-40B4-BE49-F238E27FC236}">
                <a16:creationId xmlns:a16="http://schemas.microsoft.com/office/drawing/2014/main" id="{4F845CAE-1088-4B06-A836-FF01F668B2BA}"/>
              </a:ext>
            </a:extLst>
          </p:cNvPr>
          <p:cNvSpPr>
            <a:spLocks noGrp="1" noChangeArrowheads="1"/>
          </p:cNvSpPr>
          <p:nvPr>
            <p:ph type="sldNum" sz="quarter" idx="5"/>
          </p:nvPr>
        </p:nvSpPr>
        <p:spPr>
          <a:ln/>
        </p:spPr>
        <p:txBody>
          <a:bodyPr/>
          <a:lstStyle/>
          <a:p>
            <a:fld id="{7C4F4969-FE55-4C2E-80FA-3065412A1202}" type="slidenum">
              <a:rPr lang="en-US" altLang="en-US"/>
              <a:pPr/>
              <a:t>18</a:t>
            </a:fld>
            <a:endParaRPr lang="en-US" altLang="en-US"/>
          </a:p>
        </p:txBody>
      </p:sp>
      <p:sp>
        <p:nvSpPr>
          <p:cNvPr id="565250" name="Rectangle 2">
            <a:extLst>
              <a:ext uri="{FF2B5EF4-FFF2-40B4-BE49-F238E27FC236}">
                <a16:creationId xmlns:a16="http://schemas.microsoft.com/office/drawing/2014/main" id="{D52E9332-54A8-43CD-A1A7-3732A0345AF8}"/>
              </a:ext>
            </a:extLst>
          </p:cNvPr>
          <p:cNvSpPr>
            <a:spLocks noChangeArrowheads="1" noTextEdit="1"/>
          </p:cNvSpPr>
          <p:nvPr>
            <p:ph type="sldImg"/>
          </p:nvPr>
        </p:nvSpPr>
        <p:spPr bwMode="auto">
          <a:xfrm>
            <a:off x="1135063" y="688975"/>
            <a:ext cx="4589462" cy="3441700"/>
          </a:xfrm>
          <a:prstGeom prst="rect">
            <a:avLst/>
          </a:prstGeom>
          <a:solidFill>
            <a:srgbClr val="FFFFFF"/>
          </a:solidFill>
          <a:ln>
            <a:solidFill>
              <a:srgbClr val="000000"/>
            </a:solidFill>
            <a:miter lim="800000"/>
            <a:headEnd/>
            <a:tailEnd/>
          </a:ln>
        </p:spPr>
      </p:sp>
      <p:sp>
        <p:nvSpPr>
          <p:cNvPr id="565251" name="Rectangle 3">
            <a:extLst>
              <a:ext uri="{FF2B5EF4-FFF2-40B4-BE49-F238E27FC236}">
                <a16:creationId xmlns:a16="http://schemas.microsoft.com/office/drawing/2014/main" id="{1B7FA48B-FAAA-4DA8-BE08-ED42A1F9508B}"/>
              </a:ext>
            </a:extLst>
          </p:cNvPr>
          <p:cNvSpPr>
            <a:spLocks noChangeArrowheads="1"/>
          </p:cNvSpPr>
          <p:nvPr>
            <p:ph type="body" idx="1"/>
          </p:nvPr>
        </p:nvSpPr>
        <p:spPr bwMode="auto">
          <a:xfrm>
            <a:off x="914400" y="4360863"/>
            <a:ext cx="5029200" cy="4130675"/>
          </a:xfrm>
          <a:prstGeom prst="rect">
            <a:avLst/>
          </a:prstGeom>
          <a:solidFill>
            <a:srgbClr val="FFFFFF"/>
          </a:solidFill>
          <a:ln>
            <a:solidFill>
              <a:srgbClr val="000000"/>
            </a:solidFill>
            <a:miter lim="800000"/>
            <a:headEnd/>
            <a:tailEnd/>
          </a:ln>
        </p:spPr>
        <p:txBody>
          <a:bodyPr/>
          <a:lstStyle/>
          <a:p>
            <a:r>
              <a:rPr lang="en-US" altLang="en-US">
                <a:cs typeface="Times New Roman" panose="02020603050405020304" pitchFamily="18" charset="0"/>
              </a:rPr>
              <a:t>18.  Family members who care for SARS patients at home need to take extra precautions.  CDC offers detailed guidance on its website.  </a:t>
            </a:r>
            <a:endParaRPr lang="en-US" alt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chemeClr val="bg1"/>
        </a:solidFill>
        <a:effectLst/>
      </p:bgPr>
    </p:bg>
    <p:spTree>
      <p:nvGrpSpPr>
        <p:cNvPr id="1" name=""/>
        <p:cNvGrpSpPr/>
        <p:nvPr/>
      </p:nvGrpSpPr>
      <p:grpSpPr>
        <a:xfrm>
          <a:off x="0" y="0"/>
          <a:ext cx="0" cy="0"/>
          <a:chOff x="0" y="0"/>
          <a:chExt cx="0" cy="0"/>
        </a:xfrm>
      </p:grpSpPr>
      <p:grpSp>
        <p:nvGrpSpPr>
          <p:cNvPr id="172034" name="Group 2">
            <a:extLst>
              <a:ext uri="{FF2B5EF4-FFF2-40B4-BE49-F238E27FC236}">
                <a16:creationId xmlns:a16="http://schemas.microsoft.com/office/drawing/2014/main" id="{2390F59F-16FB-400A-8082-8F3CFEC402F7}"/>
              </a:ext>
            </a:extLst>
          </p:cNvPr>
          <p:cNvGrpSpPr>
            <a:grpSpLocks/>
          </p:cNvGrpSpPr>
          <p:nvPr/>
        </p:nvGrpSpPr>
        <p:grpSpPr bwMode="auto">
          <a:xfrm>
            <a:off x="-3175" y="0"/>
            <a:ext cx="9147175" cy="6867525"/>
            <a:chOff x="-2" y="0"/>
            <a:chExt cx="5762" cy="4326"/>
          </a:xfrm>
        </p:grpSpPr>
        <p:grpSp>
          <p:nvGrpSpPr>
            <p:cNvPr id="172035" name="Group 3">
              <a:extLst>
                <a:ext uri="{FF2B5EF4-FFF2-40B4-BE49-F238E27FC236}">
                  <a16:creationId xmlns:a16="http://schemas.microsoft.com/office/drawing/2014/main" id="{670A3C96-2591-4089-9400-6878B09B595F}"/>
                </a:ext>
              </a:extLst>
            </p:cNvPr>
            <p:cNvGrpSpPr>
              <a:grpSpLocks/>
            </p:cNvGrpSpPr>
            <p:nvPr userDrawn="1"/>
          </p:nvGrpSpPr>
          <p:grpSpPr bwMode="auto">
            <a:xfrm>
              <a:off x="-2" y="0"/>
              <a:ext cx="5712" cy="4326"/>
              <a:chOff x="-2" y="0"/>
              <a:chExt cx="5712" cy="4326"/>
            </a:xfrm>
          </p:grpSpPr>
          <p:sp>
            <p:nvSpPr>
              <p:cNvPr id="172036" name="Rectangle 4">
                <a:extLst>
                  <a:ext uri="{FF2B5EF4-FFF2-40B4-BE49-F238E27FC236}">
                    <a16:creationId xmlns:a16="http://schemas.microsoft.com/office/drawing/2014/main" id="{A63E9417-9686-49C5-AD22-A1D631F38C36}"/>
                  </a:ext>
                </a:extLst>
              </p:cNvPr>
              <p:cNvSpPr>
                <a:spLocks noChangeArrowheads="1"/>
              </p:cNvSpPr>
              <p:nvPr/>
            </p:nvSpPr>
            <p:spPr bwMode="auto">
              <a:xfrm>
                <a:off x="-2" y="0"/>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37" name="Rectangle 5">
                <a:extLst>
                  <a:ext uri="{FF2B5EF4-FFF2-40B4-BE49-F238E27FC236}">
                    <a16:creationId xmlns:a16="http://schemas.microsoft.com/office/drawing/2014/main" id="{C7DDBE47-CED8-4C82-A333-20023FA76E30}"/>
                  </a:ext>
                </a:extLst>
              </p:cNvPr>
              <p:cNvSpPr>
                <a:spLocks noChangeArrowheads="1"/>
              </p:cNvSpPr>
              <p:nvPr/>
            </p:nvSpPr>
            <p:spPr bwMode="auto">
              <a:xfrm>
                <a:off x="9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38" name="Rectangle 6">
                <a:extLst>
                  <a:ext uri="{FF2B5EF4-FFF2-40B4-BE49-F238E27FC236}">
                    <a16:creationId xmlns:a16="http://schemas.microsoft.com/office/drawing/2014/main" id="{20544B14-12B2-4171-9C52-11FD96D0FFCF}"/>
                  </a:ext>
                </a:extLst>
              </p:cNvPr>
              <p:cNvSpPr>
                <a:spLocks noChangeArrowheads="1"/>
              </p:cNvSpPr>
              <p:nvPr/>
            </p:nvSpPr>
            <p:spPr bwMode="auto">
              <a:xfrm>
                <a:off x="19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39" name="Rectangle 7">
                <a:extLst>
                  <a:ext uri="{FF2B5EF4-FFF2-40B4-BE49-F238E27FC236}">
                    <a16:creationId xmlns:a16="http://schemas.microsoft.com/office/drawing/2014/main" id="{3EB63A86-303A-4D1C-8993-44DE0ABDBCE5}"/>
                  </a:ext>
                </a:extLst>
              </p:cNvPr>
              <p:cNvSpPr>
                <a:spLocks noChangeArrowheads="1"/>
              </p:cNvSpPr>
              <p:nvPr/>
            </p:nvSpPr>
            <p:spPr bwMode="auto">
              <a:xfrm>
                <a:off x="28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0" name="Rectangle 8">
                <a:extLst>
                  <a:ext uri="{FF2B5EF4-FFF2-40B4-BE49-F238E27FC236}">
                    <a16:creationId xmlns:a16="http://schemas.microsoft.com/office/drawing/2014/main" id="{2343ACE3-BEAF-4B0A-B8C7-BEF49FA815BD}"/>
                  </a:ext>
                </a:extLst>
              </p:cNvPr>
              <p:cNvSpPr>
                <a:spLocks noChangeArrowheads="1"/>
              </p:cNvSpPr>
              <p:nvPr/>
            </p:nvSpPr>
            <p:spPr bwMode="auto">
              <a:xfrm>
                <a:off x="38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1" name="Rectangle 9">
                <a:extLst>
                  <a:ext uri="{FF2B5EF4-FFF2-40B4-BE49-F238E27FC236}">
                    <a16:creationId xmlns:a16="http://schemas.microsoft.com/office/drawing/2014/main" id="{CF172D1F-8AA3-41A9-85F1-D78EB171B7D5}"/>
                  </a:ext>
                </a:extLst>
              </p:cNvPr>
              <p:cNvSpPr>
                <a:spLocks noChangeArrowheads="1"/>
              </p:cNvSpPr>
              <p:nvPr/>
            </p:nvSpPr>
            <p:spPr bwMode="auto">
              <a:xfrm>
                <a:off x="47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2" name="Rectangle 10">
                <a:extLst>
                  <a:ext uri="{FF2B5EF4-FFF2-40B4-BE49-F238E27FC236}">
                    <a16:creationId xmlns:a16="http://schemas.microsoft.com/office/drawing/2014/main" id="{EDF1FCB2-7934-47AC-9518-06D798B80641}"/>
                  </a:ext>
                </a:extLst>
              </p:cNvPr>
              <p:cNvSpPr>
                <a:spLocks noChangeArrowheads="1"/>
              </p:cNvSpPr>
              <p:nvPr/>
            </p:nvSpPr>
            <p:spPr bwMode="auto">
              <a:xfrm>
                <a:off x="57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3" name="Rectangle 11">
                <a:extLst>
                  <a:ext uri="{FF2B5EF4-FFF2-40B4-BE49-F238E27FC236}">
                    <a16:creationId xmlns:a16="http://schemas.microsoft.com/office/drawing/2014/main" id="{874B0013-4C7A-41C5-8026-8C371B0B92A4}"/>
                  </a:ext>
                </a:extLst>
              </p:cNvPr>
              <p:cNvSpPr>
                <a:spLocks noChangeArrowheads="1"/>
              </p:cNvSpPr>
              <p:nvPr/>
            </p:nvSpPr>
            <p:spPr bwMode="auto">
              <a:xfrm>
                <a:off x="67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4" name="Rectangle 12">
                <a:extLst>
                  <a:ext uri="{FF2B5EF4-FFF2-40B4-BE49-F238E27FC236}">
                    <a16:creationId xmlns:a16="http://schemas.microsoft.com/office/drawing/2014/main" id="{6592170B-CBBA-42DD-AF80-CE63711BA6B1}"/>
                  </a:ext>
                </a:extLst>
              </p:cNvPr>
              <p:cNvSpPr>
                <a:spLocks noChangeArrowheads="1"/>
              </p:cNvSpPr>
              <p:nvPr/>
            </p:nvSpPr>
            <p:spPr bwMode="auto">
              <a:xfrm>
                <a:off x="76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5" name="Rectangle 13">
                <a:extLst>
                  <a:ext uri="{FF2B5EF4-FFF2-40B4-BE49-F238E27FC236}">
                    <a16:creationId xmlns:a16="http://schemas.microsoft.com/office/drawing/2014/main" id="{6B5DB6D1-729D-417E-91BE-C1DAEE006781}"/>
                  </a:ext>
                </a:extLst>
              </p:cNvPr>
              <p:cNvSpPr>
                <a:spLocks noChangeArrowheads="1"/>
              </p:cNvSpPr>
              <p:nvPr/>
            </p:nvSpPr>
            <p:spPr bwMode="auto">
              <a:xfrm>
                <a:off x="86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6" name="Rectangle 14">
                <a:extLst>
                  <a:ext uri="{FF2B5EF4-FFF2-40B4-BE49-F238E27FC236}">
                    <a16:creationId xmlns:a16="http://schemas.microsoft.com/office/drawing/2014/main" id="{832E60EA-DF35-466A-B67E-40BF658E4AD7}"/>
                  </a:ext>
                </a:extLst>
              </p:cNvPr>
              <p:cNvSpPr>
                <a:spLocks noChangeArrowheads="1"/>
              </p:cNvSpPr>
              <p:nvPr/>
            </p:nvSpPr>
            <p:spPr bwMode="auto">
              <a:xfrm>
                <a:off x="95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7" name="Rectangle 15">
                <a:extLst>
                  <a:ext uri="{FF2B5EF4-FFF2-40B4-BE49-F238E27FC236}">
                    <a16:creationId xmlns:a16="http://schemas.microsoft.com/office/drawing/2014/main" id="{F383CD3E-E970-4C9E-962E-FDE0EADC0FA7}"/>
                  </a:ext>
                </a:extLst>
              </p:cNvPr>
              <p:cNvSpPr>
                <a:spLocks noChangeArrowheads="1"/>
              </p:cNvSpPr>
              <p:nvPr/>
            </p:nvSpPr>
            <p:spPr bwMode="auto">
              <a:xfrm>
                <a:off x="105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8" name="Rectangle 16">
                <a:extLst>
                  <a:ext uri="{FF2B5EF4-FFF2-40B4-BE49-F238E27FC236}">
                    <a16:creationId xmlns:a16="http://schemas.microsoft.com/office/drawing/2014/main" id="{252DF4C1-2537-4135-87EE-BCEDE9EF16E9}"/>
                  </a:ext>
                </a:extLst>
              </p:cNvPr>
              <p:cNvSpPr>
                <a:spLocks noChangeArrowheads="1"/>
              </p:cNvSpPr>
              <p:nvPr/>
            </p:nvSpPr>
            <p:spPr bwMode="auto">
              <a:xfrm>
                <a:off x="115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49" name="Rectangle 17">
                <a:extLst>
                  <a:ext uri="{FF2B5EF4-FFF2-40B4-BE49-F238E27FC236}">
                    <a16:creationId xmlns:a16="http://schemas.microsoft.com/office/drawing/2014/main" id="{AE3D32C6-8216-4059-8E89-9DDFB2C58F0D}"/>
                  </a:ext>
                </a:extLst>
              </p:cNvPr>
              <p:cNvSpPr>
                <a:spLocks noChangeArrowheads="1"/>
              </p:cNvSpPr>
              <p:nvPr/>
            </p:nvSpPr>
            <p:spPr bwMode="auto">
              <a:xfrm>
                <a:off x="124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0" name="Rectangle 18">
                <a:extLst>
                  <a:ext uri="{FF2B5EF4-FFF2-40B4-BE49-F238E27FC236}">
                    <a16:creationId xmlns:a16="http://schemas.microsoft.com/office/drawing/2014/main" id="{4A290C23-2486-4F18-8C2F-6A64F422483C}"/>
                  </a:ext>
                </a:extLst>
              </p:cNvPr>
              <p:cNvSpPr>
                <a:spLocks noChangeArrowheads="1"/>
              </p:cNvSpPr>
              <p:nvPr/>
            </p:nvSpPr>
            <p:spPr bwMode="auto">
              <a:xfrm>
                <a:off x="134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1" name="Rectangle 19">
                <a:extLst>
                  <a:ext uri="{FF2B5EF4-FFF2-40B4-BE49-F238E27FC236}">
                    <a16:creationId xmlns:a16="http://schemas.microsoft.com/office/drawing/2014/main" id="{34BE301C-89A3-410D-AE89-B61BB10BA2C7}"/>
                  </a:ext>
                </a:extLst>
              </p:cNvPr>
              <p:cNvSpPr>
                <a:spLocks noChangeArrowheads="1"/>
              </p:cNvSpPr>
              <p:nvPr/>
            </p:nvSpPr>
            <p:spPr bwMode="auto">
              <a:xfrm>
                <a:off x="143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2" name="Rectangle 20">
                <a:extLst>
                  <a:ext uri="{FF2B5EF4-FFF2-40B4-BE49-F238E27FC236}">
                    <a16:creationId xmlns:a16="http://schemas.microsoft.com/office/drawing/2014/main" id="{A435DCBA-7AC0-46A1-B576-57536BFE17DD}"/>
                  </a:ext>
                </a:extLst>
              </p:cNvPr>
              <p:cNvSpPr>
                <a:spLocks noChangeArrowheads="1"/>
              </p:cNvSpPr>
              <p:nvPr/>
            </p:nvSpPr>
            <p:spPr bwMode="auto">
              <a:xfrm>
                <a:off x="153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3" name="Rectangle 21">
                <a:extLst>
                  <a:ext uri="{FF2B5EF4-FFF2-40B4-BE49-F238E27FC236}">
                    <a16:creationId xmlns:a16="http://schemas.microsoft.com/office/drawing/2014/main" id="{5F03A273-3828-440C-AA16-95B9E6EAC659}"/>
                  </a:ext>
                </a:extLst>
              </p:cNvPr>
              <p:cNvSpPr>
                <a:spLocks noChangeArrowheads="1"/>
              </p:cNvSpPr>
              <p:nvPr/>
            </p:nvSpPr>
            <p:spPr bwMode="auto">
              <a:xfrm>
                <a:off x="163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4" name="Rectangle 22">
                <a:extLst>
                  <a:ext uri="{FF2B5EF4-FFF2-40B4-BE49-F238E27FC236}">
                    <a16:creationId xmlns:a16="http://schemas.microsoft.com/office/drawing/2014/main" id="{65FC42E1-7F01-424E-B80C-A69D1561751B}"/>
                  </a:ext>
                </a:extLst>
              </p:cNvPr>
              <p:cNvSpPr>
                <a:spLocks noChangeArrowheads="1"/>
              </p:cNvSpPr>
              <p:nvPr/>
            </p:nvSpPr>
            <p:spPr bwMode="auto">
              <a:xfrm>
                <a:off x="172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5" name="Rectangle 23">
                <a:extLst>
                  <a:ext uri="{FF2B5EF4-FFF2-40B4-BE49-F238E27FC236}">
                    <a16:creationId xmlns:a16="http://schemas.microsoft.com/office/drawing/2014/main" id="{AAD21C08-0ABF-4D3C-9919-6E8BADB6CFAD}"/>
                  </a:ext>
                </a:extLst>
              </p:cNvPr>
              <p:cNvSpPr>
                <a:spLocks noChangeArrowheads="1"/>
              </p:cNvSpPr>
              <p:nvPr/>
            </p:nvSpPr>
            <p:spPr bwMode="auto">
              <a:xfrm>
                <a:off x="182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6" name="Rectangle 24">
                <a:extLst>
                  <a:ext uri="{FF2B5EF4-FFF2-40B4-BE49-F238E27FC236}">
                    <a16:creationId xmlns:a16="http://schemas.microsoft.com/office/drawing/2014/main" id="{60C99619-F00A-4128-AC4F-DD11E36D3A70}"/>
                  </a:ext>
                </a:extLst>
              </p:cNvPr>
              <p:cNvSpPr>
                <a:spLocks noChangeArrowheads="1"/>
              </p:cNvSpPr>
              <p:nvPr/>
            </p:nvSpPr>
            <p:spPr bwMode="auto">
              <a:xfrm>
                <a:off x="191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7" name="Rectangle 25">
                <a:extLst>
                  <a:ext uri="{FF2B5EF4-FFF2-40B4-BE49-F238E27FC236}">
                    <a16:creationId xmlns:a16="http://schemas.microsoft.com/office/drawing/2014/main" id="{D14048DA-826A-4FF6-94CB-10FE0DC16D35}"/>
                  </a:ext>
                </a:extLst>
              </p:cNvPr>
              <p:cNvSpPr>
                <a:spLocks noChangeArrowheads="1"/>
              </p:cNvSpPr>
              <p:nvPr/>
            </p:nvSpPr>
            <p:spPr bwMode="auto">
              <a:xfrm>
                <a:off x="201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8" name="Rectangle 26">
                <a:extLst>
                  <a:ext uri="{FF2B5EF4-FFF2-40B4-BE49-F238E27FC236}">
                    <a16:creationId xmlns:a16="http://schemas.microsoft.com/office/drawing/2014/main" id="{4BC5BB83-E57A-412E-B4A3-C42ACCB4F840}"/>
                  </a:ext>
                </a:extLst>
              </p:cNvPr>
              <p:cNvSpPr>
                <a:spLocks noChangeArrowheads="1"/>
              </p:cNvSpPr>
              <p:nvPr/>
            </p:nvSpPr>
            <p:spPr bwMode="auto">
              <a:xfrm>
                <a:off x="211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59" name="Rectangle 27">
                <a:extLst>
                  <a:ext uri="{FF2B5EF4-FFF2-40B4-BE49-F238E27FC236}">
                    <a16:creationId xmlns:a16="http://schemas.microsoft.com/office/drawing/2014/main" id="{D0E9B7EC-646E-484B-9962-1A610C94FD4B}"/>
                  </a:ext>
                </a:extLst>
              </p:cNvPr>
              <p:cNvSpPr>
                <a:spLocks noChangeArrowheads="1"/>
              </p:cNvSpPr>
              <p:nvPr/>
            </p:nvSpPr>
            <p:spPr bwMode="auto">
              <a:xfrm>
                <a:off x="220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0" name="Rectangle 28">
                <a:extLst>
                  <a:ext uri="{FF2B5EF4-FFF2-40B4-BE49-F238E27FC236}">
                    <a16:creationId xmlns:a16="http://schemas.microsoft.com/office/drawing/2014/main" id="{B166229E-7DB3-4D04-AB69-686A4E0C7922}"/>
                  </a:ext>
                </a:extLst>
              </p:cNvPr>
              <p:cNvSpPr>
                <a:spLocks noChangeArrowheads="1"/>
              </p:cNvSpPr>
              <p:nvPr/>
            </p:nvSpPr>
            <p:spPr bwMode="auto">
              <a:xfrm>
                <a:off x="230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1" name="Rectangle 29">
                <a:extLst>
                  <a:ext uri="{FF2B5EF4-FFF2-40B4-BE49-F238E27FC236}">
                    <a16:creationId xmlns:a16="http://schemas.microsoft.com/office/drawing/2014/main" id="{626AF163-E7AF-415D-B0FE-D0170E341D27}"/>
                  </a:ext>
                </a:extLst>
              </p:cNvPr>
              <p:cNvSpPr>
                <a:spLocks noChangeArrowheads="1"/>
              </p:cNvSpPr>
              <p:nvPr/>
            </p:nvSpPr>
            <p:spPr bwMode="auto">
              <a:xfrm>
                <a:off x="239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2" name="Rectangle 30">
                <a:extLst>
                  <a:ext uri="{FF2B5EF4-FFF2-40B4-BE49-F238E27FC236}">
                    <a16:creationId xmlns:a16="http://schemas.microsoft.com/office/drawing/2014/main" id="{3A0CD0DB-404F-43B3-9904-A7031CBE100C}"/>
                  </a:ext>
                </a:extLst>
              </p:cNvPr>
              <p:cNvSpPr>
                <a:spLocks noChangeArrowheads="1"/>
              </p:cNvSpPr>
              <p:nvPr/>
            </p:nvSpPr>
            <p:spPr bwMode="auto">
              <a:xfrm>
                <a:off x="249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3" name="Rectangle 31">
                <a:extLst>
                  <a:ext uri="{FF2B5EF4-FFF2-40B4-BE49-F238E27FC236}">
                    <a16:creationId xmlns:a16="http://schemas.microsoft.com/office/drawing/2014/main" id="{06A30A53-56E7-4C7A-A9B3-B884FD920024}"/>
                  </a:ext>
                </a:extLst>
              </p:cNvPr>
              <p:cNvSpPr>
                <a:spLocks noChangeArrowheads="1"/>
              </p:cNvSpPr>
              <p:nvPr/>
            </p:nvSpPr>
            <p:spPr bwMode="auto">
              <a:xfrm>
                <a:off x="259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4" name="Rectangle 32">
                <a:extLst>
                  <a:ext uri="{FF2B5EF4-FFF2-40B4-BE49-F238E27FC236}">
                    <a16:creationId xmlns:a16="http://schemas.microsoft.com/office/drawing/2014/main" id="{6699C5F3-865D-4E80-9C58-A08B7B547F13}"/>
                  </a:ext>
                </a:extLst>
              </p:cNvPr>
              <p:cNvSpPr>
                <a:spLocks noChangeArrowheads="1"/>
              </p:cNvSpPr>
              <p:nvPr/>
            </p:nvSpPr>
            <p:spPr bwMode="auto">
              <a:xfrm>
                <a:off x="268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5" name="Rectangle 33">
                <a:extLst>
                  <a:ext uri="{FF2B5EF4-FFF2-40B4-BE49-F238E27FC236}">
                    <a16:creationId xmlns:a16="http://schemas.microsoft.com/office/drawing/2014/main" id="{9E55BC1F-C451-4E25-8CB5-72162F34074F}"/>
                  </a:ext>
                </a:extLst>
              </p:cNvPr>
              <p:cNvSpPr>
                <a:spLocks noChangeArrowheads="1"/>
              </p:cNvSpPr>
              <p:nvPr/>
            </p:nvSpPr>
            <p:spPr bwMode="auto">
              <a:xfrm>
                <a:off x="278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6" name="Rectangle 34">
                <a:extLst>
                  <a:ext uri="{FF2B5EF4-FFF2-40B4-BE49-F238E27FC236}">
                    <a16:creationId xmlns:a16="http://schemas.microsoft.com/office/drawing/2014/main" id="{0DBA2BA6-E016-48CA-8BD4-844B8C927810}"/>
                  </a:ext>
                </a:extLst>
              </p:cNvPr>
              <p:cNvSpPr>
                <a:spLocks noChangeArrowheads="1"/>
              </p:cNvSpPr>
              <p:nvPr/>
            </p:nvSpPr>
            <p:spPr bwMode="auto">
              <a:xfrm>
                <a:off x="287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7" name="Rectangle 35">
                <a:extLst>
                  <a:ext uri="{FF2B5EF4-FFF2-40B4-BE49-F238E27FC236}">
                    <a16:creationId xmlns:a16="http://schemas.microsoft.com/office/drawing/2014/main" id="{6DD76A69-A289-41B8-AC3A-D39CC2612D0F}"/>
                  </a:ext>
                </a:extLst>
              </p:cNvPr>
              <p:cNvSpPr>
                <a:spLocks noChangeArrowheads="1"/>
              </p:cNvSpPr>
              <p:nvPr/>
            </p:nvSpPr>
            <p:spPr bwMode="auto">
              <a:xfrm>
                <a:off x="297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8" name="Rectangle 36">
                <a:extLst>
                  <a:ext uri="{FF2B5EF4-FFF2-40B4-BE49-F238E27FC236}">
                    <a16:creationId xmlns:a16="http://schemas.microsoft.com/office/drawing/2014/main" id="{FFB4BE4E-B523-4195-A8B6-0BE9DB96F195}"/>
                  </a:ext>
                </a:extLst>
              </p:cNvPr>
              <p:cNvSpPr>
                <a:spLocks noChangeArrowheads="1"/>
              </p:cNvSpPr>
              <p:nvPr/>
            </p:nvSpPr>
            <p:spPr bwMode="auto">
              <a:xfrm>
                <a:off x="307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69" name="Rectangle 37">
                <a:extLst>
                  <a:ext uri="{FF2B5EF4-FFF2-40B4-BE49-F238E27FC236}">
                    <a16:creationId xmlns:a16="http://schemas.microsoft.com/office/drawing/2014/main" id="{500E2136-7DC6-47A6-AF9B-8B4824C715FF}"/>
                  </a:ext>
                </a:extLst>
              </p:cNvPr>
              <p:cNvSpPr>
                <a:spLocks noChangeArrowheads="1"/>
              </p:cNvSpPr>
              <p:nvPr/>
            </p:nvSpPr>
            <p:spPr bwMode="auto">
              <a:xfrm>
                <a:off x="316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0" name="Rectangle 38">
                <a:extLst>
                  <a:ext uri="{FF2B5EF4-FFF2-40B4-BE49-F238E27FC236}">
                    <a16:creationId xmlns:a16="http://schemas.microsoft.com/office/drawing/2014/main" id="{7EEE6B78-BB19-4B68-8DE9-88B4921E7720}"/>
                  </a:ext>
                </a:extLst>
              </p:cNvPr>
              <p:cNvSpPr>
                <a:spLocks noChangeArrowheads="1"/>
              </p:cNvSpPr>
              <p:nvPr/>
            </p:nvSpPr>
            <p:spPr bwMode="auto">
              <a:xfrm>
                <a:off x="326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1" name="Rectangle 39">
                <a:extLst>
                  <a:ext uri="{FF2B5EF4-FFF2-40B4-BE49-F238E27FC236}">
                    <a16:creationId xmlns:a16="http://schemas.microsoft.com/office/drawing/2014/main" id="{73EB7719-5C07-439B-A7AE-F90B330C0614}"/>
                  </a:ext>
                </a:extLst>
              </p:cNvPr>
              <p:cNvSpPr>
                <a:spLocks noChangeArrowheads="1"/>
              </p:cNvSpPr>
              <p:nvPr/>
            </p:nvSpPr>
            <p:spPr bwMode="auto">
              <a:xfrm>
                <a:off x="335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2" name="Rectangle 40">
                <a:extLst>
                  <a:ext uri="{FF2B5EF4-FFF2-40B4-BE49-F238E27FC236}">
                    <a16:creationId xmlns:a16="http://schemas.microsoft.com/office/drawing/2014/main" id="{2389B9DE-136C-4515-AB79-6CCEEA1119F0}"/>
                  </a:ext>
                </a:extLst>
              </p:cNvPr>
              <p:cNvSpPr>
                <a:spLocks noChangeArrowheads="1"/>
              </p:cNvSpPr>
              <p:nvPr/>
            </p:nvSpPr>
            <p:spPr bwMode="auto">
              <a:xfrm>
                <a:off x="345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3" name="Rectangle 41">
                <a:extLst>
                  <a:ext uri="{FF2B5EF4-FFF2-40B4-BE49-F238E27FC236}">
                    <a16:creationId xmlns:a16="http://schemas.microsoft.com/office/drawing/2014/main" id="{8BD10249-D8B6-4D58-B795-C869A49C1DDC}"/>
                  </a:ext>
                </a:extLst>
              </p:cNvPr>
              <p:cNvSpPr>
                <a:spLocks noChangeArrowheads="1"/>
              </p:cNvSpPr>
              <p:nvPr/>
            </p:nvSpPr>
            <p:spPr bwMode="auto">
              <a:xfrm>
                <a:off x="355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4" name="Rectangle 42">
                <a:extLst>
                  <a:ext uri="{FF2B5EF4-FFF2-40B4-BE49-F238E27FC236}">
                    <a16:creationId xmlns:a16="http://schemas.microsoft.com/office/drawing/2014/main" id="{4ED5D7EA-B26C-4FE3-8EBF-CED5FAEBBDED}"/>
                  </a:ext>
                </a:extLst>
              </p:cNvPr>
              <p:cNvSpPr>
                <a:spLocks noChangeArrowheads="1"/>
              </p:cNvSpPr>
              <p:nvPr/>
            </p:nvSpPr>
            <p:spPr bwMode="auto">
              <a:xfrm>
                <a:off x="364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5" name="Rectangle 43">
                <a:extLst>
                  <a:ext uri="{FF2B5EF4-FFF2-40B4-BE49-F238E27FC236}">
                    <a16:creationId xmlns:a16="http://schemas.microsoft.com/office/drawing/2014/main" id="{1D704F32-B5C0-4903-B3AD-826E1B2CDB57}"/>
                  </a:ext>
                </a:extLst>
              </p:cNvPr>
              <p:cNvSpPr>
                <a:spLocks noChangeArrowheads="1"/>
              </p:cNvSpPr>
              <p:nvPr/>
            </p:nvSpPr>
            <p:spPr bwMode="auto">
              <a:xfrm>
                <a:off x="374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6" name="Rectangle 44">
                <a:extLst>
                  <a:ext uri="{FF2B5EF4-FFF2-40B4-BE49-F238E27FC236}">
                    <a16:creationId xmlns:a16="http://schemas.microsoft.com/office/drawing/2014/main" id="{99073841-E2D1-41C9-A8D6-806A171630CC}"/>
                  </a:ext>
                </a:extLst>
              </p:cNvPr>
              <p:cNvSpPr>
                <a:spLocks noChangeArrowheads="1"/>
              </p:cNvSpPr>
              <p:nvPr/>
            </p:nvSpPr>
            <p:spPr bwMode="auto">
              <a:xfrm>
                <a:off x="383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7" name="Rectangle 45">
                <a:extLst>
                  <a:ext uri="{FF2B5EF4-FFF2-40B4-BE49-F238E27FC236}">
                    <a16:creationId xmlns:a16="http://schemas.microsoft.com/office/drawing/2014/main" id="{9C6513E1-5B7A-455A-9FFD-F6DEFA59CDA8}"/>
                  </a:ext>
                </a:extLst>
              </p:cNvPr>
              <p:cNvSpPr>
                <a:spLocks noChangeArrowheads="1"/>
              </p:cNvSpPr>
              <p:nvPr/>
            </p:nvSpPr>
            <p:spPr bwMode="auto">
              <a:xfrm>
                <a:off x="393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8" name="Rectangle 46">
                <a:extLst>
                  <a:ext uri="{FF2B5EF4-FFF2-40B4-BE49-F238E27FC236}">
                    <a16:creationId xmlns:a16="http://schemas.microsoft.com/office/drawing/2014/main" id="{D5976B0D-CF00-476F-95E5-654FB94A9211}"/>
                  </a:ext>
                </a:extLst>
              </p:cNvPr>
              <p:cNvSpPr>
                <a:spLocks noChangeArrowheads="1"/>
              </p:cNvSpPr>
              <p:nvPr/>
            </p:nvSpPr>
            <p:spPr bwMode="auto">
              <a:xfrm>
                <a:off x="403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79" name="Rectangle 47">
                <a:extLst>
                  <a:ext uri="{FF2B5EF4-FFF2-40B4-BE49-F238E27FC236}">
                    <a16:creationId xmlns:a16="http://schemas.microsoft.com/office/drawing/2014/main" id="{A0B02E27-753A-4C3B-AD1B-8AEEC911CD51}"/>
                  </a:ext>
                </a:extLst>
              </p:cNvPr>
              <p:cNvSpPr>
                <a:spLocks noChangeArrowheads="1"/>
              </p:cNvSpPr>
              <p:nvPr/>
            </p:nvSpPr>
            <p:spPr bwMode="auto">
              <a:xfrm>
                <a:off x="412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0" name="Rectangle 48">
                <a:extLst>
                  <a:ext uri="{FF2B5EF4-FFF2-40B4-BE49-F238E27FC236}">
                    <a16:creationId xmlns:a16="http://schemas.microsoft.com/office/drawing/2014/main" id="{AA1FEC15-F87D-44FD-B192-E17CB02041DD}"/>
                  </a:ext>
                </a:extLst>
              </p:cNvPr>
              <p:cNvSpPr>
                <a:spLocks noChangeArrowheads="1"/>
              </p:cNvSpPr>
              <p:nvPr/>
            </p:nvSpPr>
            <p:spPr bwMode="auto">
              <a:xfrm>
                <a:off x="422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1" name="Rectangle 49">
                <a:extLst>
                  <a:ext uri="{FF2B5EF4-FFF2-40B4-BE49-F238E27FC236}">
                    <a16:creationId xmlns:a16="http://schemas.microsoft.com/office/drawing/2014/main" id="{DA3716B4-C898-4C37-86E9-99359C71D74B}"/>
                  </a:ext>
                </a:extLst>
              </p:cNvPr>
              <p:cNvSpPr>
                <a:spLocks noChangeArrowheads="1"/>
              </p:cNvSpPr>
              <p:nvPr/>
            </p:nvSpPr>
            <p:spPr bwMode="auto">
              <a:xfrm>
                <a:off x="431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2" name="Rectangle 50">
                <a:extLst>
                  <a:ext uri="{FF2B5EF4-FFF2-40B4-BE49-F238E27FC236}">
                    <a16:creationId xmlns:a16="http://schemas.microsoft.com/office/drawing/2014/main" id="{3F972288-38AE-44AF-9635-6EBD406951AA}"/>
                  </a:ext>
                </a:extLst>
              </p:cNvPr>
              <p:cNvSpPr>
                <a:spLocks noChangeArrowheads="1"/>
              </p:cNvSpPr>
              <p:nvPr/>
            </p:nvSpPr>
            <p:spPr bwMode="auto">
              <a:xfrm>
                <a:off x="441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3" name="Rectangle 51">
                <a:extLst>
                  <a:ext uri="{FF2B5EF4-FFF2-40B4-BE49-F238E27FC236}">
                    <a16:creationId xmlns:a16="http://schemas.microsoft.com/office/drawing/2014/main" id="{2D4F732F-E1BD-4D18-822D-8BF38238B905}"/>
                  </a:ext>
                </a:extLst>
              </p:cNvPr>
              <p:cNvSpPr>
                <a:spLocks noChangeArrowheads="1"/>
              </p:cNvSpPr>
              <p:nvPr/>
            </p:nvSpPr>
            <p:spPr bwMode="auto">
              <a:xfrm>
                <a:off x="451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4" name="Rectangle 52">
                <a:extLst>
                  <a:ext uri="{FF2B5EF4-FFF2-40B4-BE49-F238E27FC236}">
                    <a16:creationId xmlns:a16="http://schemas.microsoft.com/office/drawing/2014/main" id="{65CBDF1A-ADE9-42B9-BA4F-E9BE6A5E9854}"/>
                  </a:ext>
                </a:extLst>
              </p:cNvPr>
              <p:cNvSpPr>
                <a:spLocks noChangeArrowheads="1"/>
              </p:cNvSpPr>
              <p:nvPr/>
            </p:nvSpPr>
            <p:spPr bwMode="auto">
              <a:xfrm>
                <a:off x="460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5" name="Rectangle 53">
                <a:extLst>
                  <a:ext uri="{FF2B5EF4-FFF2-40B4-BE49-F238E27FC236}">
                    <a16:creationId xmlns:a16="http://schemas.microsoft.com/office/drawing/2014/main" id="{C8230FC5-5B85-4482-9ADD-12243CD34A06}"/>
                  </a:ext>
                </a:extLst>
              </p:cNvPr>
              <p:cNvSpPr>
                <a:spLocks noChangeArrowheads="1"/>
              </p:cNvSpPr>
              <p:nvPr/>
            </p:nvSpPr>
            <p:spPr bwMode="auto">
              <a:xfrm>
                <a:off x="470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6" name="Rectangle 54">
                <a:extLst>
                  <a:ext uri="{FF2B5EF4-FFF2-40B4-BE49-F238E27FC236}">
                    <a16:creationId xmlns:a16="http://schemas.microsoft.com/office/drawing/2014/main" id="{93036F41-883C-4BFE-ADDF-32F5007FA18E}"/>
                  </a:ext>
                </a:extLst>
              </p:cNvPr>
              <p:cNvSpPr>
                <a:spLocks noChangeArrowheads="1"/>
              </p:cNvSpPr>
              <p:nvPr/>
            </p:nvSpPr>
            <p:spPr bwMode="auto">
              <a:xfrm>
                <a:off x="479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7" name="Rectangle 55">
                <a:extLst>
                  <a:ext uri="{FF2B5EF4-FFF2-40B4-BE49-F238E27FC236}">
                    <a16:creationId xmlns:a16="http://schemas.microsoft.com/office/drawing/2014/main" id="{03A42CEE-9836-485C-8C67-39F9A090012E}"/>
                  </a:ext>
                </a:extLst>
              </p:cNvPr>
              <p:cNvSpPr>
                <a:spLocks noChangeArrowheads="1"/>
              </p:cNvSpPr>
              <p:nvPr/>
            </p:nvSpPr>
            <p:spPr bwMode="auto">
              <a:xfrm>
                <a:off x="489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8" name="Rectangle 56">
                <a:extLst>
                  <a:ext uri="{FF2B5EF4-FFF2-40B4-BE49-F238E27FC236}">
                    <a16:creationId xmlns:a16="http://schemas.microsoft.com/office/drawing/2014/main" id="{09484DB6-1000-4270-A211-9CC89F596E9E}"/>
                  </a:ext>
                </a:extLst>
              </p:cNvPr>
              <p:cNvSpPr>
                <a:spLocks noChangeArrowheads="1"/>
              </p:cNvSpPr>
              <p:nvPr/>
            </p:nvSpPr>
            <p:spPr bwMode="auto">
              <a:xfrm>
                <a:off x="499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89" name="Rectangle 57">
                <a:extLst>
                  <a:ext uri="{FF2B5EF4-FFF2-40B4-BE49-F238E27FC236}">
                    <a16:creationId xmlns:a16="http://schemas.microsoft.com/office/drawing/2014/main" id="{FC56BDDB-95E5-4CDA-AE1D-2A4954290058}"/>
                  </a:ext>
                </a:extLst>
              </p:cNvPr>
              <p:cNvSpPr>
                <a:spLocks noChangeArrowheads="1"/>
              </p:cNvSpPr>
              <p:nvPr/>
            </p:nvSpPr>
            <p:spPr bwMode="auto">
              <a:xfrm>
                <a:off x="508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90" name="Rectangle 58">
                <a:extLst>
                  <a:ext uri="{FF2B5EF4-FFF2-40B4-BE49-F238E27FC236}">
                    <a16:creationId xmlns:a16="http://schemas.microsoft.com/office/drawing/2014/main" id="{3C609210-35F4-41B2-B5AD-9A9EC77A7DCB}"/>
                  </a:ext>
                </a:extLst>
              </p:cNvPr>
              <p:cNvSpPr>
                <a:spLocks noChangeArrowheads="1"/>
              </p:cNvSpPr>
              <p:nvPr/>
            </p:nvSpPr>
            <p:spPr bwMode="auto">
              <a:xfrm>
                <a:off x="518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91" name="Rectangle 59">
                <a:extLst>
                  <a:ext uri="{FF2B5EF4-FFF2-40B4-BE49-F238E27FC236}">
                    <a16:creationId xmlns:a16="http://schemas.microsoft.com/office/drawing/2014/main" id="{3C7AE3F4-367A-4CDA-B870-642DBF6B1F75}"/>
                  </a:ext>
                </a:extLst>
              </p:cNvPr>
              <p:cNvSpPr>
                <a:spLocks noChangeArrowheads="1"/>
              </p:cNvSpPr>
              <p:nvPr/>
            </p:nvSpPr>
            <p:spPr bwMode="auto">
              <a:xfrm>
                <a:off x="5278"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92" name="Rectangle 60">
                <a:extLst>
                  <a:ext uri="{FF2B5EF4-FFF2-40B4-BE49-F238E27FC236}">
                    <a16:creationId xmlns:a16="http://schemas.microsoft.com/office/drawing/2014/main" id="{15160867-472F-49C3-8DEA-CF3A46A3AC31}"/>
                  </a:ext>
                </a:extLst>
              </p:cNvPr>
              <p:cNvSpPr>
                <a:spLocks noChangeArrowheads="1"/>
              </p:cNvSpPr>
              <p:nvPr/>
            </p:nvSpPr>
            <p:spPr bwMode="auto">
              <a:xfrm>
                <a:off x="5374"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93" name="Rectangle 61">
                <a:extLst>
                  <a:ext uri="{FF2B5EF4-FFF2-40B4-BE49-F238E27FC236}">
                    <a16:creationId xmlns:a16="http://schemas.microsoft.com/office/drawing/2014/main" id="{7E9A6E0F-BC05-4D4E-95E6-271D70D8C801}"/>
                  </a:ext>
                </a:extLst>
              </p:cNvPr>
              <p:cNvSpPr>
                <a:spLocks noChangeArrowheads="1"/>
              </p:cNvSpPr>
              <p:nvPr/>
            </p:nvSpPr>
            <p:spPr bwMode="auto">
              <a:xfrm>
                <a:off x="5470"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94" name="Rectangle 62">
                <a:extLst>
                  <a:ext uri="{FF2B5EF4-FFF2-40B4-BE49-F238E27FC236}">
                    <a16:creationId xmlns:a16="http://schemas.microsoft.com/office/drawing/2014/main" id="{E666B09C-DBEC-4FCF-B799-C74C08BC7F34}"/>
                  </a:ext>
                </a:extLst>
              </p:cNvPr>
              <p:cNvSpPr>
                <a:spLocks noChangeArrowheads="1"/>
              </p:cNvSpPr>
              <p:nvPr/>
            </p:nvSpPr>
            <p:spPr bwMode="auto">
              <a:xfrm>
                <a:off x="5566"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95" name="Rectangle 63">
                <a:extLst>
                  <a:ext uri="{FF2B5EF4-FFF2-40B4-BE49-F238E27FC236}">
                    <a16:creationId xmlns:a16="http://schemas.microsoft.com/office/drawing/2014/main" id="{E0DDC00E-6144-4966-8353-C2D28CEB5495}"/>
                  </a:ext>
                </a:extLst>
              </p:cNvPr>
              <p:cNvSpPr>
                <a:spLocks noChangeArrowheads="1"/>
              </p:cNvSpPr>
              <p:nvPr/>
            </p:nvSpPr>
            <p:spPr bwMode="auto">
              <a:xfrm>
                <a:off x="5662" y="6"/>
                <a:ext cx="48" cy="4320"/>
              </a:xfrm>
              <a:prstGeom prst="rect">
                <a:avLst/>
              </a:prstGeom>
              <a:solidFill>
                <a:schemeClr val="accent2"/>
              </a:solidFill>
              <a:ln>
                <a:noFill/>
              </a:ln>
              <a:effectLst/>
              <a:extLs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grpSp>
        <p:sp>
          <p:nvSpPr>
            <p:cNvPr id="172096" name="Rectangle 64">
              <a:extLst>
                <a:ext uri="{FF2B5EF4-FFF2-40B4-BE49-F238E27FC236}">
                  <a16:creationId xmlns:a16="http://schemas.microsoft.com/office/drawing/2014/main" id="{0B5A6BD8-E0B1-4A30-B2B5-C18F8734B6E2}"/>
                </a:ext>
              </a:extLst>
            </p:cNvPr>
            <p:cNvSpPr>
              <a:spLocks noChangeArrowheads="1"/>
            </p:cNvSpPr>
            <p:nvPr userDrawn="1"/>
          </p:nvSpPr>
          <p:spPr bwMode="auto">
            <a:xfrm>
              <a:off x="429" y="0"/>
              <a:ext cx="5331" cy="4320"/>
            </a:xfrm>
            <a:prstGeom prst="rect">
              <a:avLst/>
            </a:prstGeom>
            <a:solidFill>
              <a:schemeClr val="accent1">
                <a:alpha val="50000"/>
              </a:schemeClr>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2097" name="Rectangle 65">
              <a:extLst>
                <a:ext uri="{FF2B5EF4-FFF2-40B4-BE49-F238E27FC236}">
                  <a16:creationId xmlns:a16="http://schemas.microsoft.com/office/drawing/2014/main" id="{349D6584-211C-4235-8CFB-FEF321997115}"/>
                </a:ext>
              </a:extLst>
            </p:cNvPr>
            <p:cNvSpPr>
              <a:spLocks noChangeArrowheads="1"/>
            </p:cNvSpPr>
            <p:nvPr userDrawn="1"/>
          </p:nvSpPr>
          <p:spPr bwMode="auto">
            <a:xfrm>
              <a:off x="0" y="0"/>
              <a:ext cx="5760" cy="321"/>
            </a:xfrm>
            <a:prstGeom prst="rect">
              <a:avLst/>
            </a:prstGeom>
            <a:solidFill>
              <a:schemeClr val="hlink">
                <a:alpha val="50000"/>
              </a:schemeClr>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grpSp>
      <p:sp>
        <p:nvSpPr>
          <p:cNvPr id="172098" name="Rectangle 66">
            <a:extLst>
              <a:ext uri="{FF2B5EF4-FFF2-40B4-BE49-F238E27FC236}">
                <a16:creationId xmlns:a16="http://schemas.microsoft.com/office/drawing/2014/main" id="{0D39842F-8E3C-45C4-B000-0CA83DCB6B26}"/>
              </a:ext>
            </a:extLst>
          </p:cNvPr>
          <p:cNvSpPr>
            <a:spLocks noChangeArrowheads="1"/>
          </p:cNvSpPr>
          <p:nvPr/>
        </p:nvSpPr>
        <p:spPr bwMode="auto">
          <a:xfrm>
            <a:off x="3505200" y="2590800"/>
            <a:ext cx="4892675" cy="76200"/>
          </a:xfrm>
          <a:prstGeom prst="rect">
            <a:avLst/>
          </a:prstGeom>
          <a:solidFill>
            <a:schemeClr val="hlink">
              <a:alpha val="50000"/>
            </a:schemeClr>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endParaRPr kumimoji="1" lang="en-US" altLang="en-US"/>
          </a:p>
        </p:txBody>
      </p:sp>
      <p:sp>
        <p:nvSpPr>
          <p:cNvPr id="172099" name="Rectangle 67">
            <a:extLst>
              <a:ext uri="{FF2B5EF4-FFF2-40B4-BE49-F238E27FC236}">
                <a16:creationId xmlns:a16="http://schemas.microsoft.com/office/drawing/2014/main" id="{A39641C0-0DF8-4809-90AE-0EFBEF28B52F}"/>
              </a:ext>
            </a:extLst>
          </p:cNvPr>
          <p:cNvSpPr>
            <a:spLocks noGrp="1" noChangeArrowheads="1"/>
          </p:cNvSpPr>
          <p:nvPr>
            <p:ph type="ctrTitle" sz="quarter"/>
          </p:nvPr>
        </p:nvSpPr>
        <p:spPr>
          <a:xfrm>
            <a:off x="779463" y="1096963"/>
            <a:ext cx="7678737" cy="1431925"/>
          </a:xfrm>
        </p:spPr>
        <p:txBody>
          <a:bodyPr/>
          <a:lstStyle>
            <a:lvl1pPr algn="r">
              <a:defRPr/>
            </a:lvl1pPr>
          </a:lstStyle>
          <a:p>
            <a:pPr lvl="0"/>
            <a:r>
              <a:rPr lang="en-US" altLang="en-US" noProof="0"/>
              <a:t>Click to edit Master title style</a:t>
            </a:r>
          </a:p>
        </p:txBody>
      </p:sp>
      <p:sp>
        <p:nvSpPr>
          <p:cNvPr id="172100" name="Rectangle 68">
            <a:extLst>
              <a:ext uri="{FF2B5EF4-FFF2-40B4-BE49-F238E27FC236}">
                <a16:creationId xmlns:a16="http://schemas.microsoft.com/office/drawing/2014/main" id="{BFC6FD08-0F78-4BB6-98E6-11872A869B09}"/>
              </a:ext>
            </a:extLst>
          </p:cNvPr>
          <p:cNvSpPr>
            <a:spLocks noGrp="1" noChangeArrowheads="1"/>
          </p:cNvSpPr>
          <p:nvPr>
            <p:ph type="subTitle" sz="quarter" idx="1"/>
          </p:nvPr>
        </p:nvSpPr>
        <p:spPr>
          <a:xfrm>
            <a:off x="4021138" y="2860675"/>
            <a:ext cx="4437062" cy="3114675"/>
          </a:xfrm>
        </p:spPr>
        <p:txBody>
          <a:bodyPr/>
          <a:lstStyle>
            <a:lvl1pPr marL="0" indent="0">
              <a:buFont typeface="Wingdings" panose="05000000000000000000" pitchFamily="2" charset="2"/>
              <a:buNone/>
              <a:defRPr/>
            </a:lvl1pPr>
          </a:lstStyle>
          <a:p>
            <a:pPr lvl="0"/>
            <a:r>
              <a:rPr lang="en-US" altLang="en-US" noProof="0"/>
              <a:t>Click to edit Master subtitle style</a:t>
            </a:r>
          </a:p>
        </p:txBody>
      </p:sp>
      <p:sp>
        <p:nvSpPr>
          <p:cNvPr id="172101" name="Rectangle 69">
            <a:extLst>
              <a:ext uri="{FF2B5EF4-FFF2-40B4-BE49-F238E27FC236}">
                <a16:creationId xmlns:a16="http://schemas.microsoft.com/office/drawing/2014/main" id="{FF71D8FD-6705-4730-9B1C-38726DEF9166}"/>
              </a:ext>
            </a:extLst>
          </p:cNvPr>
          <p:cNvSpPr>
            <a:spLocks noGrp="1" noChangeArrowheads="1"/>
          </p:cNvSpPr>
          <p:nvPr>
            <p:ph type="dt" sz="quarter" idx="2"/>
          </p:nvPr>
        </p:nvSpPr>
        <p:spPr>
          <a:xfrm>
            <a:off x="685800" y="6248400"/>
            <a:ext cx="1905000" cy="457200"/>
          </a:xfrm>
        </p:spPr>
        <p:txBody>
          <a:bodyPr/>
          <a:lstStyle>
            <a:lvl1pPr>
              <a:defRPr/>
            </a:lvl1pPr>
          </a:lstStyle>
          <a:p>
            <a:endParaRPr lang="en-US" altLang="en-US"/>
          </a:p>
        </p:txBody>
      </p:sp>
      <p:sp>
        <p:nvSpPr>
          <p:cNvPr id="172102" name="Rectangle 70">
            <a:extLst>
              <a:ext uri="{FF2B5EF4-FFF2-40B4-BE49-F238E27FC236}">
                <a16:creationId xmlns:a16="http://schemas.microsoft.com/office/drawing/2014/main" id="{CFB2C4E3-5D23-43B6-B195-553A9E72D40B}"/>
              </a:ext>
            </a:extLst>
          </p:cNvPr>
          <p:cNvSpPr>
            <a:spLocks noGrp="1" noChangeArrowheads="1"/>
          </p:cNvSpPr>
          <p:nvPr>
            <p:ph type="ftr" sz="quarter" idx="3"/>
          </p:nvPr>
        </p:nvSpPr>
        <p:spPr>
          <a:xfrm>
            <a:off x="3124200" y="6248400"/>
            <a:ext cx="2895600" cy="457200"/>
          </a:xfrm>
        </p:spPr>
        <p:txBody>
          <a:bodyPr/>
          <a:lstStyle>
            <a:lvl1pPr>
              <a:defRPr/>
            </a:lvl1pPr>
          </a:lstStyle>
          <a:p>
            <a:endParaRPr lang="en-US" altLang="en-US"/>
          </a:p>
        </p:txBody>
      </p:sp>
      <p:sp>
        <p:nvSpPr>
          <p:cNvPr id="172103" name="Rectangle 71">
            <a:extLst>
              <a:ext uri="{FF2B5EF4-FFF2-40B4-BE49-F238E27FC236}">
                <a16:creationId xmlns:a16="http://schemas.microsoft.com/office/drawing/2014/main" id="{01DEBE68-0471-404F-9646-E008FD72D70E}"/>
              </a:ext>
            </a:extLst>
          </p:cNvPr>
          <p:cNvSpPr>
            <a:spLocks noGrp="1" noChangeArrowheads="1"/>
          </p:cNvSpPr>
          <p:nvPr>
            <p:ph type="sldNum" sz="quarter" idx="4"/>
          </p:nvPr>
        </p:nvSpPr>
        <p:spPr>
          <a:xfrm>
            <a:off x="6553200" y="6248400"/>
            <a:ext cx="1905000" cy="457200"/>
          </a:xfrm>
        </p:spPr>
        <p:txBody>
          <a:bodyPr/>
          <a:lstStyle>
            <a:lvl1pPr>
              <a:defRPr/>
            </a:lvl1pPr>
          </a:lstStyle>
          <a:p>
            <a:fld id="{BA0B6C3D-E8FD-4D2B-B94C-DBA1BAA720F7}" type="slidenum">
              <a:rPr lang="en-US" altLang="en-US"/>
              <a:pPr/>
              <a:t>‹#›</a:t>
            </a:fld>
            <a:endParaRPr lang="en-US" alt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36000B-198D-4878-AC03-6634898F13E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9C309A04-1CF7-4406-8946-D2C75AC48532}"/>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3C06CCC-7438-4519-A563-5CA18226470D}"/>
              </a:ext>
            </a:extLst>
          </p:cNvPr>
          <p:cNvSpPr>
            <a:spLocks noGrp="1"/>
          </p:cNvSpPr>
          <p:nvPr>
            <p:ph type="dt" sz="half" idx="10"/>
          </p:nvPr>
        </p:nvSpPr>
        <p:spPr/>
        <p:txBody>
          <a:bodyPr/>
          <a:lstStyle>
            <a:lvl1pPr>
              <a:defRPr/>
            </a:lvl1pPr>
          </a:lstStyle>
          <a:p>
            <a:endParaRPr lang="en-US" altLang="en-US"/>
          </a:p>
        </p:txBody>
      </p:sp>
      <p:sp>
        <p:nvSpPr>
          <p:cNvPr id="5" name="Footer Placeholder 4">
            <a:extLst>
              <a:ext uri="{FF2B5EF4-FFF2-40B4-BE49-F238E27FC236}">
                <a16:creationId xmlns:a16="http://schemas.microsoft.com/office/drawing/2014/main" id="{EE3B3D17-3782-43A2-9AC0-A8DDB9ED3FB7}"/>
              </a:ext>
            </a:extLst>
          </p:cNvPr>
          <p:cNvSpPr>
            <a:spLocks noGrp="1"/>
          </p:cNvSpPr>
          <p:nvPr>
            <p:ph type="ftr" sz="quarter" idx="11"/>
          </p:nvPr>
        </p:nvSpPr>
        <p:spPr/>
        <p:txBody>
          <a:bodyPr/>
          <a:lstStyle>
            <a:lvl1pPr>
              <a:defRPr/>
            </a:lvl1pPr>
          </a:lstStyle>
          <a:p>
            <a:endParaRPr lang="en-US" altLang="en-US"/>
          </a:p>
        </p:txBody>
      </p:sp>
      <p:sp>
        <p:nvSpPr>
          <p:cNvPr id="6" name="Slide Number Placeholder 5">
            <a:extLst>
              <a:ext uri="{FF2B5EF4-FFF2-40B4-BE49-F238E27FC236}">
                <a16:creationId xmlns:a16="http://schemas.microsoft.com/office/drawing/2014/main" id="{F17762DA-035E-487D-A1F5-E3955A62C502}"/>
              </a:ext>
            </a:extLst>
          </p:cNvPr>
          <p:cNvSpPr>
            <a:spLocks noGrp="1"/>
          </p:cNvSpPr>
          <p:nvPr>
            <p:ph type="sldNum" sz="quarter" idx="12"/>
          </p:nvPr>
        </p:nvSpPr>
        <p:spPr/>
        <p:txBody>
          <a:bodyPr/>
          <a:lstStyle>
            <a:lvl1pPr>
              <a:defRPr/>
            </a:lvl1pPr>
          </a:lstStyle>
          <a:p>
            <a:fld id="{5550CBEE-D906-46B9-A8C5-45FFCE093D46}" type="slidenum">
              <a:rPr lang="en-US" altLang="en-US"/>
              <a:pPr/>
              <a:t>‹#›</a:t>
            </a:fld>
            <a:endParaRPr lang="en-US" altLang="en-US"/>
          </a:p>
        </p:txBody>
      </p:sp>
    </p:spTree>
    <p:extLst>
      <p:ext uri="{BB962C8B-B14F-4D97-AF65-F5344CB8AC3E}">
        <p14:creationId xmlns:p14="http://schemas.microsoft.com/office/powerpoint/2010/main" val="422889653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40B22E3-BA0D-4480-B676-6C0A6CC83626}"/>
              </a:ext>
            </a:extLst>
          </p:cNvPr>
          <p:cNvSpPr>
            <a:spLocks noGrp="1"/>
          </p:cNvSpPr>
          <p:nvPr>
            <p:ph type="title"/>
          </p:nvPr>
        </p:nvSpPr>
        <p:spPr>
          <a:xfrm>
            <a:off x="623888" y="1709738"/>
            <a:ext cx="7886700" cy="2852737"/>
          </a:xfrm>
        </p:spPr>
        <p:txBody>
          <a:bodyPr/>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63A30673-CC2C-4868-8F93-63BDB71AD196}"/>
              </a:ext>
            </a:extLst>
          </p:cNvPr>
          <p:cNvSpPr>
            <a:spLocks noGrp="1"/>
          </p:cNvSpPr>
          <p:nvPr>
            <p:ph type="body" idx="1"/>
          </p:nvPr>
        </p:nvSpPr>
        <p:spPr>
          <a:xfrm>
            <a:off x="623888" y="4589463"/>
            <a:ext cx="7886700" cy="1500187"/>
          </a:xfr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a:t>Click to edit Master text styles</a:t>
            </a:r>
          </a:p>
        </p:txBody>
      </p:sp>
      <p:sp>
        <p:nvSpPr>
          <p:cNvPr id="4" name="Date Placeholder 3">
            <a:extLst>
              <a:ext uri="{FF2B5EF4-FFF2-40B4-BE49-F238E27FC236}">
                <a16:creationId xmlns:a16="http://schemas.microsoft.com/office/drawing/2014/main" id="{620C5779-8CFB-4A90-901B-9BCEB3F2F0F8}"/>
              </a:ext>
            </a:extLst>
          </p:cNvPr>
          <p:cNvSpPr>
            <a:spLocks noGrp="1"/>
          </p:cNvSpPr>
          <p:nvPr>
            <p:ph type="dt" sz="half" idx="10"/>
          </p:nvPr>
        </p:nvSpPr>
        <p:spPr/>
        <p:txBody>
          <a:bodyPr/>
          <a:lstStyle>
            <a:lvl1pPr>
              <a:defRPr/>
            </a:lvl1pPr>
          </a:lstStyle>
          <a:p>
            <a:endParaRPr lang="en-US" altLang="en-US"/>
          </a:p>
        </p:txBody>
      </p:sp>
      <p:sp>
        <p:nvSpPr>
          <p:cNvPr id="5" name="Footer Placeholder 4">
            <a:extLst>
              <a:ext uri="{FF2B5EF4-FFF2-40B4-BE49-F238E27FC236}">
                <a16:creationId xmlns:a16="http://schemas.microsoft.com/office/drawing/2014/main" id="{BB68D334-E5FB-45AC-98C7-F31A69556A72}"/>
              </a:ext>
            </a:extLst>
          </p:cNvPr>
          <p:cNvSpPr>
            <a:spLocks noGrp="1"/>
          </p:cNvSpPr>
          <p:nvPr>
            <p:ph type="ftr" sz="quarter" idx="11"/>
          </p:nvPr>
        </p:nvSpPr>
        <p:spPr/>
        <p:txBody>
          <a:bodyPr/>
          <a:lstStyle>
            <a:lvl1pPr>
              <a:defRPr/>
            </a:lvl1pPr>
          </a:lstStyle>
          <a:p>
            <a:endParaRPr lang="en-US" altLang="en-US"/>
          </a:p>
        </p:txBody>
      </p:sp>
      <p:sp>
        <p:nvSpPr>
          <p:cNvPr id="6" name="Slide Number Placeholder 5">
            <a:extLst>
              <a:ext uri="{FF2B5EF4-FFF2-40B4-BE49-F238E27FC236}">
                <a16:creationId xmlns:a16="http://schemas.microsoft.com/office/drawing/2014/main" id="{5ED4BB90-60DF-4326-8C1D-0522C11BA76F}"/>
              </a:ext>
            </a:extLst>
          </p:cNvPr>
          <p:cNvSpPr>
            <a:spLocks noGrp="1"/>
          </p:cNvSpPr>
          <p:nvPr>
            <p:ph type="sldNum" sz="quarter" idx="12"/>
          </p:nvPr>
        </p:nvSpPr>
        <p:spPr/>
        <p:txBody>
          <a:bodyPr/>
          <a:lstStyle>
            <a:lvl1pPr>
              <a:defRPr/>
            </a:lvl1pPr>
          </a:lstStyle>
          <a:p>
            <a:fld id="{D40AE0B9-9ADA-4E90-B4BD-C7141903F7F1}" type="slidenum">
              <a:rPr lang="en-US" altLang="en-US"/>
              <a:pPr/>
              <a:t>‹#›</a:t>
            </a:fld>
            <a:endParaRPr lang="en-US" altLang="en-US"/>
          </a:p>
        </p:txBody>
      </p:sp>
    </p:spTree>
    <p:extLst>
      <p:ext uri="{BB962C8B-B14F-4D97-AF65-F5344CB8AC3E}">
        <p14:creationId xmlns:p14="http://schemas.microsoft.com/office/powerpoint/2010/main" val="45486964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E00CB5C-5DD5-4571-9562-BA5F867E953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3E003A88-66FC-47D0-9AE6-9AABF083AD96}"/>
              </a:ext>
            </a:extLst>
          </p:cNvPr>
          <p:cNvSpPr>
            <a:spLocks noGrp="1"/>
          </p:cNvSpPr>
          <p:nvPr>
            <p:ph sz="half" idx="1"/>
          </p:nvPr>
        </p:nvSpPr>
        <p:spPr>
          <a:xfrm>
            <a:off x="912813" y="1905000"/>
            <a:ext cx="3978275" cy="41910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AD24EB66-C010-4AEF-B643-06531C3255F9}"/>
              </a:ext>
            </a:extLst>
          </p:cNvPr>
          <p:cNvSpPr>
            <a:spLocks noGrp="1"/>
          </p:cNvSpPr>
          <p:nvPr>
            <p:ph sz="half" idx="2"/>
          </p:nvPr>
        </p:nvSpPr>
        <p:spPr>
          <a:xfrm>
            <a:off x="5043488" y="1905000"/>
            <a:ext cx="3979862" cy="41910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7CA6BC69-A5BA-4360-B11C-BFAB7D5A5A49}"/>
              </a:ext>
            </a:extLst>
          </p:cNvPr>
          <p:cNvSpPr>
            <a:spLocks noGrp="1"/>
          </p:cNvSpPr>
          <p:nvPr>
            <p:ph type="dt" sz="half" idx="10"/>
          </p:nvPr>
        </p:nvSpPr>
        <p:spPr/>
        <p:txBody>
          <a:bodyPr/>
          <a:lstStyle>
            <a:lvl1pPr>
              <a:defRPr/>
            </a:lvl1pPr>
          </a:lstStyle>
          <a:p>
            <a:endParaRPr lang="en-US" altLang="en-US"/>
          </a:p>
        </p:txBody>
      </p:sp>
      <p:sp>
        <p:nvSpPr>
          <p:cNvPr id="6" name="Footer Placeholder 5">
            <a:extLst>
              <a:ext uri="{FF2B5EF4-FFF2-40B4-BE49-F238E27FC236}">
                <a16:creationId xmlns:a16="http://schemas.microsoft.com/office/drawing/2014/main" id="{A03F6898-1221-46E0-842F-6A3F213634E1}"/>
              </a:ext>
            </a:extLst>
          </p:cNvPr>
          <p:cNvSpPr>
            <a:spLocks noGrp="1"/>
          </p:cNvSpPr>
          <p:nvPr>
            <p:ph type="ftr" sz="quarter" idx="11"/>
          </p:nvPr>
        </p:nvSpPr>
        <p:spPr/>
        <p:txBody>
          <a:bodyPr/>
          <a:lstStyle>
            <a:lvl1pPr>
              <a:defRPr/>
            </a:lvl1pPr>
          </a:lstStyle>
          <a:p>
            <a:endParaRPr lang="en-US" altLang="en-US"/>
          </a:p>
        </p:txBody>
      </p:sp>
      <p:sp>
        <p:nvSpPr>
          <p:cNvPr id="7" name="Slide Number Placeholder 6">
            <a:extLst>
              <a:ext uri="{FF2B5EF4-FFF2-40B4-BE49-F238E27FC236}">
                <a16:creationId xmlns:a16="http://schemas.microsoft.com/office/drawing/2014/main" id="{369D5432-45CC-4793-9385-A6FFFA2E2FDC}"/>
              </a:ext>
            </a:extLst>
          </p:cNvPr>
          <p:cNvSpPr>
            <a:spLocks noGrp="1"/>
          </p:cNvSpPr>
          <p:nvPr>
            <p:ph type="sldNum" sz="quarter" idx="12"/>
          </p:nvPr>
        </p:nvSpPr>
        <p:spPr/>
        <p:txBody>
          <a:bodyPr/>
          <a:lstStyle>
            <a:lvl1pPr>
              <a:defRPr/>
            </a:lvl1pPr>
          </a:lstStyle>
          <a:p>
            <a:fld id="{4B6E8F64-C1B2-4F33-AC5E-55378013842E}" type="slidenum">
              <a:rPr lang="en-US" altLang="en-US"/>
              <a:pPr/>
              <a:t>‹#›</a:t>
            </a:fld>
            <a:endParaRPr lang="en-US" altLang="en-US"/>
          </a:p>
        </p:txBody>
      </p:sp>
    </p:spTree>
    <p:extLst>
      <p:ext uri="{BB962C8B-B14F-4D97-AF65-F5344CB8AC3E}">
        <p14:creationId xmlns:p14="http://schemas.microsoft.com/office/powerpoint/2010/main" val="203240301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49B27A0-7673-4885-96B3-5AE36C0FF2EB}"/>
              </a:ext>
            </a:extLst>
          </p:cNvPr>
          <p:cNvSpPr>
            <a:spLocks noGrp="1"/>
          </p:cNvSpPr>
          <p:nvPr>
            <p:ph type="title"/>
          </p:nvPr>
        </p:nvSpPr>
        <p:spPr>
          <a:xfrm>
            <a:off x="630238" y="365125"/>
            <a:ext cx="78867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61DFC637-E159-4D81-9481-A50C14283005}"/>
              </a:ext>
            </a:extLst>
          </p:cNvPr>
          <p:cNvSpPr>
            <a:spLocks noGrp="1"/>
          </p:cNvSpPr>
          <p:nvPr>
            <p:ph type="body" idx="1"/>
          </p:nvPr>
        </p:nvSpPr>
        <p:spPr>
          <a:xfrm>
            <a:off x="630238" y="1681163"/>
            <a:ext cx="386873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84E74DC1-822F-4620-BE6E-00F441A37AF6}"/>
              </a:ext>
            </a:extLst>
          </p:cNvPr>
          <p:cNvSpPr>
            <a:spLocks noGrp="1"/>
          </p:cNvSpPr>
          <p:nvPr>
            <p:ph sz="half" idx="2"/>
          </p:nvPr>
        </p:nvSpPr>
        <p:spPr>
          <a:xfrm>
            <a:off x="630238" y="2505075"/>
            <a:ext cx="386873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A64D88E1-6C13-404D-9BE1-0056EF6E748F}"/>
              </a:ext>
            </a:extLst>
          </p:cNvPr>
          <p:cNvSpPr>
            <a:spLocks noGrp="1"/>
          </p:cNvSpPr>
          <p:nvPr>
            <p:ph type="body" sz="quarter" idx="3"/>
          </p:nvPr>
        </p:nvSpPr>
        <p:spPr>
          <a:xfrm>
            <a:off x="4629150" y="1681163"/>
            <a:ext cx="38877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5F9535F3-9B90-4B14-84BE-F6731504BEF8}"/>
              </a:ext>
            </a:extLst>
          </p:cNvPr>
          <p:cNvSpPr>
            <a:spLocks noGrp="1"/>
          </p:cNvSpPr>
          <p:nvPr>
            <p:ph sz="quarter" idx="4"/>
          </p:nvPr>
        </p:nvSpPr>
        <p:spPr>
          <a:xfrm>
            <a:off x="4629150" y="2505075"/>
            <a:ext cx="38877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16908D9C-87B8-4D95-A517-762D62755DDB}"/>
              </a:ext>
            </a:extLst>
          </p:cNvPr>
          <p:cNvSpPr>
            <a:spLocks noGrp="1"/>
          </p:cNvSpPr>
          <p:nvPr>
            <p:ph type="dt" sz="half" idx="10"/>
          </p:nvPr>
        </p:nvSpPr>
        <p:spPr/>
        <p:txBody>
          <a:bodyPr/>
          <a:lstStyle>
            <a:lvl1pPr>
              <a:defRPr/>
            </a:lvl1pPr>
          </a:lstStyle>
          <a:p>
            <a:endParaRPr lang="en-US" altLang="en-US"/>
          </a:p>
        </p:txBody>
      </p:sp>
      <p:sp>
        <p:nvSpPr>
          <p:cNvPr id="8" name="Footer Placeholder 7">
            <a:extLst>
              <a:ext uri="{FF2B5EF4-FFF2-40B4-BE49-F238E27FC236}">
                <a16:creationId xmlns:a16="http://schemas.microsoft.com/office/drawing/2014/main" id="{E6EAA2E0-146C-44A0-9197-5BC59036FCB5}"/>
              </a:ext>
            </a:extLst>
          </p:cNvPr>
          <p:cNvSpPr>
            <a:spLocks noGrp="1"/>
          </p:cNvSpPr>
          <p:nvPr>
            <p:ph type="ftr" sz="quarter" idx="11"/>
          </p:nvPr>
        </p:nvSpPr>
        <p:spPr/>
        <p:txBody>
          <a:bodyPr/>
          <a:lstStyle>
            <a:lvl1pPr>
              <a:defRPr/>
            </a:lvl1pPr>
          </a:lstStyle>
          <a:p>
            <a:endParaRPr lang="en-US" altLang="en-US"/>
          </a:p>
        </p:txBody>
      </p:sp>
      <p:sp>
        <p:nvSpPr>
          <p:cNvPr id="9" name="Slide Number Placeholder 8">
            <a:extLst>
              <a:ext uri="{FF2B5EF4-FFF2-40B4-BE49-F238E27FC236}">
                <a16:creationId xmlns:a16="http://schemas.microsoft.com/office/drawing/2014/main" id="{4DEDFD78-5C85-499A-B5E4-58BAB468BAA6}"/>
              </a:ext>
            </a:extLst>
          </p:cNvPr>
          <p:cNvSpPr>
            <a:spLocks noGrp="1"/>
          </p:cNvSpPr>
          <p:nvPr>
            <p:ph type="sldNum" sz="quarter" idx="12"/>
          </p:nvPr>
        </p:nvSpPr>
        <p:spPr/>
        <p:txBody>
          <a:bodyPr/>
          <a:lstStyle>
            <a:lvl1pPr>
              <a:defRPr/>
            </a:lvl1pPr>
          </a:lstStyle>
          <a:p>
            <a:fld id="{3C3A6054-7328-4B1A-A011-5AD57B5FE4B5}" type="slidenum">
              <a:rPr lang="en-US" altLang="en-US"/>
              <a:pPr/>
              <a:t>‹#›</a:t>
            </a:fld>
            <a:endParaRPr lang="en-US" altLang="en-US"/>
          </a:p>
        </p:txBody>
      </p:sp>
    </p:spTree>
    <p:extLst>
      <p:ext uri="{BB962C8B-B14F-4D97-AF65-F5344CB8AC3E}">
        <p14:creationId xmlns:p14="http://schemas.microsoft.com/office/powerpoint/2010/main" val="279267826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9DEC809-480A-4B6A-9ADA-E88A7DC90136}"/>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14182E88-85FF-4568-A024-9033D1AEBA00}"/>
              </a:ext>
            </a:extLst>
          </p:cNvPr>
          <p:cNvSpPr>
            <a:spLocks noGrp="1"/>
          </p:cNvSpPr>
          <p:nvPr>
            <p:ph type="dt" sz="half" idx="10"/>
          </p:nvPr>
        </p:nvSpPr>
        <p:spPr/>
        <p:txBody>
          <a:bodyPr/>
          <a:lstStyle>
            <a:lvl1pPr>
              <a:defRPr/>
            </a:lvl1pPr>
          </a:lstStyle>
          <a:p>
            <a:endParaRPr lang="en-US" altLang="en-US"/>
          </a:p>
        </p:txBody>
      </p:sp>
      <p:sp>
        <p:nvSpPr>
          <p:cNvPr id="4" name="Footer Placeholder 3">
            <a:extLst>
              <a:ext uri="{FF2B5EF4-FFF2-40B4-BE49-F238E27FC236}">
                <a16:creationId xmlns:a16="http://schemas.microsoft.com/office/drawing/2014/main" id="{A05CB5E4-0475-4447-82DC-D5FE4E87DDD2}"/>
              </a:ext>
            </a:extLst>
          </p:cNvPr>
          <p:cNvSpPr>
            <a:spLocks noGrp="1"/>
          </p:cNvSpPr>
          <p:nvPr>
            <p:ph type="ftr" sz="quarter" idx="11"/>
          </p:nvPr>
        </p:nvSpPr>
        <p:spPr/>
        <p:txBody>
          <a:bodyPr/>
          <a:lstStyle>
            <a:lvl1pPr>
              <a:defRPr/>
            </a:lvl1pPr>
          </a:lstStyle>
          <a:p>
            <a:endParaRPr lang="en-US" altLang="en-US"/>
          </a:p>
        </p:txBody>
      </p:sp>
      <p:sp>
        <p:nvSpPr>
          <p:cNvPr id="5" name="Slide Number Placeholder 4">
            <a:extLst>
              <a:ext uri="{FF2B5EF4-FFF2-40B4-BE49-F238E27FC236}">
                <a16:creationId xmlns:a16="http://schemas.microsoft.com/office/drawing/2014/main" id="{1EB75264-F133-409A-83A2-DAF218BEBB68}"/>
              </a:ext>
            </a:extLst>
          </p:cNvPr>
          <p:cNvSpPr>
            <a:spLocks noGrp="1"/>
          </p:cNvSpPr>
          <p:nvPr>
            <p:ph type="sldNum" sz="quarter" idx="12"/>
          </p:nvPr>
        </p:nvSpPr>
        <p:spPr/>
        <p:txBody>
          <a:bodyPr/>
          <a:lstStyle>
            <a:lvl1pPr>
              <a:defRPr/>
            </a:lvl1pPr>
          </a:lstStyle>
          <a:p>
            <a:fld id="{951F94CA-1C8B-4413-93AA-B441119B022A}" type="slidenum">
              <a:rPr lang="en-US" altLang="en-US"/>
              <a:pPr/>
              <a:t>‹#›</a:t>
            </a:fld>
            <a:endParaRPr lang="en-US" altLang="en-US"/>
          </a:p>
        </p:txBody>
      </p:sp>
    </p:spTree>
    <p:extLst>
      <p:ext uri="{BB962C8B-B14F-4D97-AF65-F5344CB8AC3E}">
        <p14:creationId xmlns:p14="http://schemas.microsoft.com/office/powerpoint/2010/main" val="419492593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0BE343B-4ECD-4814-8C90-F1C2313EA465}"/>
              </a:ext>
            </a:extLst>
          </p:cNvPr>
          <p:cNvSpPr>
            <a:spLocks noGrp="1"/>
          </p:cNvSpPr>
          <p:nvPr>
            <p:ph type="dt" sz="half" idx="10"/>
          </p:nvPr>
        </p:nvSpPr>
        <p:spPr/>
        <p:txBody>
          <a:bodyPr/>
          <a:lstStyle>
            <a:lvl1pPr>
              <a:defRPr/>
            </a:lvl1pPr>
          </a:lstStyle>
          <a:p>
            <a:endParaRPr lang="en-US" altLang="en-US"/>
          </a:p>
        </p:txBody>
      </p:sp>
      <p:sp>
        <p:nvSpPr>
          <p:cNvPr id="3" name="Footer Placeholder 2">
            <a:extLst>
              <a:ext uri="{FF2B5EF4-FFF2-40B4-BE49-F238E27FC236}">
                <a16:creationId xmlns:a16="http://schemas.microsoft.com/office/drawing/2014/main" id="{D027ED0B-6C2D-45D1-9883-1D04B4BC204E}"/>
              </a:ext>
            </a:extLst>
          </p:cNvPr>
          <p:cNvSpPr>
            <a:spLocks noGrp="1"/>
          </p:cNvSpPr>
          <p:nvPr>
            <p:ph type="ftr" sz="quarter" idx="11"/>
          </p:nvPr>
        </p:nvSpPr>
        <p:spPr/>
        <p:txBody>
          <a:bodyPr/>
          <a:lstStyle>
            <a:lvl1pPr>
              <a:defRPr/>
            </a:lvl1pPr>
          </a:lstStyle>
          <a:p>
            <a:endParaRPr lang="en-US" altLang="en-US"/>
          </a:p>
        </p:txBody>
      </p:sp>
      <p:sp>
        <p:nvSpPr>
          <p:cNvPr id="4" name="Slide Number Placeholder 3">
            <a:extLst>
              <a:ext uri="{FF2B5EF4-FFF2-40B4-BE49-F238E27FC236}">
                <a16:creationId xmlns:a16="http://schemas.microsoft.com/office/drawing/2014/main" id="{A4B7AD3D-AB13-4394-81B4-B05597146526}"/>
              </a:ext>
            </a:extLst>
          </p:cNvPr>
          <p:cNvSpPr>
            <a:spLocks noGrp="1"/>
          </p:cNvSpPr>
          <p:nvPr>
            <p:ph type="sldNum" sz="quarter" idx="12"/>
          </p:nvPr>
        </p:nvSpPr>
        <p:spPr/>
        <p:txBody>
          <a:bodyPr/>
          <a:lstStyle>
            <a:lvl1pPr>
              <a:defRPr/>
            </a:lvl1pPr>
          </a:lstStyle>
          <a:p>
            <a:fld id="{A6244A78-7542-49C3-9A17-CA3F2451D6D6}" type="slidenum">
              <a:rPr lang="en-US" altLang="en-US"/>
              <a:pPr/>
              <a:t>‹#›</a:t>
            </a:fld>
            <a:endParaRPr lang="en-US" altLang="en-US"/>
          </a:p>
        </p:txBody>
      </p:sp>
    </p:spTree>
    <p:extLst>
      <p:ext uri="{BB962C8B-B14F-4D97-AF65-F5344CB8AC3E}">
        <p14:creationId xmlns:p14="http://schemas.microsoft.com/office/powerpoint/2010/main" val="164762615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D2558D-14BC-442A-8965-08F528393456}"/>
              </a:ext>
            </a:extLst>
          </p:cNvPr>
          <p:cNvSpPr>
            <a:spLocks noGrp="1"/>
          </p:cNvSpPr>
          <p:nvPr>
            <p:ph type="title"/>
          </p:nvPr>
        </p:nvSpPr>
        <p:spPr>
          <a:xfrm>
            <a:off x="630238" y="457200"/>
            <a:ext cx="2949575" cy="1600200"/>
          </a:xfrm>
        </p:spPr>
        <p:txBody>
          <a:bodyPr/>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3B801282-A2F3-49E1-83C0-D4F358B25926}"/>
              </a:ext>
            </a:extLst>
          </p:cNvPr>
          <p:cNvSpPr>
            <a:spLocks noGrp="1"/>
          </p:cNvSpPr>
          <p:nvPr>
            <p:ph idx="1"/>
          </p:nvPr>
        </p:nvSpPr>
        <p:spPr>
          <a:xfrm>
            <a:off x="3887788" y="987425"/>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FDC11194-3CDD-4B7F-BF29-60F18496062D}"/>
              </a:ext>
            </a:extLst>
          </p:cNvPr>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B3F3338-B9F3-44E6-8539-C9EC29221818}"/>
              </a:ext>
            </a:extLst>
          </p:cNvPr>
          <p:cNvSpPr>
            <a:spLocks noGrp="1"/>
          </p:cNvSpPr>
          <p:nvPr>
            <p:ph type="dt" sz="half" idx="10"/>
          </p:nvPr>
        </p:nvSpPr>
        <p:spPr/>
        <p:txBody>
          <a:bodyPr/>
          <a:lstStyle>
            <a:lvl1pPr>
              <a:defRPr/>
            </a:lvl1pPr>
          </a:lstStyle>
          <a:p>
            <a:endParaRPr lang="en-US" altLang="en-US"/>
          </a:p>
        </p:txBody>
      </p:sp>
      <p:sp>
        <p:nvSpPr>
          <p:cNvPr id="6" name="Footer Placeholder 5">
            <a:extLst>
              <a:ext uri="{FF2B5EF4-FFF2-40B4-BE49-F238E27FC236}">
                <a16:creationId xmlns:a16="http://schemas.microsoft.com/office/drawing/2014/main" id="{18E4C8DB-0E3E-46E0-9CFC-D78DFAA4DF50}"/>
              </a:ext>
            </a:extLst>
          </p:cNvPr>
          <p:cNvSpPr>
            <a:spLocks noGrp="1"/>
          </p:cNvSpPr>
          <p:nvPr>
            <p:ph type="ftr" sz="quarter" idx="11"/>
          </p:nvPr>
        </p:nvSpPr>
        <p:spPr/>
        <p:txBody>
          <a:bodyPr/>
          <a:lstStyle>
            <a:lvl1pPr>
              <a:defRPr/>
            </a:lvl1pPr>
          </a:lstStyle>
          <a:p>
            <a:endParaRPr lang="en-US" altLang="en-US"/>
          </a:p>
        </p:txBody>
      </p:sp>
      <p:sp>
        <p:nvSpPr>
          <p:cNvPr id="7" name="Slide Number Placeholder 6">
            <a:extLst>
              <a:ext uri="{FF2B5EF4-FFF2-40B4-BE49-F238E27FC236}">
                <a16:creationId xmlns:a16="http://schemas.microsoft.com/office/drawing/2014/main" id="{947E4DCC-5B91-425F-8006-B565915F13BE}"/>
              </a:ext>
            </a:extLst>
          </p:cNvPr>
          <p:cNvSpPr>
            <a:spLocks noGrp="1"/>
          </p:cNvSpPr>
          <p:nvPr>
            <p:ph type="sldNum" sz="quarter" idx="12"/>
          </p:nvPr>
        </p:nvSpPr>
        <p:spPr/>
        <p:txBody>
          <a:bodyPr/>
          <a:lstStyle>
            <a:lvl1pPr>
              <a:defRPr/>
            </a:lvl1pPr>
          </a:lstStyle>
          <a:p>
            <a:fld id="{EAB364C0-85C2-4BB9-884D-5EB5F46771B0}" type="slidenum">
              <a:rPr lang="en-US" altLang="en-US"/>
              <a:pPr/>
              <a:t>‹#›</a:t>
            </a:fld>
            <a:endParaRPr lang="en-US" altLang="en-US"/>
          </a:p>
        </p:txBody>
      </p:sp>
    </p:spTree>
    <p:extLst>
      <p:ext uri="{BB962C8B-B14F-4D97-AF65-F5344CB8AC3E}">
        <p14:creationId xmlns:p14="http://schemas.microsoft.com/office/powerpoint/2010/main" val="60346510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77BE5D-7B54-42DF-B534-4C10C76EA18D}"/>
              </a:ext>
            </a:extLst>
          </p:cNvPr>
          <p:cNvSpPr>
            <a:spLocks noGrp="1"/>
          </p:cNvSpPr>
          <p:nvPr>
            <p:ph type="title"/>
          </p:nvPr>
        </p:nvSpPr>
        <p:spPr>
          <a:xfrm>
            <a:off x="630238" y="457200"/>
            <a:ext cx="2949575" cy="1600200"/>
          </a:xfrm>
        </p:spPr>
        <p:txBody>
          <a:bodyPr/>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F560AF84-9356-422C-A0FB-F8C1A58B92E8}"/>
              </a:ext>
            </a:extLst>
          </p:cNvPr>
          <p:cNvSpPr>
            <a:spLocks noGrp="1"/>
          </p:cNvSpPr>
          <p:nvPr>
            <p:ph type="pic" idx="1"/>
          </p:nvPr>
        </p:nvSpPr>
        <p:spPr>
          <a:xfrm>
            <a:off x="3887788" y="987425"/>
            <a:ext cx="462915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D08C1129-3F15-4204-B339-9BC31BD9088B}"/>
              </a:ext>
            </a:extLst>
          </p:cNvPr>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40AB2140-ED38-4BDA-A42A-D96DCEFD82EE}"/>
              </a:ext>
            </a:extLst>
          </p:cNvPr>
          <p:cNvSpPr>
            <a:spLocks noGrp="1"/>
          </p:cNvSpPr>
          <p:nvPr>
            <p:ph type="dt" sz="half" idx="10"/>
          </p:nvPr>
        </p:nvSpPr>
        <p:spPr/>
        <p:txBody>
          <a:bodyPr/>
          <a:lstStyle>
            <a:lvl1pPr>
              <a:defRPr/>
            </a:lvl1pPr>
          </a:lstStyle>
          <a:p>
            <a:endParaRPr lang="en-US" altLang="en-US"/>
          </a:p>
        </p:txBody>
      </p:sp>
      <p:sp>
        <p:nvSpPr>
          <p:cNvPr id="6" name="Footer Placeholder 5">
            <a:extLst>
              <a:ext uri="{FF2B5EF4-FFF2-40B4-BE49-F238E27FC236}">
                <a16:creationId xmlns:a16="http://schemas.microsoft.com/office/drawing/2014/main" id="{91ABA7A1-D5AD-4004-A216-7FBEE687D390}"/>
              </a:ext>
            </a:extLst>
          </p:cNvPr>
          <p:cNvSpPr>
            <a:spLocks noGrp="1"/>
          </p:cNvSpPr>
          <p:nvPr>
            <p:ph type="ftr" sz="quarter" idx="11"/>
          </p:nvPr>
        </p:nvSpPr>
        <p:spPr/>
        <p:txBody>
          <a:bodyPr/>
          <a:lstStyle>
            <a:lvl1pPr>
              <a:defRPr/>
            </a:lvl1pPr>
          </a:lstStyle>
          <a:p>
            <a:endParaRPr lang="en-US" altLang="en-US"/>
          </a:p>
        </p:txBody>
      </p:sp>
      <p:sp>
        <p:nvSpPr>
          <p:cNvPr id="7" name="Slide Number Placeholder 6">
            <a:extLst>
              <a:ext uri="{FF2B5EF4-FFF2-40B4-BE49-F238E27FC236}">
                <a16:creationId xmlns:a16="http://schemas.microsoft.com/office/drawing/2014/main" id="{72242D7E-7503-4137-A73A-466C8AFCB3E3}"/>
              </a:ext>
            </a:extLst>
          </p:cNvPr>
          <p:cNvSpPr>
            <a:spLocks noGrp="1"/>
          </p:cNvSpPr>
          <p:nvPr>
            <p:ph type="sldNum" sz="quarter" idx="12"/>
          </p:nvPr>
        </p:nvSpPr>
        <p:spPr/>
        <p:txBody>
          <a:bodyPr/>
          <a:lstStyle>
            <a:lvl1pPr>
              <a:defRPr/>
            </a:lvl1pPr>
          </a:lstStyle>
          <a:p>
            <a:fld id="{DC777FC6-CD06-4ADA-8F63-0162DC846EFA}" type="slidenum">
              <a:rPr lang="en-US" altLang="en-US"/>
              <a:pPr/>
              <a:t>‹#›</a:t>
            </a:fld>
            <a:endParaRPr lang="en-US" altLang="en-US"/>
          </a:p>
        </p:txBody>
      </p:sp>
    </p:spTree>
    <p:extLst>
      <p:ext uri="{BB962C8B-B14F-4D97-AF65-F5344CB8AC3E}">
        <p14:creationId xmlns:p14="http://schemas.microsoft.com/office/powerpoint/2010/main" val="294295745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6733C8F-F37F-4318-8FB7-41CA10D812F4}"/>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667B90AB-F121-4B16-B50C-B8F2FD23BB0B}"/>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B3005DF-0BBD-48D1-A0FF-921F15E5256C}"/>
              </a:ext>
            </a:extLst>
          </p:cNvPr>
          <p:cNvSpPr>
            <a:spLocks noGrp="1"/>
          </p:cNvSpPr>
          <p:nvPr>
            <p:ph type="dt" sz="half" idx="10"/>
          </p:nvPr>
        </p:nvSpPr>
        <p:spPr/>
        <p:txBody>
          <a:bodyPr/>
          <a:lstStyle>
            <a:lvl1pPr>
              <a:defRPr/>
            </a:lvl1pPr>
          </a:lstStyle>
          <a:p>
            <a:endParaRPr lang="en-US" altLang="en-US"/>
          </a:p>
        </p:txBody>
      </p:sp>
      <p:sp>
        <p:nvSpPr>
          <p:cNvPr id="5" name="Footer Placeholder 4">
            <a:extLst>
              <a:ext uri="{FF2B5EF4-FFF2-40B4-BE49-F238E27FC236}">
                <a16:creationId xmlns:a16="http://schemas.microsoft.com/office/drawing/2014/main" id="{79DE1505-5415-495F-AF2D-D572249DC049}"/>
              </a:ext>
            </a:extLst>
          </p:cNvPr>
          <p:cNvSpPr>
            <a:spLocks noGrp="1"/>
          </p:cNvSpPr>
          <p:nvPr>
            <p:ph type="ftr" sz="quarter" idx="11"/>
          </p:nvPr>
        </p:nvSpPr>
        <p:spPr/>
        <p:txBody>
          <a:bodyPr/>
          <a:lstStyle>
            <a:lvl1pPr>
              <a:defRPr/>
            </a:lvl1pPr>
          </a:lstStyle>
          <a:p>
            <a:endParaRPr lang="en-US" altLang="en-US"/>
          </a:p>
        </p:txBody>
      </p:sp>
      <p:sp>
        <p:nvSpPr>
          <p:cNvPr id="6" name="Slide Number Placeholder 5">
            <a:extLst>
              <a:ext uri="{FF2B5EF4-FFF2-40B4-BE49-F238E27FC236}">
                <a16:creationId xmlns:a16="http://schemas.microsoft.com/office/drawing/2014/main" id="{2C190D61-3293-4E49-8F60-3B2B58CA0A82}"/>
              </a:ext>
            </a:extLst>
          </p:cNvPr>
          <p:cNvSpPr>
            <a:spLocks noGrp="1"/>
          </p:cNvSpPr>
          <p:nvPr>
            <p:ph type="sldNum" sz="quarter" idx="12"/>
          </p:nvPr>
        </p:nvSpPr>
        <p:spPr/>
        <p:txBody>
          <a:bodyPr/>
          <a:lstStyle>
            <a:lvl1pPr>
              <a:defRPr/>
            </a:lvl1pPr>
          </a:lstStyle>
          <a:p>
            <a:fld id="{C6F0946D-468D-4D70-AD98-B48D6D5AF86B}" type="slidenum">
              <a:rPr lang="en-US" altLang="en-US"/>
              <a:pPr/>
              <a:t>‹#›</a:t>
            </a:fld>
            <a:endParaRPr lang="en-US" altLang="en-US"/>
          </a:p>
        </p:txBody>
      </p:sp>
    </p:spTree>
    <p:extLst>
      <p:ext uri="{BB962C8B-B14F-4D97-AF65-F5344CB8AC3E}">
        <p14:creationId xmlns:p14="http://schemas.microsoft.com/office/powerpoint/2010/main" val="114866863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42E0DD82-DD01-41B0-B957-DBD70F4C8E2B}"/>
              </a:ext>
            </a:extLst>
          </p:cNvPr>
          <p:cNvSpPr>
            <a:spLocks noGrp="1"/>
          </p:cNvSpPr>
          <p:nvPr>
            <p:ph type="title" orient="vert"/>
          </p:nvPr>
        </p:nvSpPr>
        <p:spPr>
          <a:xfrm>
            <a:off x="6994525" y="192088"/>
            <a:ext cx="2039938" cy="5903912"/>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A26E4F4E-E2DB-44E7-9BAF-FF4F3B74BBD2}"/>
              </a:ext>
            </a:extLst>
          </p:cNvPr>
          <p:cNvSpPr>
            <a:spLocks noGrp="1"/>
          </p:cNvSpPr>
          <p:nvPr>
            <p:ph type="body" orient="vert" idx="1"/>
          </p:nvPr>
        </p:nvSpPr>
        <p:spPr>
          <a:xfrm>
            <a:off x="871538" y="192088"/>
            <a:ext cx="5970587" cy="5903912"/>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4DDAB39-72B3-48AE-9829-569625350429}"/>
              </a:ext>
            </a:extLst>
          </p:cNvPr>
          <p:cNvSpPr>
            <a:spLocks noGrp="1"/>
          </p:cNvSpPr>
          <p:nvPr>
            <p:ph type="dt" sz="half" idx="10"/>
          </p:nvPr>
        </p:nvSpPr>
        <p:spPr/>
        <p:txBody>
          <a:bodyPr/>
          <a:lstStyle>
            <a:lvl1pPr>
              <a:defRPr/>
            </a:lvl1pPr>
          </a:lstStyle>
          <a:p>
            <a:endParaRPr lang="en-US" altLang="en-US"/>
          </a:p>
        </p:txBody>
      </p:sp>
      <p:sp>
        <p:nvSpPr>
          <p:cNvPr id="5" name="Footer Placeholder 4">
            <a:extLst>
              <a:ext uri="{FF2B5EF4-FFF2-40B4-BE49-F238E27FC236}">
                <a16:creationId xmlns:a16="http://schemas.microsoft.com/office/drawing/2014/main" id="{875F747A-175F-474F-93EB-049FF35430A3}"/>
              </a:ext>
            </a:extLst>
          </p:cNvPr>
          <p:cNvSpPr>
            <a:spLocks noGrp="1"/>
          </p:cNvSpPr>
          <p:nvPr>
            <p:ph type="ftr" sz="quarter" idx="11"/>
          </p:nvPr>
        </p:nvSpPr>
        <p:spPr/>
        <p:txBody>
          <a:bodyPr/>
          <a:lstStyle>
            <a:lvl1pPr>
              <a:defRPr/>
            </a:lvl1pPr>
          </a:lstStyle>
          <a:p>
            <a:endParaRPr lang="en-US" altLang="en-US"/>
          </a:p>
        </p:txBody>
      </p:sp>
      <p:sp>
        <p:nvSpPr>
          <p:cNvPr id="6" name="Slide Number Placeholder 5">
            <a:extLst>
              <a:ext uri="{FF2B5EF4-FFF2-40B4-BE49-F238E27FC236}">
                <a16:creationId xmlns:a16="http://schemas.microsoft.com/office/drawing/2014/main" id="{C6BB9807-1954-40B8-A197-B596B898DCDE}"/>
              </a:ext>
            </a:extLst>
          </p:cNvPr>
          <p:cNvSpPr>
            <a:spLocks noGrp="1"/>
          </p:cNvSpPr>
          <p:nvPr>
            <p:ph type="sldNum" sz="quarter" idx="12"/>
          </p:nvPr>
        </p:nvSpPr>
        <p:spPr/>
        <p:txBody>
          <a:bodyPr/>
          <a:lstStyle>
            <a:lvl1pPr>
              <a:defRPr/>
            </a:lvl1pPr>
          </a:lstStyle>
          <a:p>
            <a:fld id="{C4AC5302-FDFF-4900-9C72-BCCDF2738FDF}" type="slidenum">
              <a:rPr lang="en-US" altLang="en-US"/>
              <a:pPr/>
              <a:t>‹#›</a:t>
            </a:fld>
            <a:endParaRPr lang="en-US" altLang="en-US"/>
          </a:p>
        </p:txBody>
      </p:sp>
    </p:spTree>
    <p:extLst>
      <p:ext uri="{BB962C8B-B14F-4D97-AF65-F5344CB8AC3E}">
        <p14:creationId xmlns:p14="http://schemas.microsoft.com/office/powerpoint/2010/main" val="134996710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accent1"/>
        </a:solidFill>
        <a:effectLst/>
      </p:bgPr>
    </p:bg>
    <p:spTree>
      <p:nvGrpSpPr>
        <p:cNvPr id="1" name=""/>
        <p:cNvGrpSpPr/>
        <p:nvPr/>
      </p:nvGrpSpPr>
      <p:grpSpPr>
        <a:xfrm>
          <a:off x="0" y="0"/>
          <a:ext cx="0" cy="0"/>
          <a:chOff x="0" y="0"/>
          <a:chExt cx="0" cy="0"/>
        </a:xfrm>
      </p:grpSpPr>
      <p:sp>
        <p:nvSpPr>
          <p:cNvPr id="171073" name="Rectangle 65">
            <a:extLst>
              <a:ext uri="{FF2B5EF4-FFF2-40B4-BE49-F238E27FC236}">
                <a16:creationId xmlns:a16="http://schemas.microsoft.com/office/drawing/2014/main" id="{EF6DD3A1-8F38-4612-A820-23AFC0359E70}"/>
              </a:ext>
            </a:extLst>
          </p:cNvPr>
          <p:cNvSpPr>
            <a:spLocks noGrp="1" noChangeArrowheads="1"/>
          </p:cNvSpPr>
          <p:nvPr>
            <p:ph type="title"/>
          </p:nvPr>
        </p:nvSpPr>
        <p:spPr bwMode="auto">
          <a:xfrm>
            <a:off x="871538" y="192088"/>
            <a:ext cx="8162925" cy="14319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spAutoFit/>
          </a:bodyPr>
          <a:lstStyle/>
          <a:p>
            <a:pPr lvl="0"/>
            <a:r>
              <a:rPr lang="en-US" altLang="en-US"/>
              <a:t>Click to edit Master title style</a:t>
            </a:r>
          </a:p>
        </p:txBody>
      </p:sp>
      <p:sp>
        <p:nvSpPr>
          <p:cNvPr id="171074" name="Rectangle 66">
            <a:extLst>
              <a:ext uri="{FF2B5EF4-FFF2-40B4-BE49-F238E27FC236}">
                <a16:creationId xmlns:a16="http://schemas.microsoft.com/office/drawing/2014/main" id="{97888597-3862-4A38-AD15-55158E03D492}"/>
              </a:ext>
            </a:extLst>
          </p:cNvPr>
          <p:cNvSpPr>
            <a:spLocks noGrp="1" noChangeArrowheads="1"/>
          </p:cNvSpPr>
          <p:nvPr>
            <p:ph type="body" idx="1"/>
          </p:nvPr>
        </p:nvSpPr>
        <p:spPr bwMode="auto">
          <a:xfrm>
            <a:off x="912813" y="1905000"/>
            <a:ext cx="8110537" cy="4191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71075" name="Rectangle 67">
            <a:extLst>
              <a:ext uri="{FF2B5EF4-FFF2-40B4-BE49-F238E27FC236}">
                <a16:creationId xmlns:a16="http://schemas.microsoft.com/office/drawing/2014/main" id="{1AB6F79A-2E11-4DE1-B635-3BE5A29D6E88}"/>
              </a:ext>
            </a:extLst>
          </p:cNvPr>
          <p:cNvSpPr>
            <a:spLocks noGrp="1" noChangeArrowheads="1"/>
          </p:cNvSpPr>
          <p:nvPr>
            <p:ph type="dt" sz="half" idx="2"/>
          </p:nvPr>
        </p:nvSpPr>
        <p:spPr bwMode="auto">
          <a:xfrm>
            <a:off x="1152525" y="6286500"/>
            <a:ext cx="1905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defRPr sz="1400"/>
            </a:lvl1pPr>
          </a:lstStyle>
          <a:p>
            <a:endParaRPr lang="en-US" altLang="en-US"/>
          </a:p>
        </p:txBody>
      </p:sp>
      <p:sp>
        <p:nvSpPr>
          <p:cNvPr id="171076" name="Rectangle 68">
            <a:extLst>
              <a:ext uri="{FF2B5EF4-FFF2-40B4-BE49-F238E27FC236}">
                <a16:creationId xmlns:a16="http://schemas.microsoft.com/office/drawing/2014/main" id="{3E8D1EB1-7008-444D-ABF5-64A65DECA44C}"/>
              </a:ext>
            </a:extLst>
          </p:cNvPr>
          <p:cNvSpPr>
            <a:spLocks noGrp="1" noChangeArrowheads="1"/>
          </p:cNvSpPr>
          <p:nvPr>
            <p:ph type="ftr" sz="quarter" idx="3"/>
          </p:nvPr>
        </p:nvSpPr>
        <p:spPr bwMode="auto">
          <a:xfrm>
            <a:off x="3590925" y="6286500"/>
            <a:ext cx="2895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ctr">
              <a:defRPr sz="1400"/>
            </a:lvl1pPr>
          </a:lstStyle>
          <a:p>
            <a:endParaRPr lang="en-US" altLang="en-US"/>
          </a:p>
        </p:txBody>
      </p:sp>
      <p:sp>
        <p:nvSpPr>
          <p:cNvPr id="171077" name="Rectangle 69">
            <a:extLst>
              <a:ext uri="{FF2B5EF4-FFF2-40B4-BE49-F238E27FC236}">
                <a16:creationId xmlns:a16="http://schemas.microsoft.com/office/drawing/2014/main" id="{9B44A7A5-933C-45AD-8799-FB52C7F253B2}"/>
              </a:ext>
            </a:extLst>
          </p:cNvPr>
          <p:cNvSpPr>
            <a:spLocks noGrp="1" noChangeArrowheads="1"/>
          </p:cNvSpPr>
          <p:nvPr>
            <p:ph type="sldNum" sz="quarter" idx="4"/>
          </p:nvPr>
        </p:nvSpPr>
        <p:spPr bwMode="auto">
          <a:xfrm>
            <a:off x="7019925" y="6286500"/>
            <a:ext cx="1905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a:defRPr sz="1400"/>
            </a:lvl1pPr>
          </a:lstStyle>
          <a:p>
            <a:fld id="{A23D52D0-A2D6-44D2-ACAE-5CEC456D3EB7}"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3655" r:id="rId1"/>
    <p:sldLayoutId id="2147483656" r:id="rId2"/>
    <p:sldLayoutId id="2147483657" r:id="rId3"/>
    <p:sldLayoutId id="2147483658" r:id="rId4"/>
    <p:sldLayoutId id="2147483659" r:id="rId5"/>
    <p:sldLayoutId id="2147483660" r:id="rId6"/>
    <p:sldLayoutId id="2147483661" r:id="rId7"/>
    <p:sldLayoutId id="2147483662" r:id="rId8"/>
    <p:sldLayoutId id="2147483663" r:id="rId9"/>
    <p:sldLayoutId id="2147483664" r:id="rId10"/>
    <p:sldLayoutId id="2147483665" r:id="rId11"/>
  </p:sldLayoutIdLst>
  <p:txStyles>
    <p:titleStyle>
      <a:lvl1pPr algn="l" rtl="0" fontAlgn="base">
        <a:spcBef>
          <a:spcPct val="0"/>
        </a:spcBef>
        <a:spcAft>
          <a:spcPct val="0"/>
        </a:spcAft>
        <a:defRPr sz="4400" kern="1200">
          <a:solidFill>
            <a:schemeClr val="tx2"/>
          </a:solidFill>
          <a:latin typeface="+mj-lt"/>
          <a:ea typeface="+mj-ea"/>
          <a:cs typeface="+mj-cs"/>
        </a:defRPr>
      </a:lvl1pPr>
      <a:lvl2pPr algn="l" rtl="0" fontAlgn="base">
        <a:spcBef>
          <a:spcPct val="0"/>
        </a:spcBef>
        <a:spcAft>
          <a:spcPct val="0"/>
        </a:spcAft>
        <a:defRPr sz="4400">
          <a:solidFill>
            <a:schemeClr val="tx2"/>
          </a:solidFill>
          <a:latin typeface="Verdana" panose="020B0604030504040204" pitchFamily="34" charset="0"/>
        </a:defRPr>
      </a:lvl2pPr>
      <a:lvl3pPr algn="l" rtl="0" fontAlgn="base">
        <a:spcBef>
          <a:spcPct val="0"/>
        </a:spcBef>
        <a:spcAft>
          <a:spcPct val="0"/>
        </a:spcAft>
        <a:defRPr sz="4400">
          <a:solidFill>
            <a:schemeClr val="tx2"/>
          </a:solidFill>
          <a:latin typeface="Verdana" panose="020B0604030504040204" pitchFamily="34" charset="0"/>
        </a:defRPr>
      </a:lvl3pPr>
      <a:lvl4pPr algn="l" rtl="0" fontAlgn="base">
        <a:spcBef>
          <a:spcPct val="0"/>
        </a:spcBef>
        <a:spcAft>
          <a:spcPct val="0"/>
        </a:spcAft>
        <a:defRPr sz="4400">
          <a:solidFill>
            <a:schemeClr val="tx2"/>
          </a:solidFill>
          <a:latin typeface="Verdana" panose="020B0604030504040204" pitchFamily="34" charset="0"/>
        </a:defRPr>
      </a:lvl4pPr>
      <a:lvl5pPr algn="l" rtl="0" fontAlgn="base">
        <a:spcBef>
          <a:spcPct val="0"/>
        </a:spcBef>
        <a:spcAft>
          <a:spcPct val="0"/>
        </a:spcAft>
        <a:defRPr sz="4400">
          <a:solidFill>
            <a:schemeClr val="tx2"/>
          </a:solidFill>
          <a:latin typeface="Verdana" panose="020B0604030504040204" pitchFamily="34" charset="0"/>
        </a:defRPr>
      </a:lvl5pPr>
      <a:lvl6pPr marL="457200" algn="l" rtl="0" fontAlgn="base">
        <a:spcBef>
          <a:spcPct val="0"/>
        </a:spcBef>
        <a:spcAft>
          <a:spcPct val="0"/>
        </a:spcAft>
        <a:defRPr sz="4400">
          <a:solidFill>
            <a:schemeClr val="tx2"/>
          </a:solidFill>
          <a:latin typeface="Verdana" panose="020B0604030504040204" pitchFamily="34" charset="0"/>
        </a:defRPr>
      </a:lvl6pPr>
      <a:lvl7pPr marL="914400" algn="l" rtl="0" fontAlgn="base">
        <a:spcBef>
          <a:spcPct val="0"/>
        </a:spcBef>
        <a:spcAft>
          <a:spcPct val="0"/>
        </a:spcAft>
        <a:defRPr sz="4400">
          <a:solidFill>
            <a:schemeClr val="tx2"/>
          </a:solidFill>
          <a:latin typeface="Verdana" panose="020B0604030504040204" pitchFamily="34" charset="0"/>
        </a:defRPr>
      </a:lvl7pPr>
      <a:lvl8pPr marL="1371600" algn="l" rtl="0" fontAlgn="base">
        <a:spcBef>
          <a:spcPct val="0"/>
        </a:spcBef>
        <a:spcAft>
          <a:spcPct val="0"/>
        </a:spcAft>
        <a:defRPr sz="4400">
          <a:solidFill>
            <a:schemeClr val="tx2"/>
          </a:solidFill>
          <a:latin typeface="Verdana" panose="020B0604030504040204" pitchFamily="34" charset="0"/>
        </a:defRPr>
      </a:lvl8pPr>
      <a:lvl9pPr marL="1828800" algn="l" rtl="0" fontAlgn="base">
        <a:spcBef>
          <a:spcPct val="0"/>
        </a:spcBef>
        <a:spcAft>
          <a:spcPct val="0"/>
        </a:spcAft>
        <a:defRPr sz="4400">
          <a:solidFill>
            <a:schemeClr val="tx2"/>
          </a:solidFill>
          <a:latin typeface="Verdana" panose="020B0604030504040204" pitchFamily="34" charset="0"/>
        </a:defRPr>
      </a:lvl9pPr>
    </p:titleStyle>
    <p:bodyStyle>
      <a:lvl1pPr marL="342900" indent="-342900" algn="l" rtl="0" fontAlgn="base">
        <a:spcBef>
          <a:spcPct val="20000"/>
        </a:spcBef>
        <a:spcAft>
          <a:spcPct val="0"/>
        </a:spcAft>
        <a:buClr>
          <a:schemeClr val="folHlink"/>
        </a:buClr>
        <a:buSzPct val="75000"/>
        <a:buFont typeface="Wingdings" panose="05000000000000000000" pitchFamily="2" charset="2"/>
        <a:buChar char="n"/>
        <a:defRPr sz="3200" kern="1200">
          <a:solidFill>
            <a:schemeClr val="tx1"/>
          </a:solidFill>
          <a:latin typeface="+mn-lt"/>
          <a:ea typeface="+mn-ea"/>
          <a:cs typeface="+mn-cs"/>
        </a:defRPr>
      </a:lvl1pPr>
      <a:lvl2pPr marL="742950" indent="-285750" algn="l" rtl="0" fontAlgn="base">
        <a:spcBef>
          <a:spcPct val="20000"/>
        </a:spcBef>
        <a:spcAft>
          <a:spcPct val="0"/>
        </a:spcAft>
        <a:buClr>
          <a:schemeClr val="folHlink"/>
        </a:buClr>
        <a:buSzPct val="70000"/>
        <a:buFont typeface="Wingdings" panose="05000000000000000000" pitchFamily="2" charset="2"/>
        <a:buChar char="n"/>
        <a:defRPr sz="2800" kern="1200">
          <a:solidFill>
            <a:schemeClr val="tx1"/>
          </a:solidFill>
          <a:latin typeface="+mn-lt"/>
          <a:ea typeface="+mn-ea"/>
          <a:cs typeface="+mn-cs"/>
        </a:defRPr>
      </a:lvl2pPr>
      <a:lvl3pPr marL="1143000" indent="-228600" algn="l" rtl="0" fontAlgn="base">
        <a:spcBef>
          <a:spcPct val="20000"/>
        </a:spcBef>
        <a:spcAft>
          <a:spcPct val="0"/>
        </a:spcAft>
        <a:buClr>
          <a:schemeClr val="tx2"/>
        </a:buClr>
        <a:buChar char="•"/>
        <a:defRPr sz="2400" kern="1200">
          <a:solidFill>
            <a:schemeClr val="tx1"/>
          </a:solidFill>
          <a:latin typeface="+mn-lt"/>
          <a:ea typeface="+mn-ea"/>
          <a:cs typeface="+mn-cs"/>
        </a:defRPr>
      </a:lvl3pPr>
      <a:lvl4pPr marL="1600200" indent="-228600" algn="l" rtl="0" fontAlgn="base">
        <a:spcBef>
          <a:spcPct val="20000"/>
        </a:spcBef>
        <a:spcAft>
          <a:spcPct val="0"/>
        </a:spcAft>
        <a:buClr>
          <a:schemeClr val="hlink"/>
        </a:buClr>
        <a:buChar char="•"/>
        <a:defRPr sz="2000" kern="1200">
          <a:solidFill>
            <a:schemeClr val="tx1"/>
          </a:solidFill>
          <a:latin typeface="+mn-lt"/>
          <a:ea typeface="+mn-ea"/>
          <a:cs typeface="+mn-cs"/>
        </a:defRPr>
      </a:lvl4pPr>
      <a:lvl5pPr marL="2057400" indent="-228600" algn="l" rtl="0" fontAlgn="base">
        <a:spcBef>
          <a:spcPct val="20000"/>
        </a:spcBef>
        <a:spcAft>
          <a:spcPct val="0"/>
        </a:spcAft>
        <a:buClr>
          <a:schemeClr val="tx1"/>
        </a:buClr>
        <a:buSzPct val="85000"/>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oleObject" Target="../embeddings/oleObject1.bin"/><Relationship Id="rId1" Type="http://schemas.openxmlformats.org/officeDocument/2006/relationships/slideLayout" Target="../slideLayouts/slideLayout7.xml"/><Relationship Id="rId4" Type="http://schemas.openxmlformats.org/officeDocument/2006/relationships/image" Target="../media/image2.jpeg"/></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xml"/><Relationship Id="rId1" Type="http://schemas.openxmlformats.org/officeDocument/2006/relationships/slideLayout" Target="../slideLayouts/slideLayout7.xml"/><Relationship Id="rId4" Type="http://schemas.openxmlformats.org/officeDocument/2006/relationships/image" Target="../media/image4.jpeg"/></Relationships>
</file>

<file path=ppt/slides/_rels/slide4.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5.jpeg"/></Relationships>
</file>

<file path=ppt/slides/_rels/slide7.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6.xml"/><Relationship Id="rId1" Type="http://schemas.openxmlformats.org/officeDocument/2006/relationships/slideLayout" Target="../slideLayouts/slideLayout7.xml"/><Relationship Id="rId4" Type="http://schemas.openxmlformats.org/officeDocument/2006/relationships/image" Target="../media/image6.jpeg"/></Relationships>
</file>

<file path=ppt/slides/_rels/slide8.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7.jpeg"/></Relationships>
</file>

<file path=ppt/slides/_rels/slide9.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0.xml"/><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openxmlformats.org/officeDocument/2006/relationships/image" Target="../media/image8.jpeg"/></Relationships>
</file>

<file path=ppt/slides/_rels/slide1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3.xml"/><Relationship Id="rId1" Type="http://schemas.openxmlformats.org/officeDocument/2006/relationships/slideLayout" Target="../slideLayouts/slideLayout7.xml"/><Relationship Id="rId4" Type="http://schemas.openxmlformats.org/officeDocument/2006/relationships/image" Target="../media/image9.jpeg"/></Relationships>
</file>

<file path=ppt/slides/_rels/slide15.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5.xml"/><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6.xml"/><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7.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04130" name="Object 2">
            <a:extLst>
              <a:ext uri="{FF2B5EF4-FFF2-40B4-BE49-F238E27FC236}">
                <a16:creationId xmlns:a16="http://schemas.microsoft.com/office/drawing/2014/main" id="{B235FA93-C722-4F4A-BF53-3F2B44BE1C21}"/>
              </a:ext>
            </a:extLst>
          </p:cNvPr>
          <p:cNvGraphicFramePr>
            <a:graphicFrameLocks noChangeAspect="1"/>
          </p:cNvGraphicFramePr>
          <p:nvPr/>
        </p:nvGraphicFramePr>
        <p:xfrm>
          <a:off x="0" y="0"/>
          <a:ext cx="9144000" cy="5486400"/>
        </p:xfrm>
        <a:graphic>
          <a:graphicData uri="http://schemas.openxmlformats.org/presentationml/2006/ole">
            <mc:AlternateContent xmlns:mc="http://schemas.openxmlformats.org/markup-compatibility/2006">
              <mc:Choice xmlns:v="urn:schemas-microsoft-com:vml" Requires="v">
                <p:oleObj name="Image" r:id="rId2" imgW="11868690" imgH="8907872" progId="Photoshop.Image.4">
                  <p:embed/>
                </p:oleObj>
              </mc:Choice>
              <mc:Fallback>
                <p:oleObj name="Image" r:id="rId2" imgW="11868690" imgH="8907872" progId="Photoshop.Image.4">
                  <p:embed/>
                  <p:pic>
                    <p:nvPicPr>
                      <p:cNvPr id="0" name="Object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4000" cy="5486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04131" name="Rectangle 3">
            <a:extLst>
              <a:ext uri="{FF2B5EF4-FFF2-40B4-BE49-F238E27FC236}">
                <a16:creationId xmlns:a16="http://schemas.microsoft.com/office/drawing/2014/main" id="{86A76113-710D-40D6-AF18-FC9B5C514F90}"/>
              </a:ext>
            </a:extLst>
          </p:cNvPr>
          <p:cNvSpPr>
            <a:spLocks noChangeArrowheads="1"/>
          </p:cNvSpPr>
          <p:nvPr/>
        </p:nvSpPr>
        <p:spPr bwMode="auto">
          <a:xfrm>
            <a:off x="0" y="5486400"/>
            <a:ext cx="9144000" cy="152400"/>
          </a:xfrm>
          <a:prstGeom prst="rect">
            <a:avLst/>
          </a:prstGeom>
          <a:solidFill>
            <a:srgbClr val="0066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pic>
        <p:nvPicPr>
          <p:cNvPr id="304133" name="Picture 5">
            <a:extLst>
              <a:ext uri="{FF2B5EF4-FFF2-40B4-BE49-F238E27FC236}">
                <a16:creationId xmlns:a16="http://schemas.microsoft.com/office/drawing/2014/main" id="{E27A31FD-F0BB-400B-B707-33F28DD5A65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04800" y="5732463"/>
            <a:ext cx="3397250" cy="973137"/>
          </a:xfrm>
          <a:prstGeom prst="rect">
            <a:avLst/>
          </a:prstGeom>
          <a:noFill/>
          <a:extLst>
            <a:ext uri="{909E8E84-426E-40DD-AFC4-6F175D3DCCD1}">
              <a14:hiddenFill xmlns:a14="http://schemas.microsoft.com/office/drawing/2010/main">
                <a:solidFill>
                  <a:srgbClr val="FFFFFF"/>
                </a:solidFill>
              </a14:hiddenFill>
            </a:ext>
          </a:extLst>
        </p:spPr>
      </p:pic>
      <p:sp>
        <p:nvSpPr>
          <p:cNvPr id="304135" name="Rectangle 7">
            <a:extLst>
              <a:ext uri="{FF2B5EF4-FFF2-40B4-BE49-F238E27FC236}">
                <a16:creationId xmlns:a16="http://schemas.microsoft.com/office/drawing/2014/main" id="{CD12DD0B-EF74-4889-9332-AFF3CB598C4E}"/>
              </a:ext>
            </a:extLst>
          </p:cNvPr>
          <p:cNvSpPr>
            <a:spLocks noChangeArrowheads="1"/>
          </p:cNvSpPr>
          <p:nvPr/>
        </p:nvSpPr>
        <p:spPr bwMode="auto">
          <a:xfrm>
            <a:off x="0" y="54864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04136" name="Rectangle 8">
            <a:extLst>
              <a:ext uri="{FF2B5EF4-FFF2-40B4-BE49-F238E27FC236}">
                <a16:creationId xmlns:a16="http://schemas.microsoft.com/office/drawing/2014/main" id="{7D5ABA4F-25D5-456F-AD1D-DF2E459E44F8}"/>
              </a:ext>
            </a:extLst>
          </p:cNvPr>
          <p:cNvSpPr>
            <a:spLocks noChangeArrowheads="1"/>
          </p:cNvSpPr>
          <p:nvPr/>
        </p:nvSpPr>
        <p:spPr bwMode="auto">
          <a:xfrm>
            <a:off x="228600" y="1676400"/>
            <a:ext cx="8686800" cy="762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a:r>
              <a:rPr lang="en-US" altLang="en-US" sz="4400" b="1">
                <a:solidFill>
                  <a:schemeClr val="accent1"/>
                </a:solidFill>
                <a:effectLst>
                  <a:outerShdw blurRad="38100" dist="38100" dir="2700000" algn="tl">
                    <a:srgbClr val="C0C0C0"/>
                  </a:outerShdw>
                </a:effectLst>
                <a:latin typeface="Univers BlackExt" pitchFamily="34" charset="0"/>
              </a:rPr>
              <a:t>SARS:  Protecting Workers</a:t>
            </a:r>
          </a:p>
        </p:txBody>
      </p:sp>
      <p:sp>
        <p:nvSpPr>
          <p:cNvPr id="304137" name="Rectangle 9">
            <a:extLst>
              <a:ext uri="{FF2B5EF4-FFF2-40B4-BE49-F238E27FC236}">
                <a16:creationId xmlns:a16="http://schemas.microsoft.com/office/drawing/2014/main" id="{24E3840D-EDF0-4BCB-B394-4CE78B2CA865}"/>
              </a:ext>
            </a:extLst>
          </p:cNvPr>
          <p:cNvSpPr>
            <a:spLocks noChangeArrowheads="1"/>
          </p:cNvSpPr>
          <p:nvPr/>
        </p:nvSpPr>
        <p:spPr bwMode="auto">
          <a:xfrm>
            <a:off x="381000" y="4114800"/>
            <a:ext cx="59436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Bef>
                <a:spcPct val="20000"/>
              </a:spcBef>
              <a:buClr>
                <a:schemeClr val="folHlink"/>
              </a:buClr>
              <a:buSzPct val="75000"/>
              <a:buFont typeface="Wingdings" panose="05000000000000000000" pitchFamily="2" charset="2"/>
              <a:buNone/>
            </a:pPr>
            <a:endParaRPr lang="en-US" altLang="en-US" sz="1600">
              <a:solidFill>
                <a:schemeClr val="accent1"/>
              </a:solidFill>
              <a:effectLst>
                <a:outerShdw blurRad="38100" dist="38100" dir="2700000" algn="tl">
                  <a:srgbClr val="C0C0C0"/>
                </a:outerShdw>
              </a:effectLst>
              <a:latin typeface="Verdana" panose="020B0604030504040204" pitchFamily="34" charset="0"/>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2722" name="Picture 2050">
            <a:extLst>
              <a:ext uri="{FF2B5EF4-FFF2-40B4-BE49-F238E27FC236}">
                <a16:creationId xmlns:a16="http://schemas.microsoft.com/office/drawing/2014/main" id="{7AF1F9DB-60F6-4D15-B5D9-EC0C03E1FBE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542723" name="Rectangle 2051">
            <a:extLst>
              <a:ext uri="{FF2B5EF4-FFF2-40B4-BE49-F238E27FC236}">
                <a16:creationId xmlns:a16="http://schemas.microsoft.com/office/drawing/2014/main" id="{E8FFBC6E-A469-434E-A8CD-B1B4BAAEC39C}"/>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542724" name="Rectangle 2052">
            <a:extLst>
              <a:ext uri="{FF2B5EF4-FFF2-40B4-BE49-F238E27FC236}">
                <a16:creationId xmlns:a16="http://schemas.microsoft.com/office/drawing/2014/main" id="{610E6F26-42FA-4C58-9543-0465AE4A1362}"/>
              </a:ext>
            </a:extLst>
          </p:cNvPr>
          <p:cNvSpPr>
            <a:spLocks noChangeArrowheads="1"/>
          </p:cNvSpPr>
          <p:nvPr/>
        </p:nvSpPr>
        <p:spPr bwMode="auto">
          <a:xfrm>
            <a:off x="609600" y="228600"/>
            <a:ext cx="7815263" cy="1920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eaLnBrk="0" hangingPunct="0"/>
            <a:r>
              <a:rPr lang="en-US" altLang="en-US" sz="3200" b="1">
                <a:solidFill>
                  <a:schemeClr val="accent1"/>
                </a:solidFill>
                <a:effectLst>
                  <a:outerShdw blurRad="38100" dist="38100" dir="2700000" algn="tl">
                    <a:srgbClr val="C0C0C0"/>
                  </a:outerShdw>
                </a:effectLst>
                <a:latin typeface="Univers BlackExt" pitchFamily="34" charset="0"/>
              </a:rPr>
              <a:t>OSHA Guidance for Employers on </a:t>
            </a:r>
          </a:p>
          <a:p>
            <a:pPr algn="ctr" eaLnBrk="0" hangingPunct="0"/>
            <a:r>
              <a:rPr lang="en-US" altLang="en-US" sz="3200" b="1">
                <a:solidFill>
                  <a:schemeClr val="accent1"/>
                </a:solidFill>
                <a:effectLst>
                  <a:outerShdw blurRad="38100" dist="38100" dir="2700000" algn="tl">
                    <a:srgbClr val="C0C0C0"/>
                  </a:outerShdw>
                </a:effectLst>
                <a:latin typeface="Univers BlackExt" pitchFamily="34" charset="0"/>
              </a:rPr>
              <a:t>Severe Acute Respiratory Syndrome </a:t>
            </a:r>
          </a:p>
          <a:p>
            <a:pPr algn="ctr" eaLnBrk="0" hangingPunct="0"/>
            <a:r>
              <a:rPr lang="en-US" altLang="en-US" sz="2800" b="1">
                <a:solidFill>
                  <a:schemeClr val="accent1"/>
                </a:solidFill>
                <a:effectLst>
                  <a:outerShdw blurRad="38100" dist="38100" dir="2700000" algn="tl">
                    <a:srgbClr val="C0C0C0"/>
                  </a:outerShdw>
                </a:effectLst>
                <a:latin typeface="Univers BlackExt" pitchFamily="34" charset="0"/>
              </a:rPr>
              <a:t>(SARS)</a:t>
            </a:r>
          </a:p>
          <a:p>
            <a:pPr algn="ctr" eaLnBrk="0" hangingPunct="0"/>
            <a:endParaRPr lang="en-US" altLang="en-US" sz="2800" b="1">
              <a:solidFill>
                <a:schemeClr val="accent1"/>
              </a:solidFill>
              <a:effectLst>
                <a:outerShdw blurRad="38100" dist="38100" dir="2700000" algn="tl">
                  <a:srgbClr val="C0C0C0"/>
                </a:outerShdw>
              </a:effectLst>
              <a:latin typeface="Univers BlackExt" pitchFamily="34" charset="0"/>
            </a:endParaRPr>
          </a:p>
        </p:txBody>
      </p:sp>
      <p:sp>
        <p:nvSpPr>
          <p:cNvPr id="542725" name="Rectangle 2053">
            <a:extLst>
              <a:ext uri="{FF2B5EF4-FFF2-40B4-BE49-F238E27FC236}">
                <a16:creationId xmlns:a16="http://schemas.microsoft.com/office/drawing/2014/main" id="{A601FA3D-FBE2-4462-9A90-90AF266D5523}"/>
              </a:ext>
            </a:extLst>
          </p:cNvPr>
          <p:cNvSpPr>
            <a:spLocks noChangeArrowheads="1"/>
          </p:cNvSpPr>
          <p:nvPr/>
        </p:nvSpPr>
        <p:spPr bwMode="auto">
          <a:xfrm>
            <a:off x="1143000" y="1981200"/>
            <a:ext cx="7162800" cy="304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4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Potentially deadly respiratory disease</a:t>
            </a:r>
          </a:p>
          <a:p>
            <a:pPr>
              <a:spcAft>
                <a:spcPct val="4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Coronavirus—leading suspected causative agent</a:t>
            </a:r>
          </a:p>
          <a:p>
            <a:pPr>
              <a:spcAft>
                <a:spcPct val="4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Most U.S. cases contracted by those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who’ve traveled to ASIA, more recently also Toronto </a:t>
            </a:r>
            <a:br>
              <a:rPr lang="en-US" altLang="en-US" b="1">
                <a:solidFill>
                  <a:schemeClr val="accent1"/>
                </a:solidFill>
                <a:effectLst>
                  <a:outerShdw blurRad="38100" dist="38100" dir="2700000" algn="tl">
                    <a:srgbClr val="C0C0C0"/>
                  </a:outerShdw>
                </a:effectLst>
                <a:latin typeface="Verdana" panose="020B0604030504040204" pitchFamily="34" charset="0"/>
              </a:rPr>
            </a:br>
            <a:endParaRPr lang="en-US" altLang="en-US" sz="800" b="1">
              <a:solidFill>
                <a:schemeClr val="accent1"/>
              </a:solidFill>
              <a:effectLst>
                <a:outerShdw blurRad="38100" dist="38100" dir="2700000" algn="tl">
                  <a:srgbClr val="C0C0C0"/>
                </a:outerShdw>
              </a:effectLst>
              <a:latin typeface="Verdana" panose="020B0604030504040204" pitchFamily="34" charset="0"/>
            </a:endParaRPr>
          </a:p>
          <a:p>
            <a:pPr>
              <a:spcAft>
                <a:spcPct val="4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Spread primarily by close person-to-person contact </a:t>
            </a:r>
            <a:br>
              <a:rPr lang="en-US" altLang="en-US" b="1">
                <a:solidFill>
                  <a:schemeClr val="accent1"/>
                </a:solidFill>
                <a:effectLst>
                  <a:outerShdw blurRad="38100" dist="38100" dir="2700000" algn="tl">
                    <a:srgbClr val="C0C0C0"/>
                  </a:outerShdw>
                </a:effectLst>
                <a:latin typeface="Verdana" panose="020B0604030504040204" pitchFamily="34" charset="0"/>
              </a:rPr>
            </a:br>
            <a:endParaRPr lang="en-US" altLang="en-US" sz="800" b="1">
              <a:solidFill>
                <a:schemeClr val="accent1"/>
              </a:solidFill>
              <a:effectLst>
                <a:outerShdw blurRad="38100" dist="38100" dir="2700000" algn="tl">
                  <a:srgbClr val="C0C0C0"/>
                </a:outerShdw>
              </a:effectLst>
              <a:latin typeface="Verdana" panose="020B0604030504040204" pitchFamily="34" charset="0"/>
            </a:endParaRPr>
          </a:p>
          <a:p>
            <a:pPr>
              <a:spcAft>
                <a:spcPct val="4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Healthcare workers face greatest risk of workplace transmission</a:t>
            </a:r>
          </a:p>
          <a:p>
            <a:pPr>
              <a:spcAft>
                <a:spcPct val="40000"/>
              </a:spcAft>
              <a:buClr>
                <a:schemeClr val="accent1"/>
              </a:buClr>
              <a:buSzPct val="75000"/>
              <a:buFontTx/>
              <a:buChar char="•"/>
            </a:pPr>
            <a:endParaRPr lang="en-US" altLang="en-US" b="1">
              <a:solidFill>
                <a:schemeClr val="accent1"/>
              </a:solidFill>
              <a:effectLst>
                <a:outerShdw blurRad="38100" dist="38100" dir="2700000" algn="tl">
                  <a:srgbClr val="C0C0C0"/>
                </a:outerShdw>
              </a:effectLst>
              <a:latin typeface="Verdana" panose="020B0604030504040204"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afterEffect">
                                  <p:stCondLst>
                                    <p:cond delay="0"/>
                                  </p:stCondLst>
                                  <p:childTnLst>
                                    <p:set>
                                      <p:cBhvr>
                                        <p:cTn id="6" dur="1" fill="hold">
                                          <p:stCondLst>
                                            <p:cond delay="0"/>
                                          </p:stCondLst>
                                        </p:cTn>
                                        <p:tgtEl>
                                          <p:spTgt spid="542725">
                                            <p:txEl>
                                              <p:pRg st="0" end="0"/>
                                            </p:txEl>
                                          </p:spTgt>
                                        </p:tgtEl>
                                        <p:attrNameLst>
                                          <p:attrName>style.visibility</p:attrName>
                                        </p:attrNameLst>
                                      </p:cBhvr>
                                      <p:to>
                                        <p:strVal val="visible"/>
                                      </p:to>
                                    </p:set>
                                    <p:anim calcmode="lin" valueType="num">
                                      <p:cBhvr additive="base">
                                        <p:cTn id="7" dur="500" fill="hold"/>
                                        <p:tgtEl>
                                          <p:spTgt spid="542725">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542725">
                                            <p:txEl>
                                              <p:pRg st="0" end="0"/>
                                            </p:txEl>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8" fill="hold" grpId="0" nodeType="afterEffect">
                                  <p:stCondLst>
                                    <p:cond delay="0"/>
                                  </p:stCondLst>
                                  <p:childTnLst>
                                    <p:set>
                                      <p:cBhvr>
                                        <p:cTn id="11" dur="1" fill="hold">
                                          <p:stCondLst>
                                            <p:cond delay="0"/>
                                          </p:stCondLst>
                                        </p:cTn>
                                        <p:tgtEl>
                                          <p:spTgt spid="542725">
                                            <p:txEl>
                                              <p:pRg st="1" end="1"/>
                                            </p:txEl>
                                          </p:spTgt>
                                        </p:tgtEl>
                                        <p:attrNameLst>
                                          <p:attrName>style.visibility</p:attrName>
                                        </p:attrNameLst>
                                      </p:cBhvr>
                                      <p:to>
                                        <p:strVal val="visible"/>
                                      </p:to>
                                    </p:set>
                                    <p:anim calcmode="lin" valueType="num">
                                      <p:cBhvr additive="base">
                                        <p:cTn id="12" dur="500" fill="hold"/>
                                        <p:tgtEl>
                                          <p:spTgt spid="542725">
                                            <p:txEl>
                                              <p:pRg st="1" end="1"/>
                                            </p:txEl>
                                          </p:spTgt>
                                        </p:tgtEl>
                                        <p:attrNameLst>
                                          <p:attrName>ppt_x</p:attrName>
                                        </p:attrNameLst>
                                      </p:cBhvr>
                                      <p:tavLst>
                                        <p:tav tm="0">
                                          <p:val>
                                            <p:strVal val="0-#ppt_w/2"/>
                                          </p:val>
                                        </p:tav>
                                        <p:tav tm="100000">
                                          <p:val>
                                            <p:strVal val="#ppt_x"/>
                                          </p:val>
                                        </p:tav>
                                      </p:tavLst>
                                    </p:anim>
                                    <p:anim calcmode="lin" valueType="num">
                                      <p:cBhvr additive="base">
                                        <p:cTn id="13" dur="500" fill="hold"/>
                                        <p:tgtEl>
                                          <p:spTgt spid="542725">
                                            <p:txEl>
                                              <p:pRg st="1" end="1"/>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8" fill="hold" grpId="0" nodeType="afterEffect">
                                  <p:stCondLst>
                                    <p:cond delay="0"/>
                                  </p:stCondLst>
                                  <p:childTnLst>
                                    <p:set>
                                      <p:cBhvr>
                                        <p:cTn id="16" dur="1" fill="hold">
                                          <p:stCondLst>
                                            <p:cond delay="0"/>
                                          </p:stCondLst>
                                        </p:cTn>
                                        <p:tgtEl>
                                          <p:spTgt spid="542725">
                                            <p:txEl>
                                              <p:pRg st="2" end="2"/>
                                            </p:txEl>
                                          </p:spTgt>
                                        </p:tgtEl>
                                        <p:attrNameLst>
                                          <p:attrName>style.visibility</p:attrName>
                                        </p:attrNameLst>
                                      </p:cBhvr>
                                      <p:to>
                                        <p:strVal val="visible"/>
                                      </p:to>
                                    </p:set>
                                    <p:anim calcmode="lin" valueType="num">
                                      <p:cBhvr additive="base">
                                        <p:cTn id="17" dur="500" fill="hold"/>
                                        <p:tgtEl>
                                          <p:spTgt spid="542725">
                                            <p:txEl>
                                              <p:pRg st="2" end="2"/>
                                            </p:txEl>
                                          </p:spTgt>
                                        </p:tgtEl>
                                        <p:attrNameLst>
                                          <p:attrName>ppt_x</p:attrName>
                                        </p:attrNameLst>
                                      </p:cBhvr>
                                      <p:tavLst>
                                        <p:tav tm="0">
                                          <p:val>
                                            <p:strVal val="0-#ppt_w/2"/>
                                          </p:val>
                                        </p:tav>
                                        <p:tav tm="100000">
                                          <p:val>
                                            <p:strVal val="#ppt_x"/>
                                          </p:val>
                                        </p:tav>
                                      </p:tavLst>
                                    </p:anim>
                                    <p:anim calcmode="lin" valueType="num">
                                      <p:cBhvr additive="base">
                                        <p:cTn id="18" dur="500" fill="hold"/>
                                        <p:tgtEl>
                                          <p:spTgt spid="542725">
                                            <p:txEl>
                                              <p:pRg st="2" end="2"/>
                                            </p:txEl>
                                          </p:spTgt>
                                        </p:tgtEl>
                                        <p:attrNameLst>
                                          <p:attrName>ppt_y</p:attrName>
                                        </p:attrNameLst>
                                      </p:cBhvr>
                                      <p:tavLst>
                                        <p:tav tm="0">
                                          <p:val>
                                            <p:strVal val="#ppt_y"/>
                                          </p:val>
                                        </p:tav>
                                        <p:tav tm="100000">
                                          <p:val>
                                            <p:strVal val="#ppt_y"/>
                                          </p:val>
                                        </p:tav>
                                      </p:tavLst>
                                    </p:anim>
                                  </p:childTnLst>
                                </p:cTn>
                              </p:par>
                            </p:childTnLst>
                          </p:cTn>
                        </p:par>
                        <p:par>
                          <p:cTn id="19" fill="hold" nodeType="afterGroup">
                            <p:stCondLst>
                              <p:cond delay="1500"/>
                            </p:stCondLst>
                            <p:childTnLst>
                              <p:par>
                                <p:cTn id="20" presetID="2" presetClass="entr" presetSubtype="8" fill="hold" grpId="0" nodeType="afterEffect">
                                  <p:stCondLst>
                                    <p:cond delay="0"/>
                                  </p:stCondLst>
                                  <p:childTnLst>
                                    <p:set>
                                      <p:cBhvr>
                                        <p:cTn id="21" dur="1" fill="hold">
                                          <p:stCondLst>
                                            <p:cond delay="0"/>
                                          </p:stCondLst>
                                        </p:cTn>
                                        <p:tgtEl>
                                          <p:spTgt spid="542725">
                                            <p:txEl>
                                              <p:pRg st="3" end="3"/>
                                            </p:txEl>
                                          </p:spTgt>
                                        </p:tgtEl>
                                        <p:attrNameLst>
                                          <p:attrName>style.visibility</p:attrName>
                                        </p:attrNameLst>
                                      </p:cBhvr>
                                      <p:to>
                                        <p:strVal val="visible"/>
                                      </p:to>
                                    </p:set>
                                    <p:anim calcmode="lin" valueType="num">
                                      <p:cBhvr additive="base">
                                        <p:cTn id="22" dur="500" fill="hold"/>
                                        <p:tgtEl>
                                          <p:spTgt spid="542725">
                                            <p:txEl>
                                              <p:pRg st="3" end="3"/>
                                            </p:txEl>
                                          </p:spTgt>
                                        </p:tgtEl>
                                        <p:attrNameLst>
                                          <p:attrName>ppt_x</p:attrName>
                                        </p:attrNameLst>
                                      </p:cBhvr>
                                      <p:tavLst>
                                        <p:tav tm="0">
                                          <p:val>
                                            <p:strVal val="0-#ppt_w/2"/>
                                          </p:val>
                                        </p:tav>
                                        <p:tav tm="100000">
                                          <p:val>
                                            <p:strVal val="#ppt_x"/>
                                          </p:val>
                                        </p:tav>
                                      </p:tavLst>
                                    </p:anim>
                                    <p:anim calcmode="lin" valueType="num">
                                      <p:cBhvr additive="base">
                                        <p:cTn id="23" dur="500" fill="hold"/>
                                        <p:tgtEl>
                                          <p:spTgt spid="542725">
                                            <p:txEl>
                                              <p:pRg st="3" end="3"/>
                                            </p:txEl>
                                          </p:spTgt>
                                        </p:tgtEl>
                                        <p:attrNameLst>
                                          <p:attrName>ppt_y</p:attrName>
                                        </p:attrNameLst>
                                      </p:cBhvr>
                                      <p:tavLst>
                                        <p:tav tm="0">
                                          <p:val>
                                            <p:strVal val="#ppt_y"/>
                                          </p:val>
                                        </p:tav>
                                        <p:tav tm="100000">
                                          <p:val>
                                            <p:strVal val="#ppt_y"/>
                                          </p:val>
                                        </p:tav>
                                      </p:tavLst>
                                    </p:anim>
                                  </p:childTnLst>
                                </p:cTn>
                              </p:par>
                            </p:childTnLst>
                          </p:cTn>
                        </p:par>
                        <p:par>
                          <p:cTn id="24" fill="hold" nodeType="afterGroup">
                            <p:stCondLst>
                              <p:cond delay="2000"/>
                            </p:stCondLst>
                            <p:childTnLst>
                              <p:par>
                                <p:cTn id="25" presetID="2" presetClass="entr" presetSubtype="8" fill="hold" grpId="0" nodeType="afterEffect">
                                  <p:stCondLst>
                                    <p:cond delay="0"/>
                                  </p:stCondLst>
                                  <p:childTnLst>
                                    <p:set>
                                      <p:cBhvr>
                                        <p:cTn id="26" dur="1" fill="hold">
                                          <p:stCondLst>
                                            <p:cond delay="0"/>
                                          </p:stCondLst>
                                        </p:cTn>
                                        <p:tgtEl>
                                          <p:spTgt spid="542725">
                                            <p:txEl>
                                              <p:pRg st="4" end="4"/>
                                            </p:txEl>
                                          </p:spTgt>
                                        </p:tgtEl>
                                        <p:attrNameLst>
                                          <p:attrName>style.visibility</p:attrName>
                                        </p:attrNameLst>
                                      </p:cBhvr>
                                      <p:to>
                                        <p:strVal val="visible"/>
                                      </p:to>
                                    </p:set>
                                    <p:anim calcmode="lin" valueType="num">
                                      <p:cBhvr additive="base">
                                        <p:cTn id="27" dur="500" fill="hold"/>
                                        <p:tgtEl>
                                          <p:spTgt spid="542725">
                                            <p:txEl>
                                              <p:pRg st="4" end="4"/>
                                            </p:txEl>
                                          </p:spTgt>
                                        </p:tgtEl>
                                        <p:attrNameLst>
                                          <p:attrName>ppt_x</p:attrName>
                                        </p:attrNameLst>
                                      </p:cBhvr>
                                      <p:tavLst>
                                        <p:tav tm="0">
                                          <p:val>
                                            <p:strVal val="0-#ppt_w/2"/>
                                          </p:val>
                                        </p:tav>
                                        <p:tav tm="100000">
                                          <p:val>
                                            <p:strVal val="#ppt_x"/>
                                          </p:val>
                                        </p:tav>
                                      </p:tavLst>
                                    </p:anim>
                                    <p:anim calcmode="lin" valueType="num">
                                      <p:cBhvr additive="base">
                                        <p:cTn id="28" dur="500" fill="hold"/>
                                        <p:tgtEl>
                                          <p:spTgt spid="542725">
                                            <p:txEl>
                                              <p:pRg st="4" end="4"/>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42725" grpId="0" build="p" autoUpdateAnimBg="0" advAuto="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1650" name="Picture 2">
            <a:extLst>
              <a:ext uri="{FF2B5EF4-FFF2-40B4-BE49-F238E27FC236}">
                <a16:creationId xmlns:a16="http://schemas.microsoft.com/office/drawing/2014/main" id="{87B3A754-0114-48DF-B91D-1221AB1921A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11651" name="Rectangle 3">
            <a:extLst>
              <a:ext uri="{FF2B5EF4-FFF2-40B4-BE49-F238E27FC236}">
                <a16:creationId xmlns:a16="http://schemas.microsoft.com/office/drawing/2014/main" id="{9097EC05-A638-4BA1-AEA8-D1A631605A5D}"/>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11660" name="Rectangle 12">
            <a:extLst>
              <a:ext uri="{FF2B5EF4-FFF2-40B4-BE49-F238E27FC236}">
                <a16:creationId xmlns:a16="http://schemas.microsoft.com/office/drawing/2014/main" id="{16DF14DD-91DC-48CC-8CED-654E76DCB46B}"/>
              </a:ext>
            </a:extLst>
          </p:cNvPr>
          <p:cNvSpPr>
            <a:spLocks noChangeArrowheads="1"/>
          </p:cNvSpPr>
          <p:nvPr/>
        </p:nvSpPr>
        <p:spPr bwMode="auto">
          <a:xfrm>
            <a:off x="228600" y="457200"/>
            <a:ext cx="8631238" cy="685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a:r>
              <a:rPr lang="en-US" altLang="en-US" sz="3200" b="1">
                <a:solidFill>
                  <a:schemeClr val="accent1"/>
                </a:solidFill>
                <a:effectLst>
                  <a:outerShdw blurRad="38100" dist="38100" dir="2700000" algn="tl">
                    <a:srgbClr val="C0C0C0"/>
                  </a:outerShdw>
                </a:effectLst>
                <a:latin typeface="Univers BlackExt" pitchFamily="34" charset="0"/>
              </a:rPr>
              <a:t>SARS: Possible Symptoms</a:t>
            </a:r>
          </a:p>
        </p:txBody>
      </p:sp>
      <p:sp>
        <p:nvSpPr>
          <p:cNvPr id="411662" name="Rectangle 14">
            <a:extLst>
              <a:ext uri="{FF2B5EF4-FFF2-40B4-BE49-F238E27FC236}">
                <a16:creationId xmlns:a16="http://schemas.microsoft.com/office/drawing/2014/main" id="{0B7B2FB2-F18F-4ACC-B479-46A972AB7A6F}"/>
              </a:ext>
            </a:extLst>
          </p:cNvPr>
          <p:cNvSpPr>
            <a:spLocks noChangeArrowheads="1"/>
          </p:cNvSpPr>
          <p:nvPr/>
        </p:nvSpPr>
        <p:spPr bwMode="auto">
          <a:xfrm>
            <a:off x="2286000" y="2362200"/>
            <a:ext cx="4572000" cy="2540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Aft>
                <a:spcPct val="80000"/>
              </a:spcAft>
              <a:buClr>
                <a:schemeClr val="accent1"/>
              </a:buClr>
              <a:buSzPct val="75000"/>
              <a:buFontTx/>
              <a:buChar char="•"/>
            </a:pPr>
            <a:r>
              <a:rPr lang="en-US" altLang="en-US" sz="2800" b="1">
                <a:solidFill>
                  <a:schemeClr val="accent1"/>
                </a:solidFill>
                <a:effectLst>
                  <a:outerShdw blurRad="38100" dist="38100" dir="2700000" algn="tl">
                    <a:srgbClr val="C0C0C0"/>
                  </a:outerShdw>
                </a:effectLst>
              </a:rPr>
              <a:t> </a:t>
            </a:r>
            <a:r>
              <a:rPr lang="en-US" altLang="en-US" b="1">
                <a:solidFill>
                  <a:schemeClr val="accent1"/>
                </a:solidFill>
                <a:effectLst>
                  <a:outerShdw blurRad="38100" dist="38100" dir="2700000" algn="tl">
                    <a:srgbClr val="C0C0C0"/>
                  </a:outerShdw>
                </a:effectLst>
              </a:rPr>
              <a:t>Chills</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rPr>
              <a:t> Muscle aches</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rPr>
              <a:t> Dry cough</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rPr>
              <a:t> Dizziness</a:t>
            </a:r>
          </a:p>
        </p:txBody>
      </p:sp>
      <p:pic>
        <p:nvPicPr>
          <p:cNvPr id="411663" name="Picture 15">
            <a:extLst>
              <a:ext uri="{FF2B5EF4-FFF2-40B4-BE49-F238E27FC236}">
                <a16:creationId xmlns:a16="http://schemas.microsoft.com/office/drawing/2014/main" id="{4180825E-C6AC-4717-84A3-2767C5804C0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410200" y="2286000"/>
            <a:ext cx="1981200" cy="2971800"/>
          </a:xfrm>
          <a:prstGeom prst="rect">
            <a:avLst/>
          </a:prstGeom>
          <a:noFill/>
          <a:effectLst>
            <a:outerShdw dist="107763" dir="2700000" algn="ctr" rotWithShape="0">
              <a:schemeClr val="tx1"/>
            </a:outerShdw>
          </a:effectLst>
          <a:extLst>
            <a:ext uri="{909E8E84-426E-40DD-AFC4-6F175D3DCCD1}">
              <a14:hiddenFill xmlns:a14="http://schemas.microsoft.com/office/drawing/2010/main">
                <a:solidFill>
                  <a:srgbClr val="FFFFFF"/>
                </a:solidFill>
              </a14:hiddenFill>
            </a:ext>
          </a:extLst>
        </p:spPr>
      </p:pic>
    </p:spTree>
  </p:cSld>
  <p:clrMapOvr>
    <a:masterClrMapping/>
  </p:clrMapOvr>
  <p:transition>
    <p:cut/>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afterEffect">
                                  <p:stCondLst>
                                    <p:cond delay="0"/>
                                  </p:stCondLst>
                                  <p:childTnLst>
                                    <p:set>
                                      <p:cBhvr>
                                        <p:cTn id="6" dur="1" fill="hold">
                                          <p:stCondLst>
                                            <p:cond delay="0"/>
                                          </p:stCondLst>
                                        </p:cTn>
                                        <p:tgtEl>
                                          <p:spTgt spid="411662">
                                            <p:txEl>
                                              <p:pRg st="0" end="0"/>
                                            </p:txEl>
                                          </p:spTgt>
                                        </p:tgtEl>
                                        <p:attrNameLst>
                                          <p:attrName>style.visibility</p:attrName>
                                        </p:attrNameLst>
                                      </p:cBhvr>
                                      <p:to>
                                        <p:strVal val="visible"/>
                                      </p:to>
                                    </p:set>
                                    <p:anim calcmode="lin" valueType="num">
                                      <p:cBhvr additive="base">
                                        <p:cTn id="7" dur="500" fill="hold"/>
                                        <p:tgtEl>
                                          <p:spTgt spid="411662">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411662">
                                            <p:txEl>
                                              <p:pRg st="0" end="0"/>
                                            </p:txEl>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8" fill="hold" grpId="0" nodeType="afterEffect">
                                  <p:stCondLst>
                                    <p:cond delay="0"/>
                                  </p:stCondLst>
                                  <p:childTnLst>
                                    <p:set>
                                      <p:cBhvr>
                                        <p:cTn id="11" dur="1" fill="hold">
                                          <p:stCondLst>
                                            <p:cond delay="0"/>
                                          </p:stCondLst>
                                        </p:cTn>
                                        <p:tgtEl>
                                          <p:spTgt spid="411662">
                                            <p:txEl>
                                              <p:pRg st="1" end="1"/>
                                            </p:txEl>
                                          </p:spTgt>
                                        </p:tgtEl>
                                        <p:attrNameLst>
                                          <p:attrName>style.visibility</p:attrName>
                                        </p:attrNameLst>
                                      </p:cBhvr>
                                      <p:to>
                                        <p:strVal val="visible"/>
                                      </p:to>
                                    </p:set>
                                    <p:anim calcmode="lin" valueType="num">
                                      <p:cBhvr additive="base">
                                        <p:cTn id="12" dur="500" fill="hold"/>
                                        <p:tgtEl>
                                          <p:spTgt spid="411662">
                                            <p:txEl>
                                              <p:pRg st="1" end="1"/>
                                            </p:txEl>
                                          </p:spTgt>
                                        </p:tgtEl>
                                        <p:attrNameLst>
                                          <p:attrName>ppt_x</p:attrName>
                                        </p:attrNameLst>
                                      </p:cBhvr>
                                      <p:tavLst>
                                        <p:tav tm="0">
                                          <p:val>
                                            <p:strVal val="0-#ppt_w/2"/>
                                          </p:val>
                                        </p:tav>
                                        <p:tav tm="100000">
                                          <p:val>
                                            <p:strVal val="#ppt_x"/>
                                          </p:val>
                                        </p:tav>
                                      </p:tavLst>
                                    </p:anim>
                                    <p:anim calcmode="lin" valueType="num">
                                      <p:cBhvr additive="base">
                                        <p:cTn id="13" dur="500" fill="hold"/>
                                        <p:tgtEl>
                                          <p:spTgt spid="411662">
                                            <p:txEl>
                                              <p:pRg st="1" end="1"/>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8" fill="hold" grpId="0" nodeType="afterEffect">
                                  <p:stCondLst>
                                    <p:cond delay="0"/>
                                  </p:stCondLst>
                                  <p:childTnLst>
                                    <p:set>
                                      <p:cBhvr>
                                        <p:cTn id="16" dur="1" fill="hold">
                                          <p:stCondLst>
                                            <p:cond delay="0"/>
                                          </p:stCondLst>
                                        </p:cTn>
                                        <p:tgtEl>
                                          <p:spTgt spid="411662">
                                            <p:txEl>
                                              <p:pRg st="2" end="2"/>
                                            </p:txEl>
                                          </p:spTgt>
                                        </p:tgtEl>
                                        <p:attrNameLst>
                                          <p:attrName>style.visibility</p:attrName>
                                        </p:attrNameLst>
                                      </p:cBhvr>
                                      <p:to>
                                        <p:strVal val="visible"/>
                                      </p:to>
                                    </p:set>
                                    <p:anim calcmode="lin" valueType="num">
                                      <p:cBhvr additive="base">
                                        <p:cTn id="17" dur="500" fill="hold"/>
                                        <p:tgtEl>
                                          <p:spTgt spid="411662">
                                            <p:txEl>
                                              <p:pRg st="2" end="2"/>
                                            </p:txEl>
                                          </p:spTgt>
                                        </p:tgtEl>
                                        <p:attrNameLst>
                                          <p:attrName>ppt_x</p:attrName>
                                        </p:attrNameLst>
                                      </p:cBhvr>
                                      <p:tavLst>
                                        <p:tav tm="0">
                                          <p:val>
                                            <p:strVal val="0-#ppt_w/2"/>
                                          </p:val>
                                        </p:tav>
                                        <p:tav tm="100000">
                                          <p:val>
                                            <p:strVal val="#ppt_x"/>
                                          </p:val>
                                        </p:tav>
                                      </p:tavLst>
                                    </p:anim>
                                    <p:anim calcmode="lin" valueType="num">
                                      <p:cBhvr additive="base">
                                        <p:cTn id="18" dur="500" fill="hold"/>
                                        <p:tgtEl>
                                          <p:spTgt spid="411662">
                                            <p:txEl>
                                              <p:pRg st="2" end="2"/>
                                            </p:txEl>
                                          </p:spTgt>
                                        </p:tgtEl>
                                        <p:attrNameLst>
                                          <p:attrName>ppt_y</p:attrName>
                                        </p:attrNameLst>
                                      </p:cBhvr>
                                      <p:tavLst>
                                        <p:tav tm="0">
                                          <p:val>
                                            <p:strVal val="#ppt_y"/>
                                          </p:val>
                                        </p:tav>
                                        <p:tav tm="100000">
                                          <p:val>
                                            <p:strVal val="#ppt_y"/>
                                          </p:val>
                                        </p:tav>
                                      </p:tavLst>
                                    </p:anim>
                                  </p:childTnLst>
                                </p:cTn>
                              </p:par>
                            </p:childTnLst>
                          </p:cTn>
                        </p:par>
                        <p:par>
                          <p:cTn id="19" fill="hold" nodeType="afterGroup">
                            <p:stCondLst>
                              <p:cond delay="1500"/>
                            </p:stCondLst>
                            <p:childTnLst>
                              <p:par>
                                <p:cTn id="20" presetID="2" presetClass="entr" presetSubtype="8" fill="hold" grpId="0" nodeType="afterEffect">
                                  <p:stCondLst>
                                    <p:cond delay="0"/>
                                  </p:stCondLst>
                                  <p:childTnLst>
                                    <p:set>
                                      <p:cBhvr>
                                        <p:cTn id="21" dur="1" fill="hold">
                                          <p:stCondLst>
                                            <p:cond delay="0"/>
                                          </p:stCondLst>
                                        </p:cTn>
                                        <p:tgtEl>
                                          <p:spTgt spid="411662">
                                            <p:txEl>
                                              <p:pRg st="3" end="3"/>
                                            </p:txEl>
                                          </p:spTgt>
                                        </p:tgtEl>
                                        <p:attrNameLst>
                                          <p:attrName>style.visibility</p:attrName>
                                        </p:attrNameLst>
                                      </p:cBhvr>
                                      <p:to>
                                        <p:strVal val="visible"/>
                                      </p:to>
                                    </p:set>
                                    <p:anim calcmode="lin" valueType="num">
                                      <p:cBhvr additive="base">
                                        <p:cTn id="22" dur="500" fill="hold"/>
                                        <p:tgtEl>
                                          <p:spTgt spid="411662">
                                            <p:txEl>
                                              <p:pRg st="3" end="3"/>
                                            </p:txEl>
                                          </p:spTgt>
                                        </p:tgtEl>
                                        <p:attrNameLst>
                                          <p:attrName>ppt_x</p:attrName>
                                        </p:attrNameLst>
                                      </p:cBhvr>
                                      <p:tavLst>
                                        <p:tav tm="0">
                                          <p:val>
                                            <p:strVal val="0-#ppt_w/2"/>
                                          </p:val>
                                        </p:tav>
                                        <p:tav tm="100000">
                                          <p:val>
                                            <p:strVal val="#ppt_x"/>
                                          </p:val>
                                        </p:tav>
                                      </p:tavLst>
                                    </p:anim>
                                    <p:anim calcmode="lin" valueType="num">
                                      <p:cBhvr additive="base">
                                        <p:cTn id="23" dur="500" fill="hold"/>
                                        <p:tgtEl>
                                          <p:spTgt spid="411662">
                                            <p:txEl>
                                              <p:pRg st="3" end="3"/>
                                            </p:txEl>
                                          </p:spTgt>
                                        </p:tgtEl>
                                        <p:attrNameLst>
                                          <p:attrName>ppt_y</p:attrName>
                                        </p:attrNameLst>
                                      </p:cBhvr>
                                      <p:tavLst>
                                        <p:tav tm="0">
                                          <p:val>
                                            <p:strVal val="#ppt_y"/>
                                          </p:val>
                                        </p:tav>
                                        <p:tav tm="100000">
                                          <p:val>
                                            <p:strVal val="#ppt_y"/>
                                          </p:val>
                                        </p:tav>
                                      </p:tavLst>
                                    </p:anim>
                                  </p:childTnLst>
                                </p:cTn>
                              </p:par>
                            </p:childTnLst>
                          </p:cTn>
                        </p:par>
                        <p:par>
                          <p:cTn id="24" fill="hold" nodeType="afterGroup">
                            <p:stCondLst>
                              <p:cond delay="2000"/>
                            </p:stCondLst>
                            <p:childTnLst>
                              <p:par>
                                <p:cTn id="25" presetID="2" presetClass="entr" presetSubtype="2" fill="hold" nodeType="afterEffect">
                                  <p:stCondLst>
                                    <p:cond delay="0"/>
                                  </p:stCondLst>
                                  <p:childTnLst>
                                    <p:set>
                                      <p:cBhvr>
                                        <p:cTn id="26" dur="1" fill="hold">
                                          <p:stCondLst>
                                            <p:cond delay="0"/>
                                          </p:stCondLst>
                                        </p:cTn>
                                        <p:tgtEl>
                                          <p:spTgt spid="411663"/>
                                        </p:tgtEl>
                                        <p:attrNameLst>
                                          <p:attrName>style.visibility</p:attrName>
                                        </p:attrNameLst>
                                      </p:cBhvr>
                                      <p:to>
                                        <p:strVal val="visible"/>
                                      </p:to>
                                    </p:set>
                                    <p:anim calcmode="lin" valueType="num">
                                      <p:cBhvr additive="base">
                                        <p:cTn id="27" dur="500" fill="hold"/>
                                        <p:tgtEl>
                                          <p:spTgt spid="411663"/>
                                        </p:tgtEl>
                                        <p:attrNameLst>
                                          <p:attrName>ppt_x</p:attrName>
                                        </p:attrNameLst>
                                      </p:cBhvr>
                                      <p:tavLst>
                                        <p:tav tm="0">
                                          <p:val>
                                            <p:strVal val="1+#ppt_w/2"/>
                                          </p:val>
                                        </p:tav>
                                        <p:tav tm="100000">
                                          <p:val>
                                            <p:strVal val="#ppt_x"/>
                                          </p:val>
                                        </p:tav>
                                      </p:tavLst>
                                    </p:anim>
                                    <p:anim calcmode="lin" valueType="num">
                                      <p:cBhvr additive="base">
                                        <p:cTn id="28" dur="500" fill="hold"/>
                                        <p:tgtEl>
                                          <p:spTgt spid="411663"/>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11662" grpId="0" build="p" autoUpdateAnimBg="0" advAuto="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8450" name="Picture 2">
            <a:extLst>
              <a:ext uri="{FF2B5EF4-FFF2-40B4-BE49-F238E27FC236}">
                <a16:creationId xmlns:a16="http://schemas.microsoft.com/office/drawing/2014/main" id="{F907A163-AFBB-448C-A83A-80276E15688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88451" name="Rectangle 3">
            <a:extLst>
              <a:ext uri="{FF2B5EF4-FFF2-40B4-BE49-F238E27FC236}">
                <a16:creationId xmlns:a16="http://schemas.microsoft.com/office/drawing/2014/main" id="{A3383A10-66AA-4961-AF27-90F9466A3337}"/>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88452" name="Rectangle 4">
            <a:extLst>
              <a:ext uri="{FF2B5EF4-FFF2-40B4-BE49-F238E27FC236}">
                <a16:creationId xmlns:a16="http://schemas.microsoft.com/office/drawing/2014/main" id="{BE95E00B-C41D-4833-8136-44E5818F871E}"/>
              </a:ext>
            </a:extLst>
          </p:cNvPr>
          <p:cNvSpPr>
            <a:spLocks noChangeArrowheads="1"/>
          </p:cNvSpPr>
          <p:nvPr/>
        </p:nvSpPr>
        <p:spPr bwMode="auto">
          <a:xfrm>
            <a:off x="609600" y="533400"/>
            <a:ext cx="7815263"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a:r>
              <a:rPr lang="en-US" altLang="en-US" sz="3200" b="1">
                <a:solidFill>
                  <a:schemeClr val="accent1"/>
                </a:solidFill>
                <a:effectLst>
                  <a:outerShdw blurRad="38100" dist="38100" dir="2700000" algn="tl">
                    <a:srgbClr val="C0C0C0"/>
                  </a:outerShdw>
                </a:effectLst>
                <a:latin typeface="Univers BlackExt" pitchFamily="34" charset="0"/>
              </a:rPr>
              <a:t>Suspect Cases of SARS</a:t>
            </a:r>
          </a:p>
        </p:txBody>
      </p:sp>
      <p:sp>
        <p:nvSpPr>
          <p:cNvPr id="488453" name="Rectangle 5">
            <a:extLst>
              <a:ext uri="{FF2B5EF4-FFF2-40B4-BE49-F238E27FC236}">
                <a16:creationId xmlns:a16="http://schemas.microsoft.com/office/drawing/2014/main" id="{22B0E1C0-6100-43EF-BF38-BD43E443B4F6}"/>
              </a:ext>
            </a:extLst>
          </p:cNvPr>
          <p:cNvSpPr>
            <a:spLocks noChangeArrowheads="1"/>
          </p:cNvSpPr>
          <p:nvPr/>
        </p:nvSpPr>
        <p:spPr bwMode="auto">
          <a:xfrm>
            <a:off x="457200" y="2438400"/>
            <a:ext cx="7772400" cy="3733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lnSpc>
                <a:spcPct val="90000"/>
              </a:lnSpc>
              <a:spcBef>
                <a:spcPct val="20000"/>
              </a:spcBef>
              <a:buClr>
                <a:schemeClr val="folHlink"/>
              </a:buClr>
              <a:buSzPct val="75000"/>
              <a:buFont typeface="Wingdings" panose="05000000000000000000" pitchFamily="2" charset="2"/>
              <a:buNone/>
            </a:pPr>
            <a:endParaRPr lang="en-US" altLang="en-US" sz="2000" b="1" i="1">
              <a:solidFill>
                <a:schemeClr val="accent1"/>
              </a:solidFill>
              <a:latin typeface="Verdana" panose="020B0604030504040204" pitchFamily="34" charset="0"/>
            </a:endParaRPr>
          </a:p>
        </p:txBody>
      </p:sp>
      <p:sp>
        <p:nvSpPr>
          <p:cNvPr id="488454" name="Rectangle 6">
            <a:extLst>
              <a:ext uri="{FF2B5EF4-FFF2-40B4-BE49-F238E27FC236}">
                <a16:creationId xmlns:a16="http://schemas.microsoft.com/office/drawing/2014/main" id="{35B2EAFC-5995-4F4A-8079-FC462DFA4700}"/>
              </a:ext>
            </a:extLst>
          </p:cNvPr>
          <p:cNvSpPr>
            <a:spLocks noChangeArrowheads="1"/>
          </p:cNvSpPr>
          <p:nvPr/>
        </p:nvSpPr>
        <p:spPr bwMode="auto">
          <a:xfrm>
            <a:off x="1447800" y="2133600"/>
            <a:ext cx="7010400" cy="3733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lnSpc>
                <a:spcPct val="120000"/>
              </a:lnSpc>
              <a:spcBef>
                <a:spcPct val="20000"/>
              </a:spcBef>
              <a:buClr>
                <a:schemeClr val="accent1"/>
              </a:buClr>
              <a:buSzPct val="75000"/>
            </a:pPr>
            <a:endParaRPr lang="en-US" altLang="en-US" sz="800" b="1">
              <a:solidFill>
                <a:schemeClr val="accent1"/>
              </a:solidFill>
              <a:effectLst>
                <a:outerShdw blurRad="38100" dist="38100" dir="2700000" algn="tl">
                  <a:srgbClr val="C0C0C0"/>
                </a:outerShdw>
              </a:effectLst>
              <a:latin typeface="Verdana" panose="020B0604030504040204" pitchFamily="34" charset="0"/>
            </a:endParaRP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Fever of at least 100.4 degrees F</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Respiratory illness—cough, shortness of breath, difficulty breathing  </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Onset within 10 days foreign travel or close contact with someone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with SARS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afterEffect">
                                  <p:stCondLst>
                                    <p:cond delay="0"/>
                                  </p:stCondLst>
                                  <p:childTnLst>
                                    <p:set>
                                      <p:cBhvr>
                                        <p:cTn id="6" dur="1" fill="hold">
                                          <p:stCondLst>
                                            <p:cond delay="0"/>
                                          </p:stCondLst>
                                        </p:cTn>
                                        <p:tgtEl>
                                          <p:spTgt spid="488454">
                                            <p:txEl>
                                              <p:pRg st="1" end="1"/>
                                            </p:txEl>
                                          </p:spTgt>
                                        </p:tgtEl>
                                        <p:attrNameLst>
                                          <p:attrName>style.visibility</p:attrName>
                                        </p:attrNameLst>
                                      </p:cBhvr>
                                      <p:to>
                                        <p:strVal val="visible"/>
                                      </p:to>
                                    </p:set>
                                    <p:anim calcmode="lin" valueType="num">
                                      <p:cBhvr additive="base">
                                        <p:cTn id="7" dur="500" fill="hold"/>
                                        <p:tgtEl>
                                          <p:spTgt spid="488454">
                                            <p:txEl>
                                              <p:pRg st="1" end="1"/>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488454">
                                            <p:txEl>
                                              <p:pRg st="1" end="1"/>
                                            </p:txEl>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8" fill="hold" grpId="0" nodeType="afterEffect">
                                  <p:stCondLst>
                                    <p:cond delay="0"/>
                                  </p:stCondLst>
                                  <p:childTnLst>
                                    <p:set>
                                      <p:cBhvr>
                                        <p:cTn id="11" dur="1" fill="hold">
                                          <p:stCondLst>
                                            <p:cond delay="0"/>
                                          </p:stCondLst>
                                        </p:cTn>
                                        <p:tgtEl>
                                          <p:spTgt spid="488454">
                                            <p:txEl>
                                              <p:pRg st="2" end="2"/>
                                            </p:txEl>
                                          </p:spTgt>
                                        </p:tgtEl>
                                        <p:attrNameLst>
                                          <p:attrName>style.visibility</p:attrName>
                                        </p:attrNameLst>
                                      </p:cBhvr>
                                      <p:to>
                                        <p:strVal val="visible"/>
                                      </p:to>
                                    </p:set>
                                    <p:anim calcmode="lin" valueType="num">
                                      <p:cBhvr additive="base">
                                        <p:cTn id="12" dur="500" fill="hold"/>
                                        <p:tgtEl>
                                          <p:spTgt spid="488454">
                                            <p:txEl>
                                              <p:pRg st="2" end="2"/>
                                            </p:txEl>
                                          </p:spTgt>
                                        </p:tgtEl>
                                        <p:attrNameLst>
                                          <p:attrName>ppt_x</p:attrName>
                                        </p:attrNameLst>
                                      </p:cBhvr>
                                      <p:tavLst>
                                        <p:tav tm="0">
                                          <p:val>
                                            <p:strVal val="0-#ppt_w/2"/>
                                          </p:val>
                                        </p:tav>
                                        <p:tav tm="100000">
                                          <p:val>
                                            <p:strVal val="#ppt_x"/>
                                          </p:val>
                                        </p:tav>
                                      </p:tavLst>
                                    </p:anim>
                                    <p:anim calcmode="lin" valueType="num">
                                      <p:cBhvr additive="base">
                                        <p:cTn id="13" dur="500" fill="hold"/>
                                        <p:tgtEl>
                                          <p:spTgt spid="488454">
                                            <p:txEl>
                                              <p:pRg st="2" end="2"/>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8" fill="hold" grpId="0" nodeType="afterEffect">
                                  <p:stCondLst>
                                    <p:cond delay="0"/>
                                  </p:stCondLst>
                                  <p:childTnLst>
                                    <p:set>
                                      <p:cBhvr>
                                        <p:cTn id="16" dur="1" fill="hold">
                                          <p:stCondLst>
                                            <p:cond delay="0"/>
                                          </p:stCondLst>
                                        </p:cTn>
                                        <p:tgtEl>
                                          <p:spTgt spid="488454">
                                            <p:txEl>
                                              <p:pRg st="3" end="3"/>
                                            </p:txEl>
                                          </p:spTgt>
                                        </p:tgtEl>
                                        <p:attrNameLst>
                                          <p:attrName>style.visibility</p:attrName>
                                        </p:attrNameLst>
                                      </p:cBhvr>
                                      <p:to>
                                        <p:strVal val="visible"/>
                                      </p:to>
                                    </p:set>
                                    <p:anim calcmode="lin" valueType="num">
                                      <p:cBhvr additive="base">
                                        <p:cTn id="17" dur="500" fill="hold"/>
                                        <p:tgtEl>
                                          <p:spTgt spid="488454">
                                            <p:txEl>
                                              <p:pRg st="3" end="3"/>
                                            </p:txEl>
                                          </p:spTgt>
                                        </p:tgtEl>
                                        <p:attrNameLst>
                                          <p:attrName>ppt_x</p:attrName>
                                        </p:attrNameLst>
                                      </p:cBhvr>
                                      <p:tavLst>
                                        <p:tav tm="0">
                                          <p:val>
                                            <p:strVal val="0-#ppt_w/2"/>
                                          </p:val>
                                        </p:tav>
                                        <p:tav tm="100000">
                                          <p:val>
                                            <p:strVal val="#ppt_x"/>
                                          </p:val>
                                        </p:tav>
                                      </p:tavLst>
                                    </p:anim>
                                    <p:anim calcmode="lin" valueType="num">
                                      <p:cBhvr additive="base">
                                        <p:cTn id="18" dur="500" fill="hold"/>
                                        <p:tgtEl>
                                          <p:spTgt spid="488454">
                                            <p:txEl>
                                              <p:pRg st="3" end="3"/>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8454" grpId="0" build="p" autoUpdateAnimBg="0" advAuto="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5794" name="Picture 2">
            <a:extLst>
              <a:ext uri="{FF2B5EF4-FFF2-40B4-BE49-F238E27FC236}">
                <a16:creationId xmlns:a16="http://schemas.microsoft.com/office/drawing/2014/main" id="{DFCE21D7-4D18-4AD3-92C4-292B7F2E595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545795" name="Rectangle 3">
            <a:extLst>
              <a:ext uri="{FF2B5EF4-FFF2-40B4-BE49-F238E27FC236}">
                <a16:creationId xmlns:a16="http://schemas.microsoft.com/office/drawing/2014/main" id="{30D87A00-DA02-4FB7-8631-80D187C1E103}"/>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545796" name="Rectangle 4">
            <a:extLst>
              <a:ext uri="{FF2B5EF4-FFF2-40B4-BE49-F238E27FC236}">
                <a16:creationId xmlns:a16="http://schemas.microsoft.com/office/drawing/2014/main" id="{1831AFDB-C387-4D7F-9261-C86DA4A7B18F}"/>
              </a:ext>
            </a:extLst>
          </p:cNvPr>
          <p:cNvSpPr>
            <a:spLocks noChangeArrowheads="1"/>
          </p:cNvSpPr>
          <p:nvPr/>
        </p:nvSpPr>
        <p:spPr bwMode="auto">
          <a:xfrm>
            <a:off x="609600" y="533400"/>
            <a:ext cx="7815263"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a:r>
              <a:rPr lang="en-US" altLang="en-US" sz="3200" b="1">
                <a:solidFill>
                  <a:schemeClr val="accent1"/>
                </a:solidFill>
                <a:effectLst>
                  <a:outerShdw blurRad="38100" dist="38100" dir="2700000" algn="tl">
                    <a:srgbClr val="C0C0C0"/>
                  </a:outerShdw>
                </a:effectLst>
                <a:latin typeface="Univers BlackExt" pitchFamily="34" charset="0"/>
              </a:rPr>
              <a:t>SARS: Clinical Evidence</a:t>
            </a:r>
          </a:p>
        </p:txBody>
      </p:sp>
      <p:sp>
        <p:nvSpPr>
          <p:cNvPr id="545797" name="Rectangle 5">
            <a:extLst>
              <a:ext uri="{FF2B5EF4-FFF2-40B4-BE49-F238E27FC236}">
                <a16:creationId xmlns:a16="http://schemas.microsoft.com/office/drawing/2014/main" id="{2F4748C1-29A5-4CDB-A284-B935BADD83E5}"/>
              </a:ext>
            </a:extLst>
          </p:cNvPr>
          <p:cNvSpPr>
            <a:spLocks noChangeArrowheads="1"/>
          </p:cNvSpPr>
          <p:nvPr/>
        </p:nvSpPr>
        <p:spPr bwMode="auto">
          <a:xfrm>
            <a:off x="457200" y="2438400"/>
            <a:ext cx="7772400" cy="3733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lnSpc>
                <a:spcPct val="90000"/>
              </a:lnSpc>
              <a:spcBef>
                <a:spcPct val="20000"/>
              </a:spcBef>
              <a:buClr>
                <a:schemeClr val="folHlink"/>
              </a:buClr>
              <a:buSzPct val="75000"/>
              <a:buFont typeface="Wingdings" panose="05000000000000000000" pitchFamily="2" charset="2"/>
              <a:buNone/>
            </a:pPr>
            <a:endParaRPr lang="en-US" altLang="en-US" sz="2000" b="1" i="1">
              <a:solidFill>
                <a:schemeClr val="accent1"/>
              </a:solidFill>
              <a:latin typeface="Verdana" panose="020B0604030504040204" pitchFamily="34" charset="0"/>
            </a:endParaRPr>
          </a:p>
        </p:txBody>
      </p:sp>
      <p:sp>
        <p:nvSpPr>
          <p:cNvPr id="545798" name="Rectangle 6">
            <a:extLst>
              <a:ext uri="{FF2B5EF4-FFF2-40B4-BE49-F238E27FC236}">
                <a16:creationId xmlns:a16="http://schemas.microsoft.com/office/drawing/2014/main" id="{AF93DA0B-76DE-4147-804A-2A94E8F09A60}"/>
              </a:ext>
            </a:extLst>
          </p:cNvPr>
          <p:cNvSpPr>
            <a:spLocks noChangeArrowheads="1"/>
          </p:cNvSpPr>
          <p:nvPr/>
        </p:nvSpPr>
        <p:spPr bwMode="auto">
          <a:xfrm>
            <a:off x="1447800" y="2286000"/>
            <a:ext cx="7010400" cy="3733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lnSpc>
                <a:spcPct val="120000"/>
              </a:lnSpc>
              <a:spcBef>
                <a:spcPct val="20000"/>
              </a:spcBef>
              <a:buClr>
                <a:schemeClr val="accent1"/>
              </a:buClr>
              <a:buSzPct val="75000"/>
            </a:pPr>
            <a:endParaRPr lang="en-US" altLang="en-US" sz="800" b="1">
              <a:solidFill>
                <a:schemeClr val="accent1"/>
              </a:solidFill>
              <a:effectLst>
                <a:outerShdw blurRad="38100" dist="38100" dir="2700000" algn="tl">
                  <a:srgbClr val="C0C0C0"/>
                </a:outerShdw>
              </a:effectLst>
              <a:latin typeface="Verdana" panose="020B0604030504040204" pitchFamily="34" charset="0"/>
            </a:endParaRP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Incubation period: 2-7 days,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maybe up to 14 days</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Decreased white blood cell count</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Below normal blood platelet count</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Liver enzyme increase</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Electrolyte disturbances</a:t>
            </a:r>
          </a:p>
          <a:p>
            <a:pPr>
              <a:spcAft>
                <a:spcPct val="80000"/>
              </a:spcAft>
              <a:buClr>
                <a:schemeClr val="accent1"/>
              </a:buClr>
              <a:buSzPct val="75000"/>
              <a:buFontTx/>
              <a:buChar char="•"/>
            </a:pPr>
            <a:endParaRPr lang="en-US" altLang="en-US" b="1">
              <a:solidFill>
                <a:schemeClr val="accent1"/>
              </a:solidFill>
              <a:effectLst>
                <a:outerShdw blurRad="38100" dist="38100" dir="2700000" algn="tl">
                  <a:srgbClr val="C0C0C0"/>
                </a:outerShdw>
              </a:effectLst>
              <a:latin typeface="Verdana" panose="020B0604030504040204"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afterEffect">
                                  <p:stCondLst>
                                    <p:cond delay="0"/>
                                  </p:stCondLst>
                                  <p:childTnLst>
                                    <p:set>
                                      <p:cBhvr>
                                        <p:cTn id="6" dur="1" fill="hold">
                                          <p:stCondLst>
                                            <p:cond delay="0"/>
                                          </p:stCondLst>
                                        </p:cTn>
                                        <p:tgtEl>
                                          <p:spTgt spid="545798">
                                            <p:txEl>
                                              <p:pRg st="1" end="1"/>
                                            </p:txEl>
                                          </p:spTgt>
                                        </p:tgtEl>
                                        <p:attrNameLst>
                                          <p:attrName>style.visibility</p:attrName>
                                        </p:attrNameLst>
                                      </p:cBhvr>
                                      <p:to>
                                        <p:strVal val="visible"/>
                                      </p:to>
                                    </p:set>
                                    <p:anim calcmode="lin" valueType="num">
                                      <p:cBhvr additive="base">
                                        <p:cTn id="7" dur="500" fill="hold"/>
                                        <p:tgtEl>
                                          <p:spTgt spid="545798">
                                            <p:txEl>
                                              <p:pRg st="1" end="1"/>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545798">
                                            <p:txEl>
                                              <p:pRg st="1" end="1"/>
                                            </p:txEl>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8" fill="hold" grpId="0" nodeType="afterEffect">
                                  <p:stCondLst>
                                    <p:cond delay="0"/>
                                  </p:stCondLst>
                                  <p:childTnLst>
                                    <p:set>
                                      <p:cBhvr>
                                        <p:cTn id="11" dur="1" fill="hold">
                                          <p:stCondLst>
                                            <p:cond delay="0"/>
                                          </p:stCondLst>
                                        </p:cTn>
                                        <p:tgtEl>
                                          <p:spTgt spid="545798">
                                            <p:txEl>
                                              <p:pRg st="2" end="2"/>
                                            </p:txEl>
                                          </p:spTgt>
                                        </p:tgtEl>
                                        <p:attrNameLst>
                                          <p:attrName>style.visibility</p:attrName>
                                        </p:attrNameLst>
                                      </p:cBhvr>
                                      <p:to>
                                        <p:strVal val="visible"/>
                                      </p:to>
                                    </p:set>
                                    <p:anim calcmode="lin" valueType="num">
                                      <p:cBhvr additive="base">
                                        <p:cTn id="12" dur="500" fill="hold"/>
                                        <p:tgtEl>
                                          <p:spTgt spid="545798">
                                            <p:txEl>
                                              <p:pRg st="2" end="2"/>
                                            </p:txEl>
                                          </p:spTgt>
                                        </p:tgtEl>
                                        <p:attrNameLst>
                                          <p:attrName>ppt_x</p:attrName>
                                        </p:attrNameLst>
                                      </p:cBhvr>
                                      <p:tavLst>
                                        <p:tav tm="0">
                                          <p:val>
                                            <p:strVal val="0-#ppt_w/2"/>
                                          </p:val>
                                        </p:tav>
                                        <p:tav tm="100000">
                                          <p:val>
                                            <p:strVal val="#ppt_x"/>
                                          </p:val>
                                        </p:tav>
                                      </p:tavLst>
                                    </p:anim>
                                    <p:anim calcmode="lin" valueType="num">
                                      <p:cBhvr additive="base">
                                        <p:cTn id="13" dur="500" fill="hold"/>
                                        <p:tgtEl>
                                          <p:spTgt spid="545798">
                                            <p:txEl>
                                              <p:pRg st="2" end="2"/>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8" fill="hold" grpId="0" nodeType="afterEffect">
                                  <p:stCondLst>
                                    <p:cond delay="0"/>
                                  </p:stCondLst>
                                  <p:childTnLst>
                                    <p:set>
                                      <p:cBhvr>
                                        <p:cTn id="16" dur="1" fill="hold">
                                          <p:stCondLst>
                                            <p:cond delay="0"/>
                                          </p:stCondLst>
                                        </p:cTn>
                                        <p:tgtEl>
                                          <p:spTgt spid="545798">
                                            <p:txEl>
                                              <p:pRg st="3" end="3"/>
                                            </p:txEl>
                                          </p:spTgt>
                                        </p:tgtEl>
                                        <p:attrNameLst>
                                          <p:attrName>style.visibility</p:attrName>
                                        </p:attrNameLst>
                                      </p:cBhvr>
                                      <p:to>
                                        <p:strVal val="visible"/>
                                      </p:to>
                                    </p:set>
                                    <p:anim calcmode="lin" valueType="num">
                                      <p:cBhvr additive="base">
                                        <p:cTn id="17" dur="500" fill="hold"/>
                                        <p:tgtEl>
                                          <p:spTgt spid="545798">
                                            <p:txEl>
                                              <p:pRg st="3" end="3"/>
                                            </p:txEl>
                                          </p:spTgt>
                                        </p:tgtEl>
                                        <p:attrNameLst>
                                          <p:attrName>ppt_x</p:attrName>
                                        </p:attrNameLst>
                                      </p:cBhvr>
                                      <p:tavLst>
                                        <p:tav tm="0">
                                          <p:val>
                                            <p:strVal val="0-#ppt_w/2"/>
                                          </p:val>
                                        </p:tav>
                                        <p:tav tm="100000">
                                          <p:val>
                                            <p:strVal val="#ppt_x"/>
                                          </p:val>
                                        </p:tav>
                                      </p:tavLst>
                                    </p:anim>
                                    <p:anim calcmode="lin" valueType="num">
                                      <p:cBhvr additive="base">
                                        <p:cTn id="18" dur="500" fill="hold"/>
                                        <p:tgtEl>
                                          <p:spTgt spid="545798">
                                            <p:txEl>
                                              <p:pRg st="3" end="3"/>
                                            </p:txEl>
                                          </p:spTgt>
                                        </p:tgtEl>
                                        <p:attrNameLst>
                                          <p:attrName>ppt_y</p:attrName>
                                        </p:attrNameLst>
                                      </p:cBhvr>
                                      <p:tavLst>
                                        <p:tav tm="0">
                                          <p:val>
                                            <p:strVal val="#ppt_y"/>
                                          </p:val>
                                        </p:tav>
                                        <p:tav tm="100000">
                                          <p:val>
                                            <p:strVal val="#ppt_y"/>
                                          </p:val>
                                        </p:tav>
                                      </p:tavLst>
                                    </p:anim>
                                  </p:childTnLst>
                                </p:cTn>
                              </p:par>
                            </p:childTnLst>
                          </p:cTn>
                        </p:par>
                        <p:par>
                          <p:cTn id="19" fill="hold" nodeType="afterGroup">
                            <p:stCondLst>
                              <p:cond delay="1500"/>
                            </p:stCondLst>
                            <p:childTnLst>
                              <p:par>
                                <p:cTn id="20" presetID="2" presetClass="entr" presetSubtype="8" fill="hold" grpId="0" nodeType="afterEffect">
                                  <p:stCondLst>
                                    <p:cond delay="0"/>
                                  </p:stCondLst>
                                  <p:childTnLst>
                                    <p:set>
                                      <p:cBhvr>
                                        <p:cTn id="21" dur="1" fill="hold">
                                          <p:stCondLst>
                                            <p:cond delay="0"/>
                                          </p:stCondLst>
                                        </p:cTn>
                                        <p:tgtEl>
                                          <p:spTgt spid="545798">
                                            <p:txEl>
                                              <p:pRg st="4" end="4"/>
                                            </p:txEl>
                                          </p:spTgt>
                                        </p:tgtEl>
                                        <p:attrNameLst>
                                          <p:attrName>style.visibility</p:attrName>
                                        </p:attrNameLst>
                                      </p:cBhvr>
                                      <p:to>
                                        <p:strVal val="visible"/>
                                      </p:to>
                                    </p:set>
                                    <p:anim calcmode="lin" valueType="num">
                                      <p:cBhvr additive="base">
                                        <p:cTn id="22" dur="500" fill="hold"/>
                                        <p:tgtEl>
                                          <p:spTgt spid="545798">
                                            <p:txEl>
                                              <p:pRg st="4" end="4"/>
                                            </p:txEl>
                                          </p:spTgt>
                                        </p:tgtEl>
                                        <p:attrNameLst>
                                          <p:attrName>ppt_x</p:attrName>
                                        </p:attrNameLst>
                                      </p:cBhvr>
                                      <p:tavLst>
                                        <p:tav tm="0">
                                          <p:val>
                                            <p:strVal val="0-#ppt_w/2"/>
                                          </p:val>
                                        </p:tav>
                                        <p:tav tm="100000">
                                          <p:val>
                                            <p:strVal val="#ppt_x"/>
                                          </p:val>
                                        </p:tav>
                                      </p:tavLst>
                                    </p:anim>
                                    <p:anim calcmode="lin" valueType="num">
                                      <p:cBhvr additive="base">
                                        <p:cTn id="23" dur="500" fill="hold"/>
                                        <p:tgtEl>
                                          <p:spTgt spid="545798">
                                            <p:txEl>
                                              <p:pRg st="4" end="4"/>
                                            </p:txEl>
                                          </p:spTgt>
                                        </p:tgtEl>
                                        <p:attrNameLst>
                                          <p:attrName>ppt_y</p:attrName>
                                        </p:attrNameLst>
                                      </p:cBhvr>
                                      <p:tavLst>
                                        <p:tav tm="0">
                                          <p:val>
                                            <p:strVal val="#ppt_y"/>
                                          </p:val>
                                        </p:tav>
                                        <p:tav tm="100000">
                                          <p:val>
                                            <p:strVal val="#ppt_y"/>
                                          </p:val>
                                        </p:tav>
                                      </p:tavLst>
                                    </p:anim>
                                  </p:childTnLst>
                                </p:cTn>
                              </p:par>
                            </p:childTnLst>
                          </p:cTn>
                        </p:par>
                        <p:par>
                          <p:cTn id="24" fill="hold" nodeType="afterGroup">
                            <p:stCondLst>
                              <p:cond delay="2000"/>
                            </p:stCondLst>
                            <p:childTnLst>
                              <p:par>
                                <p:cTn id="25" presetID="2" presetClass="entr" presetSubtype="8" fill="hold" grpId="0" nodeType="afterEffect">
                                  <p:stCondLst>
                                    <p:cond delay="0"/>
                                  </p:stCondLst>
                                  <p:childTnLst>
                                    <p:set>
                                      <p:cBhvr>
                                        <p:cTn id="26" dur="1" fill="hold">
                                          <p:stCondLst>
                                            <p:cond delay="0"/>
                                          </p:stCondLst>
                                        </p:cTn>
                                        <p:tgtEl>
                                          <p:spTgt spid="545798">
                                            <p:txEl>
                                              <p:pRg st="5" end="5"/>
                                            </p:txEl>
                                          </p:spTgt>
                                        </p:tgtEl>
                                        <p:attrNameLst>
                                          <p:attrName>style.visibility</p:attrName>
                                        </p:attrNameLst>
                                      </p:cBhvr>
                                      <p:to>
                                        <p:strVal val="visible"/>
                                      </p:to>
                                    </p:set>
                                    <p:anim calcmode="lin" valueType="num">
                                      <p:cBhvr additive="base">
                                        <p:cTn id="27" dur="500" fill="hold"/>
                                        <p:tgtEl>
                                          <p:spTgt spid="545798">
                                            <p:txEl>
                                              <p:pRg st="5" end="5"/>
                                            </p:txEl>
                                          </p:spTgt>
                                        </p:tgtEl>
                                        <p:attrNameLst>
                                          <p:attrName>ppt_x</p:attrName>
                                        </p:attrNameLst>
                                      </p:cBhvr>
                                      <p:tavLst>
                                        <p:tav tm="0">
                                          <p:val>
                                            <p:strVal val="0-#ppt_w/2"/>
                                          </p:val>
                                        </p:tav>
                                        <p:tav tm="100000">
                                          <p:val>
                                            <p:strVal val="#ppt_x"/>
                                          </p:val>
                                        </p:tav>
                                      </p:tavLst>
                                    </p:anim>
                                    <p:anim calcmode="lin" valueType="num">
                                      <p:cBhvr additive="base">
                                        <p:cTn id="28" dur="500" fill="hold"/>
                                        <p:tgtEl>
                                          <p:spTgt spid="545798">
                                            <p:txEl>
                                              <p:pRg st="5" end="5"/>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45798" grpId="0" build="p" autoUpdateAnimBg="0" advAuto="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39650" name="Picture 2">
            <a:extLst>
              <a:ext uri="{FF2B5EF4-FFF2-40B4-BE49-F238E27FC236}">
                <a16:creationId xmlns:a16="http://schemas.microsoft.com/office/drawing/2014/main" id="{05B50863-C7D5-4DC6-A7D8-69D0CC099C6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539651" name="Rectangle 3">
            <a:extLst>
              <a:ext uri="{FF2B5EF4-FFF2-40B4-BE49-F238E27FC236}">
                <a16:creationId xmlns:a16="http://schemas.microsoft.com/office/drawing/2014/main" id="{7E60D5B1-E078-4F4C-AD8E-F1CF56E776D4}"/>
              </a:ext>
            </a:extLst>
          </p:cNvPr>
          <p:cNvSpPr>
            <a:spLocks noChangeArrowheads="1"/>
          </p:cNvSpPr>
          <p:nvPr/>
        </p:nvSpPr>
        <p:spPr bwMode="auto">
          <a:xfrm>
            <a:off x="0" y="617538"/>
            <a:ext cx="9144000" cy="5254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a:r>
              <a:rPr lang="en-US" altLang="en-US" sz="3200" b="1">
                <a:solidFill>
                  <a:schemeClr val="accent1"/>
                </a:solidFill>
                <a:effectLst>
                  <a:outerShdw blurRad="38100" dist="38100" dir="2700000" algn="tl">
                    <a:srgbClr val="C0C0C0"/>
                  </a:outerShdw>
                </a:effectLst>
                <a:latin typeface="Univers BlackExt" pitchFamily="34" charset="0"/>
              </a:rPr>
              <a:t>SARS: Potential High Risk Population</a:t>
            </a:r>
          </a:p>
        </p:txBody>
      </p:sp>
      <p:sp>
        <p:nvSpPr>
          <p:cNvPr id="539655" name="Rectangle 7">
            <a:extLst>
              <a:ext uri="{FF2B5EF4-FFF2-40B4-BE49-F238E27FC236}">
                <a16:creationId xmlns:a16="http://schemas.microsoft.com/office/drawing/2014/main" id="{F9BA445D-8F69-45A5-835A-722AB16BF9FE}"/>
              </a:ext>
            </a:extLst>
          </p:cNvPr>
          <p:cNvSpPr>
            <a:spLocks noChangeArrowheads="1"/>
          </p:cNvSpPr>
          <p:nvPr/>
        </p:nvSpPr>
        <p:spPr bwMode="auto">
          <a:xfrm>
            <a:off x="1676400" y="2286000"/>
            <a:ext cx="7010400" cy="3733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lnSpc>
                <a:spcPct val="120000"/>
              </a:lnSpc>
              <a:spcBef>
                <a:spcPct val="20000"/>
              </a:spcBef>
              <a:buClr>
                <a:schemeClr val="accent1"/>
              </a:buClr>
              <a:buSzPct val="75000"/>
            </a:pPr>
            <a:endParaRPr lang="en-US" altLang="en-US" sz="800" b="1">
              <a:solidFill>
                <a:schemeClr val="accent1"/>
              </a:solidFill>
              <a:effectLst>
                <a:outerShdw blurRad="38100" dist="38100" dir="2700000" algn="tl">
                  <a:srgbClr val="C0C0C0"/>
                </a:outerShdw>
              </a:effectLst>
              <a:latin typeface="Verdana" panose="020B0604030504040204" pitchFamily="34" charset="0"/>
            </a:endParaRP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Age 40 or older; especially those over 65</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Have other medical conditions (heart/liver disease)</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Hospital worker or family member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of victim</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Liver enzyme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increase</a:t>
            </a:r>
          </a:p>
          <a:p>
            <a:pPr>
              <a:spcAft>
                <a:spcPct val="80000"/>
              </a:spcAft>
              <a:buClr>
                <a:schemeClr val="accent1"/>
              </a:buClr>
              <a:buSzPct val="75000"/>
            </a:pPr>
            <a:endParaRPr lang="en-US" altLang="en-US" b="1">
              <a:solidFill>
                <a:schemeClr val="accent1"/>
              </a:solidFill>
              <a:effectLst>
                <a:outerShdw blurRad="38100" dist="38100" dir="2700000" algn="tl">
                  <a:srgbClr val="C0C0C0"/>
                </a:outerShdw>
              </a:effectLst>
              <a:latin typeface="Verdana" panose="020B0604030504040204" pitchFamily="34" charset="0"/>
            </a:endParaRPr>
          </a:p>
        </p:txBody>
      </p:sp>
      <p:pic>
        <p:nvPicPr>
          <p:cNvPr id="539656" name="Picture 8">
            <a:extLst>
              <a:ext uri="{FF2B5EF4-FFF2-40B4-BE49-F238E27FC236}">
                <a16:creationId xmlns:a16="http://schemas.microsoft.com/office/drawing/2014/main" id="{C2EA15C2-C8AF-44FB-8E3E-C4102C1F65C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19800" y="5080000"/>
            <a:ext cx="2667000" cy="1778000"/>
          </a:xfrm>
          <a:prstGeom prst="rect">
            <a:avLst/>
          </a:prstGeom>
          <a:noFill/>
          <a:effectLst>
            <a:outerShdw dist="107763" dir="2700000" algn="ctr" rotWithShape="0">
              <a:schemeClr val="tx1"/>
            </a:outerShdw>
          </a:effectLst>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afterEffect">
                                  <p:stCondLst>
                                    <p:cond delay="0"/>
                                  </p:stCondLst>
                                  <p:childTnLst>
                                    <p:set>
                                      <p:cBhvr>
                                        <p:cTn id="6" dur="1" fill="hold">
                                          <p:stCondLst>
                                            <p:cond delay="0"/>
                                          </p:stCondLst>
                                        </p:cTn>
                                        <p:tgtEl>
                                          <p:spTgt spid="539655">
                                            <p:txEl>
                                              <p:pRg st="1" end="1"/>
                                            </p:txEl>
                                          </p:spTgt>
                                        </p:tgtEl>
                                        <p:attrNameLst>
                                          <p:attrName>style.visibility</p:attrName>
                                        </p:attrNameLst>
                                      </p:cBhvr>
                                      <p:to>
                                        <p:strVal val="visible"/>
                                      </p:to>
                                    </p:set>
                                    <p:anim calcmode="lin" valueType="num">
                                      <p:cBhvr additive="base">
                                        <p:cTn id="7" dur="500" fill="hold"/>
                                        <p:tgtEl>
                                          <p:spTgt spid="539655">
                                            <p:txEl>
                                              <p:pRg st="1" end="1"/>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539655">
                                            <p:txEl>
                                              <p:pRg st="1" end="1"/>
                                            </p:txEl>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8" fill="hold" grpId="0" nodeType="afterEffect">
                                  <p:stCondLst>
                                    <p:cond delay="0"/>
                                  </p:stCondLst>
                                  <p:childTnLst>
                                    <p:set>
                                      <p:cBhvr>
                                        <p:cTn id="11" dur="1" fill="hold">
                                          <p:stCondLst>
                                            <p:cond delay="0"/>
                                          </p:stCondLst>
                                        </p:cTn>
                                        <p:tgtEl>
                                          <p:spTgt spid="539655">
                                            <p:txEl>
                                              <p:pRg st="2" end="2"/>
                                            </p:txEl>
                                          </p:spTgt>
                                        </p:tgtEl>
                                        <p:attrNameLst>
                                          <p:attrName>style.visibility</p:attrName>
                                        </p:attrNameLst>
                                      </p:cBhvr>
                                      <p:to>
                                        <p:strVal val="visible"/>
                                      </p:to>
                                    </p:set>
                                    <p:anim calcmode="lin" valueType="num">
                                      <p:cBhvr additive="base">
                                        <p:cTn id="12" dur="500" fill="hold"/>
                                        <p:tgtEl>
                                          <p:spTgt spid="539655">
                                            <p:txEl>
                                              <p:pRg st="2" end="2"/>
                                            </p:txEl>
                                          </p:spTgt>
                                        </p:tgtEl>
                                        <p:attrNameLst>
                                          <p:attrName>ppt_x</p:attrName>
                                        </p:attrNameLst>
                                      </p:cBhvr>
                                      <p:tavLst>
                                        <p:tav tm="0">
                                          <p:val>
                                            <p:strVal val="0-#ppt_w/2"/>
                                          </p:val>
                                        </p:tav>
                                        <p:tav tm="100000">
                                          <p:val>
                                            <p:strVal val="#ppt_x"/>
                                          </p:val>
                                        </p:tav>
                                      </p:tavLst>
                                    </p:anim>
                                    <p:anim calcmode="lin" valueType="num">
                                      <p:cBhvr additive="base">
                                        <p:cTn id="13" dur="500" fill="hold"/>
                                        <p:tgtEl>
                                          <p:spTgt spid="539655">
                                            <p:txEl>
                                              <p:pRg st="2" end="2"/>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8" fill="hold" grpId="0" nodeType="afterEffect">
                                  <p:stCondLst>
                                    <p:cond delay="0"/>
                                  </p:stCondLst>
                                  <p:childTnLst>
                                    <p:set>
                                      <p:cBhvr>
                                        <p:cTn id="16" dur="1" fill="hold">
                                          <p:stCondLst>
                                            <p:cond delay="0"/>
                                          </p:stCondLst>
                                        </p:cTn>
                                        <p:tgtEl>
                                          <p:spTgt spid="539655">
                                            <p:txEl>
                                              <p:pRg st="3" end="3"/>
                                            </p:txEl>
                                          </p:spTgt>
                                        </p:tgtEl>
                                        <p:attrNameLst>
                                          <p:attrName>style.visibility</p:attrName>
                                        </p:attrNameLst>
                                      </p:cBhvr>
                                      <p:to>
                                        <p:strVal val="visible"/>
                                      </p:to>
                                    </p:set>
                                    <p:anim calcmode="lin" valueType="num">
                                      <p:cBhvr additive="base">
                                        <p:cTn id="17" dur="500" fill="hold"/>
                                        <p:tgtEl>
                                          <p:spTgt spid="539655">
                                            <p:txEl>
                                              <p:pRg st="3" end="3"/>
                                            </p:txEl>
                                          </p:spTgt>
                                        </p:tgtEl>
                                        <p:attrNameLst>
                                          <p:attrName>ppt_x</p:attrName>
                                        </p:attrNameLst>
                                      </p:cBhvr>
                                      <p:tavLst>
                                        <p:tav tm="0">
                                          <p:val>
                                            <p:strVal val="0-#ppt_w/2"/>
                                          </p:val>
                                        </p:tav>
                                        <p:tav tm="100000">
                                          <p:val>
                                            <p:strVal val="#ppt_x"/>
                                          </p:val>
                                        </p:tav>
                                      </p:tavLst>
                                    </p:anim>
                                    <p:anim calcmode="lin" valueType="num">
                                      <p:cBhvr additive="base">
                                        <p:cTn id="18" dur="500" fill="hold"/>
                                        <p:tgtEl>
                                          <p:spTgt spid="539655">
                                            <p:txEl>
                                              <p:pRg st="3" end="3"/>
                                            </p:txEl>
                                          </p:spTgt>
                                        </p:tgtEl>
                                        <p:attrNameLst>
                                          <p:attrName>ppt_y</p:attrName>
                                        </p:attrNameLst>
                                      </p:cBhvr>
                                      <p:tavLst>
                                        <p:tav tm="0">
                                          <p:val>
                                            <p:strVal val="#ppt_y"/>
                                          </p:val>
                                        </p:tav>
                                        <p:tav tm="100000">
                                          <p:val>
                                            <p:strVal val="#ppt_y"/>
                                          </p:val>
                                        </p:tav>
                                      </p:tavLst>
                                    </p:anim>
                                  </p:childTnLst>
                                </p:cTn>
                              </p:par>
                            </p:childTnLst>
                          </p:cTn>
                        </p:par>
                        <p:par>
                          <p:cTn id="19" fill="hold" nodeType="afterGroup">
                            <p:stCondLst>
                              <p:cond delay="1500"/>
                            </p:stCondLst>
                            <p:childTnLst>
                              <p:par>
                                <p:cTn id="20" presetID="2" presetClass="entr" presetSubtype="8" fill="hold" grpId="0" nodeType="afterEffect">
                                  <p:stCondLst>
                                    <p:cond delay="0"/>
                                  </p:stCondLst>
                                  <p:childTnLst>
                                    <p:set>
                                      <p:cBhvr>
                                        <p:cTn id="21" dur="1" fill="hold">
                                          <p:stCondLst>
                                            <p:cond delay="0"/>
                                          </p:stCondLst>
                                        </p:cTn>
                                        <p:tgtEl>
                                          <p:spTgt spid="539655">
                                            <p:txEl>
                                              <p:pRg st="4" end="4"/>
                                            </p:txEl>
                                          </p:spTgt>
                                        </p:tgtEl>
                                        <p:attrNameLst>
                                          <p:attrName>style.visibility</p:attrName>
                                        </p:attrNameLst>
                                      </p:cBhvr>
                                      <p:to>
                                        <p:strVal val="visible"/>
                                      </p:to>
                                    </p:set>
                                    <p:anim calcmode="lin" valueType="num">
                                      <p:cBhvr additive="base">
                                        <p:cTn id="22" dur="500" fill="hold"/>
                                        <p:tgtEl>
                                          <p:spTgt spid="539655">
                                            <p:txEl>
                                              <p:pRg st="4" end="4"/>
                                            </p:txEl>
                                          </p:spTgt>
                                        </p:tgtEl>
                                        <p:attrNameLst>
                                          <p:attrName>ppt_x</p:attrName>
                                        </p:attrNameLst>
                                      </p:cBhvr>
                                      <p:tavLst>
                                        <p:tav tm="0">
                                          <p:val>
                                            <p:strVal val="0-#ppt_w/2"/>
                                          </p:val>
                                        </p:tav>
                                        <p:tav tm="100000">
                                          <p:val>
                                            <p:strVal val="#ppt_x"/>
                                          </p:val>
                                        </p:tav>
                                      </p:tavLst>
                                    </p:anim>
                                    <p:anim calcmode="lin" valueType="num">
                                      <p:cBhvr additive="base">
                                        <p:cTn id="23" dur="500" fill="hold"/>
                                        <p:tgtEl>
                                          <p:spTgt spid="539655">
                                            <p:txEl>
                                              <p:pRg st="4" end="4"/>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39655" grpId="0" build="p" autoUpdateAnimBg="0" advAuto="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9474" name="Picture 2">
            <a:extLst>
              <a:ext uri="{FF2B5EF4-FFF2-40B4-BE49-F238E27FC236}">
                <a16:creationId xmlns:a16="http://schemas.microsoft.com/office/drawing/2014/main" id="{51BE327D-EBCF-4861-BD71-E916F822C2F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89475" name="Rectangle 3">
            <a:extLst>
              <a:ext uri="{FF2B5EF4-FFF2-40B4-BE49-F238E27FC236}">
                <a16:creationId xmlns:a16="http://schemas.microsoft.com/office/drawing/2014/main" id="{281169D2-C1A2-4445-89AD-1F836589CD42}"/>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89476" name="Rectangle 4">
            <a:extLst>
              <a:ext uri="{FF2B5EF4-FFF2-40B4-BE49-F238E27FC236}">
                <a16:creationId xmlns:a16="http://schemas.microsoft.com/office/drawing/2014/main" id="{7DA6EC69-B1DA-47AF-8629-F2DFEA888898}"/>
              </a:ext>
            </a:extLst>
          </p:cNvPr>
          <p:cNvSpPr>
            <a:spLocks noChangeArrowheads="1"/>
          </p:cNvSpPr>
          <p:nvPr/>
        </p:nvSpPr>
        <p:spPr bwMode="auto">
          <a:xfrm>
            <a:off x="685800" y="549275"/>
            <a:ext cx="7815263"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eaLnBrk="0" hangingPunct="0"/>
            <a:r>
              <a:rPr lang="en-US" altLang="en-US" sz="3200" b="1">
                <a:solidFill>
                  <a:schemeClr val="accent1"/>
                </a:solidFill>
                <a:effectLst>
                  <a:outerShdw blurRad="38100" dist="38100" dir="2700000" algn="tl">
                    <a:srgbClr val="C0C0C0"/>
                  </a:outerShdw>
                </a:effectLst>
                <a:latin typeface="Univers BlackExt" pitchFamily="34" charset="0"/>
              </a:rPr>
              <a:t>SARS:  Transmission</a:t>
            </a:r>
          </a:p>
        </p:txBody>
      </p:sp>
      <p:sp>
        <p:nvSpPr>
          <p:cNvPr id="489477" name="Rectangle 5">
            <a:extLst>
              <a:ext uri="{FF2B5EF4-FFF2-40B4-BE49-F238E27FC236}">
                <a16:creationId xmlns:a16="http://schemas.microsoft.com/office/drawing/2014/main" id="{94634B65-BF81-4EF1-A3B7-4691860C9E93}"/>
              </a:ext>
            </a:extLst>
          </p:cNvPr>
          <p:cNvSpPr>
            <a:spLocks noChangeArrowheads="1"/>
          </p:cNvSpPr>
          <p:nvPr/>
        </p:nvSpPr>
        <p:spPr bwMode="auto">
          <a:xfrm>
            <a:off x="2438400" y="2438400"/>
            <a:ext cx="6781800" cy="2819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Spread through airborne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droplets released when infected person coughs or sneezes</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Or through contact with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body fluids</a:t>
            </a:r>
            <a:br>
              <a:rPr lang="en-US" altLang="en-US" sz="800" b="1">
                <a:solidFill>
                  <a:schemeClr val="accent1"/>
                </a:solidFill>
                <a:effectLst>
                  <a:outerShdw blurRad="38100" dist="38100" dir="2700000" algn="tl">
                    <a:srgbClr val="C0C0C0"/>
                  </a:outerShdw>
                </a:effectLst>
                <a:latin typeface="Verdana" panose="020B0604030504040204" pitchFamily="34" charset="0"/>
              </a:rPr>
            </a:br>
            <a:endParaRPr lang="en-US" altLang="en-US" sz="800" b="1">
              <a:solidFill>
                <a:schemeClr val="accent1"/>
              </a:solidFill>
              <a:effectLst>
                <a:outerShdw blurRad="38100" dist="38100" dir="2700000" algn="tl">
                  <a:srgbClr val="C0C0C0"/>
                </a:outerShdw>
              </a:effectLst>
              <a:latin typeface="Verdana" panose="020B0604030504040204" pitchFamily="34" charset="0"/>
            </a:endParaRP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Not likely to be transmitted in  offices or on public transportation  </a:t>
            </a:r>
          </a:p>
        </p:txBody>
      </p:sp>
      <p:pic>
        <p:nvPicPr>
          <p:cNvPr id="489479" name="Picture 7">
            <a:extLst>
              <a:ext uri="{FF2B5EF4-FFF2-40B4-BE49-F238E27FC236}">
                <a16:creationId xmlns:a16="http://schemas.microsoft.com/office/drawing/2014/main" id="{3DC2572B-9325-4665-A4B8-EC574AD6AB5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9600" y="2667000"/>
            <a:ext cx="1625600" cy="2438400"/>
          </a:xfrm>
          <a:prstGeom prst="rect">
            <a:avLst/>
          </a:prstGeom>
          <a:noFill/>
          <a:effectLst>
            <a:outerShdw dist="107763" dir="2700000" algn="ctr" rotWithShape="0">
              <a:schemeClr val="tx1"/>
            </a:outerShdw>
          </a:effectLst>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2" fill="hold" grpId="0" nodeType="afterEffect">
                                  <p:stCondLst>
                                    <p:cond delay="0"/>
                                  </p:stCondLst>
                                  <p:childTnLst>
                                    <p:set>
                                      <p:cBhvr>
                                        <p:cTn id="6" dur="1" fill="hold">
                                          <p:stCondLst>
                                            <p:cond delay="0"/>
                                          </p:stCondLst>
                                        </p:cTn>
                                        <p:tgtEl>
                                          <p:spTgt spid="489477">
                                            <p:txEl>
                                              <p:pRg st="0" end="0"/>
                                            </p:txEl>
                                          </p:spTgt>
                                        </p:tgtEl>
                                        <p:attrNameLst>
                                          <p:attrName>style.visibility</p:attrName>
                                        </p:attrNameLst>
                                      </p:cBhvr>
                                      <p:to>
                                        <p:strVal val="visible"/>
                                      </p:to>
                                    </p:set>
                                    <p:anim calcmode="lin" valueType="num">
                                      <p:cBhvr additive="base">
                                        <p:cTn id="7" dur="500" fill="hold"/>
                                        <p:tgtEl>
                                          <p:spTgt spid="489477">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489477">
                                            <p:txEl>
                                              <p:pRg st="0" end="0"/>
                                            </p:txEl>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2" fill="hold" grpId="0" nodeType="afterEffect">
                                  <p:stCondLst>
                                    <p:cond delay="0"/>
                                  </p:stCondLst>
                                  <p:childTnLst>
                                    <p:set>
                                      <p:cBhvr>
                                        <p:cTn id="11" dur="1" fill="hold">
                                          <p:stCondLst>
                                            <p:cond delay="0"/>
                                          </p:stCondLst>
                                        </p:cTn>
                                        <p:tgtEl>
                                          <p:spTgt spid="489477">
                                            <p:txEl>
                                              <p:pRg st="1" end="1"/>
                                            </p:txEl>
                                          </p:spTgt>
                                        </p:tgtEl>
                                        <p:attrNameLst>
                                          <p:attrName>style.visibility</p:attrName>
                                        </p:attrNameLst>
                                      </p:cBhvr>
                                      <p:to>
                                        <p:strVal val="visible"/>
                                      </p:to>
                                    </p:set>
                                    <p:anim calcmode="lin" valueType="num">
                                      <p:cBhvr additive="base">
                                        <p:cTn id="12" dur="500" fill="hold"/>
                                        <p:tgtEl>
                                          <p:spTgt spid="489477">
                                            <p:txEl>
                                              <p:pRg st="1" end="1"/>
                                            </p:txEl>
                                          </p:spTgt>
                                        </p:tgtEl>
                                        <p:attrNameLst>
                                          <p:attrName>ppt_x</p:attrName>
                                        </p:attrNameLst>
                                      </p:cBhvr>
                                      <p:tavLst>
                                        <p:tav tm="0">
                                          <p:val>
                                            <p:strVal val="1+#ppt_w/2"/>
                                          </p:val>
                                        </p:tav>
                                        <p:tav tm="100000">
                                          <p:val>
                                            <p:strVal val="#ppt_x"/>
                                          </p:val>
                                        </p:tav>
                                      </p:tavLst>
                                    </p:anim>
                                    <p:anim calcmode="lin" valueType="num">
                                      <p:cBhvr additive="base">
                                        <p:cTn id="13" dur="500" fill="hold"/>
                                        <p:tgtEl>
                                          <p:spTgt spid="489477">
                                            <p:txEl>
                                              <p:pRg st="1" end="1"/>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2" fill="hold" grpId="0" nodeType="afterEffect">
                                  <p:stCondLst>
                                    <p:cond delay="0"/>
                                  </p:stCondLst>
                                  <p:childTnLst>
                                    <p:set>
                                      <p:cBhvr>
                                        <p:cTn id="16" dur="1" fill="hold">
                                          <p:stCondLst>
                                            <p:cond delay="0"/>
                                          </p:stCondLst>
                                        </p:cTn>
                                        <p:tgtEl>
                                          <p:spTgt spid="489477">
                                            <p:txEl>
                                              <p:pRg st="2" end="2"/>
                                            </p:txEl>
                                          </p:spTgt>
                                        </p:tgtEl>
                                        <p:attrNameLst>
                                          <p:attrName>style.visibility</p:attrName>
                                        </p:attrNameLst>
                                      </p:cBhvr>
                                      <p:to>
                                        <p:strVal val="visible"/>
                                      </p:to>
                                    </p:set>
                                    <p:anim calcmode="lin" valueType="num">
                                      <p:cBhvr additive="base">
                                        <p:cTn id="17" dur="500" fill="hold"/>
                                        <p:tgtEl>
                                          <p:spTgt spid="489477">
                                            <p:txEl>
                                              <p:pRg st="2" end="2"/>
                                            </p:txEl>
                                          </p:spTgt>
                                        </p:tgtEl>
                                        <p:attrNameLst>
                                          <p:attrName>ppt_x</p:attrName>
                                        </p:attrNameLst>
                                      </p:cBhvr>
                                      <p:tavLst>
                                        <p:tav tm="0">
                                          <p:val>
                                            <p:strVal val="1+#ppt_w/2"/>
                                          </p:val>
                                        </p:tav>
                                        <p:tav tm="100000">
                                          <p:val>
                                            <p:strVal val="#ppt_x"/>
                                          </p:val>
                                        </p:tav>
                                      </p:tavLst>
                                    </p:anim>
                                    <p:anim calcmode="lin" valueType="num">
                                      <p:cBhvr additive="base">
                                        <p:cTn id="18" dur="500" fill="hold"/>
                                        <p:tgtEl>
                                          <p:spTgt spid="489477">
                                            <p:txEl>
                                              <p:pRg st="2" end="2"/>
                                            </p:txEl>
                                          </p:spTgt>
                                        </p:tgtEl>
                                        <p:attrNameLst>
                                          <p:attrName>ppt_y</p:attrName>
                                        </p:attrNameLst>
                                      </p:cBhvr>
                                      <p:tavLst>
                                        <p:tav tm="0">
                                          <p:val>
                                            <p:strVal val="#ppt_y"/>
                                          </p:val>
                                        </p:tav>
                                        <p:tav tm="100000">
                                          <p:val>
                                            <p:strVal val="#ppt_y"/>
                                          </p:val>
                                        </p:tav>
                                      </p:tavLst>
                                    </p:anim>
                                  </p:childTnLst>
                                </p:cTn>
                              </p:par>
                            </p:childTnLst>
                          </p:cTn>
                        </p:par>
                        <p:par>
                          <p:cTn id="19" fill="hold" nodeType="afterGroup">
                            <p:stCondLst>
                              <p:cond delay="1500"/>
                            </p:stCondLst>
                            <p:childTnLst>
                              <p:par>
                                <p:cTn id="20" presetID="2" presetClass="entr" presetSubtype="8" fill="hold" nodeType="afterEffect">
                                  <p:stCondLst>
                                    <p:cond delay="0"/>
                                  </p:stCondLst>
                                  <p:childTnLst>
                                    <p:set>
                                      <p:cBhvr>
                                        <p:cTn id="21" dur="1" fill="hold">
                                          <p:stCondLst>
                                            <p:cond delay="0"/>
                                          </p:stCondLst>
                                        </p:cTn>
                                        <p:tgtEl>
                                          <p:spTgt spid="489479"/>
                                        </p:tgtEl>
                                        <p:attrNameLst>
                                          <p:attrName>style.visibility</p:attrName>
                                        </p:attrNameLst>
                                      </p:cBhvr>
                                      <p:to>
                                        <p:strVal val="visible"/>
                                      </p:to>
                                    </p:set>
                                    <p:anim calcmode="lin" valueType="num">
                                      <p:cBhvr additive="base">
                                        <p:cTn id="22" dur="500" fill="hold"/>
                                        <p:tgtEl>
                                          <p:spTgt spid="489479"/>
                                        </p:tgtEl>
                                        <p:attrNameLst>
                                          <p:attrName>ppt_x</p:attrName>
                                        </p:attrNameLst>
                                      </p:cBhvr>
                                      <p:tavLst>
                                        <p:tav tm="0">
                                          <p:val>
                                            <p:strVal val="0-#ppt_w/2"/>
                                          </p:val>
                                        </p:tav>
                                        <p:tav tm="100000">
                                          <p:val>
                                            <p:strVal val="#ppt_x"/>
                                          </p:val>
                                        </p:tav>
                                      </p:tavLst>
                                    </p:anim>
                                    <p:anim calcmode="lin" valueType="num">
                                      <p:cBhvr additive="base">
                                        <p:cTn id="23" dur="500" fill="hold"/>
                                        <p:tgtEl>
                                          <p:spTgt spid="489479"/>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9477" grpId="0" build="p" autoUpdateAnimBg="0" advAuto="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90498" name="Picture 2">
            <a:extLst>
              <a:ext uri="{FF2B5EF4-FFF2-40B4-BE49-F238E27FC236}">
                <a16:creationId xmlns:a16="http://schemas.microsoft.com/office/drawing/2014/main" id="{05B57C3F-2AB1-4CDC-8CD0-87E1480995C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90499" name="Rectangle 3">
            <a:extLst>
              <a:ext uri="{FF2B5EF4-FFF2-40B4-BE49-F238E27FC236}">
                <a16:creationId xmlns:a16="http://schemas.microsoft.com/office/drawing/2014/main" id="{3F436B7F-EAE2-406F-A4A7-CC6FA23D5604}"/>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90500" name="Rectangle 4">
            <a:extLst>
              <a:ext uri="{FF2B5EF4-FFF2-40B4-BE49-F238E27FC236}">
                <a16:creationId xmlns:a16="http://schemas.microsoft.com/office/drawing/2014/main" id="{C57D9056-F006-42B1-8F15-ED5193BB9BF3}"/>
              </a:ext>
            </a:extLst>
          </p:cNvPr>
          <p:cNvSpPr>
            <a:spLocks noChangeArrowheads="1"/>
          </p:cNvSpPr>
          <p:nvPr/>
        </p:nvSpPr>
        <p:spPr bwMode="auto">
          <a:xfrm>
            <a:off x="642938" y="563563"/>
            <a:ext cx="7815262" cy="5794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eaLnBrk="0" hangingPunct="0"/>
            <a:r>
              <a:rPr lang="en-US" altLang="en-US" sz="3200" b="1">
                <a:solidFill>
                  <a:schemeClr val="accent1"/>
                </a:solidFill>
                <a:effectLst>
                  <a:outerShdw blurRad="38100" dist="38100" dir="2700000" algn="tl">
                    <a:srgbClr val="C0C0C0"/>
                  </a:outerShdw>
                </a:effectLst>
                <a:latin typeface="Univers BlackExt" pitchFamily="34" charset="0"/>
              </a:rPr>
              <a:t>SARS:  Treatment </a:t>
            </a:r>
            <a:endParaRPr lang="en-US" altLang="en-US" sz="2800" b="1">
              <a:solidFill>
                <a:schemeClr val="accent1"/>
              </a:solidFill>
              <a:effectLst>
                <a:outerShdw blurRad="38100" dist="38100" dir="2700000" algn="tl">
                  <a:srgbClr val="C0C0C0"/>
                </a:outerShdw>
              </a:effectLst>
              <a:latin typeface="Univers BlackExt" pitchFamily="34" charset="0"/>
            </a:endParaRPr>
          </a:p>
        </p:txBody>
      </p:sp>
      <p:sp>
        <p:nvSpPr>
          <p:cNvPr id="490501" name="Rectangle 5">
            <a:extLst>
              <a:ext uri="{FF2B5EF4-FFF2-40B4-BE49-F238E27FC236}">
                <a16:creationId xmlns:a16="http://schemas.microsoft.com/office/drawing/2014/main" id="{1FD1EE2C-2F50-4725-A004-2BAB73F536C7}"/>
              </a:ext>
            </a:extLst>
          </p:cNvPr>
          <p:cNvSpPr>
            <a:spLocks noChangeArrowheads="1"/>
          </p:cNvSpPr>
          <p:nvPr/>
        </p:nvSpPr>
        <p:spPr bwMode="auto">
          <a:xfrm>
            <a:off x="2667000" y="2209800"/>
            <a:ext cx="6477000" cy="28956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Antibiotics inappropriate since  SARS is viral rather than bacterial</a:t>
            </a:r>
            <a:br>
              <a:rPr lang="en-US" altLang="en-US" sz="800" b="1">
                <a:solidFill>
                  <a:schemeClr val="accent1"/>
                </a:solidFill>
                <a:effectLst>
                  <a:outerShdw blurRad="38100" dist="38100" dir="2700000" algn="tl">
                    <a:srgbClr val="C0C0C0"/>
                  </a:outerShdw>
                </a:effectLst>
                <a:latin typeface="Verdana" panose="020B0604030504040204" pitchFamily="34" charset="0"/>
              </a:rPr>
            </a:br>
            <a:endParaRPr lang="en-US" altLang="en-US" sz="800" b="1">
              <a:solidFill>
                <a:schemeClr val="accent1"/>
              </a:solidFill>
              <a:effectLst>
                <a:outerShdw blurRad="38100" dist="38100" dir="2700000" algn="tl">
                  <a:srgbClr val="C0C0C0"/>
                </a:outerShdw>
              </a:effectLst>
              <a:latin typeface="Verdana" panose="020B0604030504040204" pitchFamily="34" charset="0"/>
            </a:endParaRP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Steroids may help</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80-90% get better in a week</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10-20% get worse, may need mechanical ventilators to breathe</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Death rate estimated at 15%; higher for those over 60</a:t>
            </a:r>
          </a:p>
        </p:txBody>
      </p:sp>
      <p:pic>
        <p:nvPicPr>
          <p:cNvPr id="490503" name="Picture 7">
            <a:extLst>
              <a:ext uri="{FF2B5EF4-FFF2-40B4-BE49-F238E27FC236}">
                <a16:creationId xmlns:a16="http://schemas.microsoft.com/office/drawing/2014/main" id="{5009823B-17A0-4623-A6D6-84CBB3E7ABA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14400" y="2590800"/>
            <a:ext cx="1524000" cy="2286000"/>
          </a:xfrm>
          <a:prstGeom prst="rect">
            <a:avLst/>
          </a:prstGeom>
          <a:noFill/>
          <a:effectLst>
            <a:outerShdw dist="107763" dir="2700000" algn="ctr" rotWithShape="0">
              <a:schemeClr val="tx1"/>
            </a:outerShdw>
          </a:effectLst>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2" fill="hold" grpId="0" nodeType="afterEffect">
                                  <p:stCondLst>
                                    <p:cond delay="0"/>
                                  </p:stCondLst>
                                  <p:childTnLst>
                                    <p:set>
                                      <p:cBhvr>
                                        <p:cTn id="6" dur="1" fill="hold">
                                          <p:stCondLst>
                                            <p:cond delay="0"/>
                                          </p:stCondLst>
                                        </p:cTn>
                                        <p:tgtEl>
                                          <p:spTgt spid="490501">
                                            <p:txEl>
                                              <p:pRg st="0" end="0"/>
                                            </p:txEl>
                                          </p:spTgt>
                                        </p:tgtEl>
                                        <p:attrNameLst>
                                          <p:attrName>style.visibility</p:attrName>
                                        </p:attrNameLst>
                                      </p:cBhvr>
                                      <p:to>
                                        <p:strVal val="visible"/>
                                      </p:to>
                                    </p:set>
                                    <p:anim calcmode="lin" valueType="num">
                                      <p:cBhvr additive="base">
                                        <p:cTn id="7" dur="500" fill="hold"/>
                                        <p:tgtEl>
                                          <p:spTgt spid="49050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490501">
                                            <p:txEl>
                                              <p:pRg st="0" end="0"/>
                                            </p:txEl>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2" fill="hold" grpId="0" nodeType="afterEffect">
                                  <p:stCondLst>
                                    <p:cond delay="0"/>
                                  </p:stCondLst>
                                  <p:childTnLst>
                                    <p:set>
                                      <p:cBhvr>
                                        <p:cTn id="11" dur="1" fill="hold">
                                          <p:stCondLst>
                                            <p:cond delay="0"/>
                                          </p:stCondLst>
                                        </p:cTn>
                                        <p:tgtEl>
                                          <p:spTgt spid="490501">
                                            <p:txEl>
                                              <p:pRg st="1" end="1"/>
                                            </p:txEl>
                                          </p:spTgt>
                                        </p:tgtEl>
                                        <p:attrNameLst>
                                          <p:attrName>style.visibility</p:attrName>
                                        </p:attrNameLst>
                                      </p:cBhvr>
                                      <p:to>
                                        <p:strVal val="visible"/>
                                      </p:to>
                                    </p:set>
                                    <p:anim calcmode="lin" valueType="num">
                                      <p:cBhvr additive="base">
                                        <p:cTn id="12" dur="500" fill="hold"/>
                                        <p:tgtEl>
                                          <p:spTgt spid="490501">
                                            <p:txEl>
                                              <p:pRg st="1" end="1"/>
                                            </p:txEl>
                                          </p:spTgt>
                                        </p:tgtEl>
                                        <p:attrNameLst>
                                          <p:attrName>ppt_x</p:attrName>
                                        </p:attrNameLst>
                                      </p:cBhvr>
                                      <p:tavLst>
                                        <p:tav tm="0">
                                          <p:val>
                                            <p:strVal val="1+#ppt_w/2"/>
                                          </p:val>
                                        </p:tav>
                                        <p:tav tm="100000">
                                          <p:val>
                                            <p:strVal val="#ppt_x"/>
                                          </p:val>
                                        </p:tav>
                                      </p:tavLst>
                                    </p:anim>
                                    <p:anim calcmode="lin" valueType="num">
                                      <p:cBhvr additive="base">
                                        <p:cTn id="13" dur="500" fill="hold"/>
                                        <p:tgtEl>
                                          <p:spTgt spid="490501">
                                            <p:txEl>
                                              <p:pRg st="1" end="1"/>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2" fill="hold" grpId="0" nodeType="afterEffect">
                                  <p:stCondLst>
                                    <p:cond delay="0"/>
                                  </p:stCondLst>
                                  <p:childTnLst>
                                    <p:set>
                                      <p:cBhvr>
                                        <p:cTn id="16" dur="1" fill="hold">
                                          <p:stCondLst>
                                            <p:cond delay="0"/>
                                          </p:stCondLst>
                                        </p:cTn>
                                        <p:tgtEl>
                                          <p:spTgt spid="490501">
                                            <p:txEl>
                                              <p:pRg st="2" end="2"/>
                                            </p:txEl>
                                          </p:spTgt>
                                        </p:tgtEl>
                                        <p:attrNameLst>
                                          <p:attrName>style.visibility</p:attrName>
                                        </p:attrNameLst>
                                      </p:cBhvr>
                                      <p:to>
                                        <p:strVal val="visible"/>
                                      </p:to>
                                    </p:set>
                                    <p:anim calcmode="lin" valueType="num">
                                      <p:cBhvr additive="base">
                                        <p:cTn id="17" dur="500" fill="hold"/>
                                        <p:tgtEl>
                                          <p:spTgt spid="490501">
                                            <p:txEl>
                                              <p:pRg st="2" end="2"/>
                                            </p:txEl>
                                          </p:spTgt>
                                        </p:tgtEl>
                                        <p:attrNameLst>
                                          <p:attrName>ppt_x</p:attrName>
                                        </p:attrNameLst>
                                      </p:cBhvr>
                                      <p:tavLst>
                                        <p:tav tm="0">
                                          <p:val>
                                            <p:strVal val="1+#ppt_w/2"/>
                                          </p:val>
                                        </p:tav>
                                        <p:tav tm="100000">
                                          <p:val>
                                            <p:strVal val="#ppt_x"/>
                                          </p:val>
                                        </p:tav>
                                      </p:tavLst>
                                    </p:anim>
                                    <p:anim calcmode="lin" valueType="num">
                                      <p:cBhvr additive="base">
                                        <p:cTn id="18" dur="500" fill="hold"/>
                                        <p:tgtEl>
                                          <p:spTgt spid="490501">
                                            <p:txEl>
                                              <p:pRg st="2" end="2"/>
                                            </p:txEl>
                                          </p:spTgt>
                                        </p:tgtEl>
                                        <p:attrNameLst>
                                          <p:attrName>ppt_y</p:attrName>
                                        </p:attrNameLst>
                                      </p:cBhvr>
                                      <p:tavLst>
                                        <p:tav tm="0">
                                          <p:val>
                                            <p:strVal val="#ppt_y"/>
                                          </p:val>
                                        </p:tav>
                                        <p:tav tm="100000">
                                          <p:val>
                                            <p:strVal val="#ppt_y"/>
                                          </p:val>
                                        </p:tav>
                                      </p:tavLst>
                                    </p:anim>
                                  </p:childTnLst>
                                </p:cTn>
                              </p:par>
                            </p:childTnLst>
                          </p:cTn>
                        </p:par>
                        <p:par>
                          <p:cTn id="19" fill="hold" nodeType="afterGroup">
                            <p:stCondLst>
                              <p:cond delay="1500"/>
                            </p:stCondLst>
                            <p:childTnLst>
                              <p:par>
                                <p:cTn id="20" presetID="2" presetClass="entr" presetSubtype="2" fill="hold" grpId="0" nodeType="afterEffect">
                                  <p:stCondLst>
                                    <p:cond delay="0"/>
                                  </p:stCondLst>
                                  <p:childTnLst>
                                    <p:set>
                                      <p:cBhvr>
                                        <p:cTn id="21" dur="1" fill="hold">
                                          <p:stCondLst>
                                            <p:cond delay="0"/>
                                          </p:stCondLst>
                                        </p:cTn>
                                        <p:tgtEl>
                                          <p:spTgt spid="490501">
                                            <p:txEl>
                                              <p:pRg st="3" end="3"/>
                                            </p:txEl>
                                          </p:spTgt>
                                        </p:tgtEl>
                                        <p:attrNameLst>
                                          <p:attrName>style.visibility</p:attrName>
                                        </p:attrNameLst>
                                      </p:cBhvr>
                                      <p:to>
                                        <p:strVal val="visible"/>
                                      </p:to>
                                    </p:set>
                                    <p:anim calcmode="lin" valueType="num">
                                      <p:cBhvr additive="base">
                                        <p:cTn id="22" dur="500" fill="hold"/>
                                        <p:tgtEl>
                                          <p:spTgt spid="490501">
                                            <p:txEl>
                                              <p:pRg st="3" end="3"/>
                                            </p:txEl>
                                          </p:spTgt>
                                        </p:tgtEl>
                                        <p:attrNameLst>
                                          <p:attrName>ppt_x</p:attrName>
                                        </p:attrNameLst>
                                      </p:cBhvr>
                                      <p:tavLst>
                                        <p:tav tm="0">
                                          <p:val>
                                            <p:strVal val="1+#ppt_w/2"/>
                                          </p:val>
                                        </p:tav>
                                        <p:tav tm="100000">
                                          <p:val>
                                            <p:strVal val="#ppt_x"/>
                                          </p:val>
                                        </p:tav>
                                      </p:tavLst>
                                    </p:anim>
                                    <p:anim calcmode="lin" valueType="num">
                                      <p:cBhvr additive="base">
                                        <p:cTn id="23" dur="500" fill="hold"/>
                                        <p:tgtEl>
                                          <p:spTgt spid="490501">
                                            <p:txEl>
                                              <p:pRg st="3" end="3"/>
                                            </p:txEl>
                                          </p:spTgt>
                                        </p:tgtEl>
                                        <p:attrNameLst>
                                          <p:attrName>ppt_y</p:attrName>
                                        </p:attrNameLst>
                                      </p:cBhvr>
                                      <p:tavLst>
                                        <p:tav tm="0">
                                          <p:val>
                                            <p:strVal val="#ppt_y"/>
                                          </p:val>
                                        </p:tav>
                                        <p:tav tm="100000">
                                          <p:val>
                                            <p:strVal val="#ppt_y"/>
                                          </p:val>
                                        </p:tav>
                                      </p:tavLst>
                                    </p:anim>
                                  </p:childTnLst>
                                </p:cTn>
                              </p:par>
                            </p:childTnLst>
                          </p:cTn>
                        </p:par>
                        <p:par>
                          <p:cTn id="24" fill="hold" nodeType="afterGroup">
                            <p:stCondLst>
                              <p:cond delay="2000"/>
                            </p:stCondLst>
                            <p:childTnLst>
                              <p:par>
                                <p:cTn id="25" presetID="2" presetClass="entr" presetSubtype="2" fill="hold" grpId="0" nodeType="afterEffect">
                                  <p:stCondLst>
                                    <p:cond delay="0"/>
                                  </p:stCondLst>
                                  <p:childTnLst>
                                    <p:set>
                                      <p:cBhvr>
                                        <p:cTn id="26" dur="1" fill="hold">
                                          <p:stCondLst>
                                            <p:cond delay="0"/>
                                          </p:stCondLst>
                                        </p:cTn>
                                        <p:tgtEl>
                                          <p:spTgt spid="490501">
                                            <p:txEl>
                                              <p:pRg st="4" end="4"/>
                                            </p:txEl>
                                          </p:spTgt>
                                        </p:tgtEl>
                                        <p:attrNameLst>
                                          <p:attrName>style.visibility</p:attrName>
                                        </p:attrNameLst>
                                      </p:cBhvr>
                                      <p:to>
                                        <p:strVal val="visible"/>
                                      </p:to>
                                    </p:set>
                                    <p:anim calcmode="lin" valueType="num">
                                      <p:cBhvr additive="base">
                                        <p:cTn id="27" dur="500" fill="hold"/>
                                        <p:tgtEl>
                                          <p:spTgt spid="490501">
                                            <p:txEl>
                                              <p:pRg st="4" end="4"/>
                                            </p:txEl>
                                          </p:spTgt>
                                        </p:tgtEl>
                                        <p:attrNameLst>
                                          <p:attrName>ppt_x</p:attrName>
                                        </p:attrNameLst>
                                      </p:cBhvr>
                                      <p:tavLst>
                                        <p:tav tm="0">
                                          <p:val>
                                            <p:strVal val="1+#ppt_w/2"/>
                                          </p:val>
                                        </p:tav>
                                        <p:tav tm="100000">
                                          <p:val>
                                            <p:strVal val="#ppt_x"/>
                                          </p:val>
                                        </p:tav>
                                      </p:tavLst>
                                    </p:anim>
                                    <p:anim calcmode="lin" valueType="num">
                                      <p:cBhvr additive="base">
                                        <p:cTn id="28" dur="500" fill="hold"/>
                                        <p:tgtEl>
                                          <p:spTgt spid="490501">
                                            <p:txEl>
                                              <p:pRg st="4" end="4"/>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0501" grpId="0" build="p" autoUpdateAnimBg="0" advAuto="0"/>
    </p:bldLst>
  </p:timing>
</p:sld>
</file>

<file path=ppt/slides/slide9.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483332" name="Picture 4">
            <a:extLst>
              <a:ext uri="{FF2B5EF4-FFF2-40B4-BE49-F238E27FC236}">
                <a16:creationId xmlns:a16="http://schemas.microsoft.com/office/drawing/2014/main" id="{25056359-6F28-4CF4-99BC-F6E7689BDA1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83333" name="Rectangle 5">
            <a:extLst>
              <a:ext uri="{FF2B5EF4-FFF2-40B4-BE49-F238E27FC236}">
                <a16:creationId xmlns:a16="http://schemas.microsoft.com/office/drawing/2014/main" id="{5482FE1E-B93A-4ACA-82EC-517172C35ADA}"/>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83330" name="Rectangle 2">
            <a:extLst>
              <a:ext uri="{FF2B5EF4-FFF2-40B4-BE49-F238E27FC236}">
                <a16:creationId xmlns:a16="http://schemas.microsoft.com/office/drawing/2014/main" id="{553FDA7A-800A-4045-9174-5E7B7F6DCA46}"/>
              </a:ext>
            </a:extLst>
          </p:cNvPr>
          <p:cNvSpPr>
            <a:spLocks noGrp="1" noChangeArrowheads="1"/>
          </p:cNvSpPr>
          <p:nvPr>
            <p:ph type="title"/>
          </p:nvPr>
        </p:nvSpPr>
        <p:spPr>
          <a:xfrm>
            <a:off x="523875" y="563563"/>
            <a:ext cx="8162925" cy="579437"/>
          </a:xfrm>
        </p:spPr>
        <p:txBody>
          <a:bodyPr/>
          <a:lstStyle/>
          <a:p>
            <a:pPr algn="ctr"/>
            <a:r>
              <a:rPr lang="en-US" altLang="en-US" sz="3200" b="1">
                <a:solidFill>
                  <a:schemeClr val="accent1"/>
                </a:solidFill>
                <a:effectLst>
                  <a:outerShdw blurRad="38100" dist="38100" dir="2700000" algn="tl">
                    <a:srgbClr val="C0C0C0"/>
                  </a:outerShdw>
                </a:effectLst>
                <a:latin typeface="Univers BlackExt" pitchFamily="34" charset="0"/>
                <a:cs typeface="Times New Roman" panose="02020603050405020304" pitchFamily="18" charset="0"/>
              </a:rPr>
              <a:t>SARS:  Precautions for Workplaces</a:t>
            </a:r>
          </a:p>
        </p:txBody>
      </p:sp>
      <p:sp>
        <p:nvSpPr>
          <p:cNvPr id="483331" name="Rectangle 3">
            <a:extLst>
              <a:ext uri="{FF2B5EF4-FFF2-40B4-BE49-F238E27FC236}">
                <a16:creationId xmlns:a16="http://schemas.microsoft.com/office/drawing/2014/main" id="{DDD21F59-4D3B-4DDF-9B81-15FCF17FB9FD}"/>
              </a:ext>
            </a:extLst>
          </p:cNvPr>
          <p:cNvSpPr>
            <a:spLocks noGrp="1" noChangeArrowheads="1"/>
          </p:cNvSpPr>
          <p:nvPr>
            <p:ph type="body" idx="1"/>
          </p:nvPr>
        </p:nvSpPr>
        <p:spPr>
          <a:xfrm>
            <a:off x="1066800" y="2362200"/>
            <a:ext cx="7332663" cy="3733800"/>
          </a:xfrm>
          <a:ln>
            <a:solidFill>
              <a:schemeClr val="bg1"/>
            </a:solidFill>
            <a:miter lim="800000"/>
            <a:headEnd/>
            <a:tailEnd/>
          </a:ln>
        </p:spPr>
        <p:txBody>
          <a:bodyPr/>
          <a:lstStyle/>
          <a:p>
            <a:pPr marL="114300" indent="-114300">
              <a:lnSpc>
                <a:spcPct val="90000"/>
              </a:lnSpc>
              <a:buFont typeface="Wingdings" panose="05000000000000000000" pitchFamily="2" charset="2"/>
              <a:buNone/>
            </a:pPr>
            <a:endParaRPr lang="en-US" altLang="en-US" sz="2400" b="1">
              <a:solidFill>
                <a:schemeClr val="accent1"/>
              </a:solidFill>
              <a:effectLst>
                <a:outerShdw blurRad="38100" dist="38100" dir="2700000" algn="tl">
                  <a:srgbClr val="C0C0C0"/>
                </a:outerShdw>
              </a:effectLst>
              <a:cs typeface="Times New Roman" panose="02020603050405020304" pitchFamily="18" charset="0"/>
            </a:endParaRPr>
          </a:p>
          <a:p>
            <a:pPr marL="114300" indent="-114300">
              <a:lnSpc>
                <a:spcPct val="90000"/>
              </a:lnSpc>
              <a:buFont typeface="Wingdings" panose="05000000000000000000" pitchFamily="2" charset="2"/>
              <a:buNone/>
            </a:pPr>
            <a:r>
              <a:rPr lang="en-US" altLang="en-US" sz="2400" b="1">
                <a:solidFill>
                  <a:schemeClr val="accent1"/>
                </a:solidFill>
                <a:effectLst>
                  <a:outerShdw blurRad="38100" dist="38100" dir="2700000" algn="tl">
                    <a:srgbClr val="C0C0C0"/>
                  </a:outerShdw>
                </a:effectLst>
                <a:cs typeface="Times New Roman" panose="02020603050405020304" pitchFamily="18" charset="0"/>
              </a:rPr>
              <a:t> Centers for Disease Control documents</a:t>
            </a:r>
          </a:p>
          <a:p>
            <a:pPr marL="114300" indent="-114300">
              <a:lnSpc>
                <a:spcPct val="90000"/>
              </a:lnSpc>
              <a:buFont typeface="Wingdings" panose="05000000000000000000" pitchFamily="2" charset="2"/>
              <a:buNone/>
            </a:pPr>
            <a:r>
              <a:rPr lang="en-US" altLang="en-US" sz="2400" b="1">
                <a:solidFill>
                  <a:schemeClr val="accent1"/>
                </a:solidFill>
                <a:effectLst>
                  <a:outerShdw blurRad="38100" dist="38100" dir="2700000" algn="tl">
                    <a:srgbClr val="C0C0C0"/>
                  </a:outerShdw>
                </a:effectLst>
                <a:cs typeface="Times New Roman" panose="02020603050405020304" pitchFamily="18" charset="0"/>
              </a:rPr>
              <a:t> provide most up-to-date information at</a:t>
            </a:r>
          </a:p>
          <a:p>
            <a:pPr marL="114300" indent="-114300">
              <a:lnSpc>
                <a:spcPct val="90000"/>
              </a:lnSpc>
              <a:buFont typeface="Wingdings" panose="05000000000000000000" pitchFamily="2" charset="2"/>
              <a:buNone/>
            </a:pPr>
            <a:r>
              <a:rPr lang="en-US" altLang="en-US" sz="2400" b="1">
                <a:solidFill>
                  <a:schemeClr val="accent1"/>
                </a:solidFill>
                <a:effectLst>
                  <a:outerShdw blurRad="38100" dist="38100" dir="2700000" algn="tl">
                    <a:srgbClr val="C0C0C0"/>
                  </a:outerShdw>
                </a:effectLst>
                <a:cs typeface="Times New Roman" panose="02020603050405020304" pitchFamily="18" charset="0"/>
              </a:rPr>
              <a:t> www.cdc.gov/ncidod/sars</a:t>
            </a:r>
          </a:p>
          <a:p>
            <a:pPr marL="114300" indent="-114300">
              <a:lnSpc>
                <a:spcPct val="90000"/>
              </a:lnSpc>
              <a:buFont typeface="Wingdings" panose="05000000000000000000" pitchFamily="2" charset="2"/>
              <a:buNone/>
            </a:pPr>
            <a:endParaRPr lang="en-US" altLang="en-US" sz="2400" b="1">
              <a:solidFill>
                <a:schemeClr val="bg1"/>
              </a:solidFill>
              <a:effectLst>
                <a:outerShdw blurRad="38100" dist="38100" dir="2700000" algn="tl">
                  <a:srgbClr val="C0C0C0"/>
                </a:outerShdw>
              </a:effectLst>
              <a:cs typeface="Times New Roman" panose="02020603050405020304" pitchFamily="18" charset="0"/>
            </a:endParaRPr>
          </a:p>
          <a:p>
            <a:pPr marL="114300" indent="-114300">
              <a:lnSpc>
                <a:spcPct val="90000"/>
              </a:lnSpc>
              <a:buFont typeface="Wingdings" panose="05000000000000000000" pitchFamily="2" charset="2"/>
              <a:buNone/>
            </a:pPr>
            <a:r>
              <a:rPr lang="en-US" altLang="en-US" sz="2400" b="1">
                <a:solidFill>
                  <a:schemeClr val="accent1"/>
                </a:solidFill>
                <a:effectLst>
                  <a:outerShdw blurRad="38100" dist="38100" dir="2700000" algn="tl">
                    <a:srgbClr val="C0C0C0"/>
                  </a:outerShdw>
                </a:effectLst>
                <a:cs typeface="Times New Roman" panose="02020603050405020304" pitchFamily="18" charset="0"/>
              </a:rPr>
              <a:t> See also the World Health Organization</a:t>
            </a:r>
          </a:p>
          <a:p>
            <a:pPr marL="114300" indent="-114300">
              <a:lnSpc>
                <a:spcPct val="90000"/>
              </a:lnSpc>
              <a:buFont typeface="Wingdings" panose="05000000000000000000" pitchFamily="2" charset="2"/>
              <a:buNone/>
            </a:pPr>
            <a:r>
              <a:rPr lang="en-US" altLang="en-US" sz="2400" b="1">
                <a:solidFill>
                  <a:schemeClr val="accent1"/>
                </a:solidFill>
                <a:effectLst>
                  <a:outerShdw blurRad="38100" dist="38100" dir="2700000" algn="tl">
                    <a:srgbClr val="C0C0C0"/>
                  </a:outerShdw>
                </a:effectLst>
                <a:cs typeface="Times New Roman" panose="02020603050405020304" pitchFamily="18" charset="0"/>
              </a:rPr>
              <a:t> SARS webpage at</a:t>
            </a:r>
          </a:p>
          <a:p>
            <a:pPr marL="114300" indent="-114300">
              <a:lnSpc>
                <a:spcPct val="90000"/>
              </a:lnSpc>
              <a:buFont typeface="Wingdings" panose="05000000000000000000" pitchFamily="2" charset="2"/>
              <a:buNone/>
            </a:pPr>
            <a:r>
              <a:rPr lang="en-US" altLang="en-US" sz="2400" b="1">
                <a:solidFill>
                  <a:schemeClr val="accent1"/>
                </a:solidFill>
                <a:effectLst>
                  <a:outerShdw blurRad="38100" dist="38100" dir="2700000" algn="tl">
                    <a:srgbClr val="C0C0C0"/>
                  </a:outerShdw>
                </a:effectLst>
                <a:cs typeface="Times New Roman" panose="02020603050405020304" pitchFamily="18" charset="0"/>
              </a:rPr>
              <a:t> www.who.int/csr/sars/en/</a:t>
            </a:r>
          </a:p>
          <a:p>
            <a:pPr lvl="1">
              <a:lnSpc>
                <a:spcPct val="90000"/>
              </a:lnSpc>
              <a:buClr>
                <a:schemeClr val="accent1"/>
              </a:buClr>
              <a:buSzPct val="75000"/>
              <a:buFontTx/>
              <a:buNone/>
            </a:pPr>
            <a:endParaRPr lang="en-US" altLang="en-US" sz="2400" b="1">
              <a:solidFill>
                <a:schemeClr val="accent1"/>
              </a:solidFill>
              <a:effectLst>
                <a:outerShdw blurRad="38100" dist="38100" dir="2700000" algn="tl">
                  <a:srgbClr val="C0C0C0"/>
                </a:outerShdw>
              </a:effectLst>
              <a:cs typeface="Times New Roman" panose="02020603050405020304" pitchFamily="18" charset="0"/>
            </a:endParaRPr>
          </a:p>
          <a:p>
            <a:pPr lvl="1">
              <a:lnSpc>
                <a:spcPct val="90000"/>
              </a:lnSpc>
              <a:buClr>
                <a:schemeClr val="accent1"/>
              </a:buClr>
              <a:buSzPct val="75000"/>
              <a:buFontTx/>
              <a:buNone/>
            </a:pPr>
            <a:r>
              <a:rPr lang="en-US" altLang="en-US" sz="2400" b="1">
                <a:solidFill>
                  <a:schemeClr val="accent1"/>
                </a:solidFill>
                <a:effectLst>
                  <a:outerShdw blurRad="38100" dist="38100" dir="2700000" algn="tl">
                    <a:srgbClr val="C0C0C0"/>
                  </a:outerShdw>
                </a:effectLst>
                <a:cs typeface="Times New Roman" panose="02020603050405020304" pitchFamily="18" charset="0"/>
              </a:rPr>
              <a:t> </a:t>
            </a:r>
          </a:p>
          <a:p>
            <a:pPr marL="114300" indent="-114300">
              <a:lnSpc>
                <a:spcPct val="90000"/>
              </a:lnSpc>
              <a:buFontTx/>
              <a:buChar char="•"/>
            </a:pPr>
            <a:endParaRPr lang="en-US" altLang="en-US" sz="2400" b="1">
              <a:solidFill>
                <a:schemeClr val="accent1"/>
              </a:solidFill>
              <a:effectLst>
                <a:outerShdw blurRad="38100" dist="38100" dir="2700000" algn="tl">
                  <a:srgbClr val="C0C0C0"/>
                </a:outerShdw>
              </a:effectLst>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afterEffect">
                                  <p:stCondLst>
                                    <p:cond delay="0"/>
                                  </p:stCondLst>
                                  <p:childTnLst>
                                    <p:set>
                                      <p:cBhvr>
                                        <p:cTn id="6" dur="1" fill="hold">
                                          <p:stCondLst>
                                            <p:cond delay="0"/>
                                          </p:stCondLst>
                                        </p:cTn>
                                        <p:tgtEl>
                                          <p:spTgt spid="483331">
                                            <p:bg/>
                                          </p:spTgt>
                                        </p:tgtEl>
                                        <p:attrNameLst>
                                          <p:attrName>style.visibility</p:attrName>
                                        </p:attrNameLst>
                                      </p:cBhvr>
                                      <p:to>
                                        <p:strVal val="visible"/>
                                      </p:to>
                                    </p:set>
                                    <p:anim calcmode="lin" valueType="num">
                                      <p:cBhvr additive="base">
                                        <p:cTn id="7" dur="500" fill="hold"/>
                                        <p:tgtEl>
                                          <p:spTgt spid="483331">
                                            <p:bg/>
                                          </p:spTgt>
                                        </p:tgtEl>
                                        <p:attrNameLst>
                                          <p:attrName>ppt_x</p:attrName>
                                        </p:attrNameLst>
                                      </p:cBhvr>
                                      <p:tavLst>
                                        <p:tav tm="0">
                                          <p:val>
                                            <p:strVal val="0-#ppt_w/2"/>
                                          </p:val>
                                        </p:tav>
                                        <p:tav tm="100000">
                                          <p:val>
                                            <p:strVal val="#ppt_x"/>
                                          </p:val>
                                        </p:tav>
                                      </p:tavLst>
                                    </p:anim>
                                    <p:anim calcmode="lin" valueType="num">
                                      <p:cBhvr additive="base">
                                        <p:cTn id="8" dur="500" fill="hold"/>
                                        <p:tgtEl>
                                          <p:spTgt spid="483331">
                                            <p:bg/>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8" fill="hold" grpId="0" nodeType="afterEffect">
                                  <p:stCondLst>
                                    <p:cond delay="0"/>
                                  </p:stCondLst>
                                  <p:childTnLst>
                                    <p:set>
                                      <p:cBhvr>
                                        <p:cTn id="11" dur="1" fill="hold">
                                          <p:stCondLst>
                                            <p:cond delay="0"/>
                                          </p:stCondLst>
                                        </p:cTn>
                                        <p:tgtEl>
                                          <p:spTgt spid="483331">
                                            <p:txEl>
                                              <p:pRg st="1" end="1"/>
                                            </p:txEl>
                                          </p:spTgt>
                                        </p:tgtEl>
                                        <p:attrNameLst>
                                          <p:attrName>style.visibility</p:attrName>
                                        </p:attrNameLst>
                                      </p:cBhvr>
                                      <p:to>
                                        <p:strVal val="visible"/>
                                      </p:to>
                                    </p:set>
                                    <p:anim calcmode="lin" valueType="num">
                                      <p:cBhvr additive="base">
                                        <p:cTn id="12" dur="500" fill="hold"/>
                                        <p:tgtEl>
                                          <p:spTgt spid="483331">
                                            <p:txEl>
                                              <p:pRg st="1" end="1"/>
                                            </p:txEl>
                                          </p:spTgt>
                                        </p:tgtEl>
                                        <p:attrNameLst>
                                          <p:attrName>ppt_x</p:attrName>
                                        </p:attrNameLst>
                                      </p:cBhvr>
                                      <p:tavLst>
                                        <p:tav tm="0">
                                          <p:val>
                                            <p:strVal val="0-#ppt_w/2"/>
                                          </p:val>
                                        </p:tav>
                                        <p:tav tm="100000">
                                          <p:val>
                                            <p:strVal val="#ppt_x"/>
                                          </p:val>
                                        </p:tav>
                                      </p:tavLst>
                                    </p:anim>
                                    <p:anim calcmode="lin" valueType="num">
                                      <p:cBhvr additive="base">
                                        <p:cTn id="13" dur="500" fill="hold"/>
                                        <p:tgtEl>
                                          <p:spTgt spid="483331">
                                            <p:txEl>
                                              <p:pRg st="1" end="1"/>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8" fill="hold" grpId="0" nodeType="afterEffect">
                                  <p:stCondLst>
                                    <p:cond delay="0"/>
                                  </p:stCondLst>
                                  <p:childTnLst>
                                    <p:set>
                                      <p:cBhvr>
                                        <p:cTn id="16" dur="1" fill="hold">
                                          <p:stCondLst>
                                            <p:cond delay="0"/>
                                          </p:stCondLst>
                                        </p:cTn>
                                        <p:tgtEl>
                                          <p:spTgt spid="483331">
                                            <p:txEl>
                                              <p:pRg st="2" end="2"/>
                                            </p:txEl>
                                          </p:spTgt>
                                        </p:tgtEl>
                                        <p:attrNameLst>
                                          <p:attrName>style.visibility</p:attrName>
                                        </p:attrNameLst>
                                      </p:cBhvr>
                                      <p:to>
                                        <p:strVal val="visible"/>
                                      </p:to>
                                    </p:set>
                                    <p:anim calcmode="lin" valueType="num">
                                      <p:cBhvr additive="base">
                                        <p:cTn id="17" dur="500" fill="hold"/>
                                        <p:tgtEl>
                                          <p:spTgt spid="483331">
                                            <p:txEl>
                                              <p:pRg st="2" end="2"/>
                                            </p:txEl>
                                          </p:spTgt>
                                        </p:tgtEl>
                                        <p:attrNameLst>
                                          <p:attrName>ppt_x</p:attrName>
                                        </p:attrNameLst>
                                      </p:cBhvr>
                                      <p:tavLst>
                                        <p:tav tm="0">
                                          <p:val>
                                            <p:strVal val="0-#ppt_w/2"/>
                                          </p:val>
                                        </p:tav>
                                        <p:tav tm="100000">
                                          <p:val>
                                            <p:strVal val="#ppt_x"/>
                                          </p:val>
                                        </p:tav>
                                      </p:tavLst>
                                    </p:anim>
                                    <p:anim calcmode="lin" valueType="num">
                                      <p:cBhvr additive="base">
                                        <p:cTn id="18" dur="500" fill="hold"/>
                                        <p:tgtEl>
                                          <p:spTgt spid="483331">
                                            <p:txEl>
                                              <p:pRg st="2" end="2"/>
                                            </p:txEl>
                                          </p:spTgt>
                                        </p:tgtEl>
                                        <p:attrNameLst>
                                          <p:attrName>ppt_y</p:attrName>
                                        </p:attrNameLst>
                                      </p:cBhvr>
                                      <p:tavLst>
                                        <p:tav tm="0">
                                          <p:val>
                                            <p:strVal val="#ppt_y"/>
                                          </p:val>
                                        </p:tav>
                                        <p:tav tm="100000">
                                          <p:val>
                                            <p:strVal val="#ppt_y"/>
                                          </p:val>
                                        </p:tav>
                                      </p:tavLst>
                                    </p:anim>
                                  </p:childTnLst>
                                </p:cTn>
                              </p:par>
                            </p:childTnLst>
                          </p:cTn>
                        </p:par>
                        <p:par>
                          <p:cTn id="19" fill="hold" nodeType="afterGroup">
                            <p:stCondLst>
                              <p:cond delay="1500"/>
                            </p:stCondLst>
                            <p:childTnLst>
                              <p:par>
                                <p:cTn id="20" presetID="2" presetClass="entr" presetSubtype="8" fill="hold" grpId="0" nodeType="afterEffect">
                                  <p:stCondLst>
                                    <p:cond delay="0"/>
                                  </p:stCondLst>
                                  <p:childTnLst>
                                    <p:set>
                                      <p:cBhvr>
                                        <p:cTn id="21" dur="1" fill="hold">
                                          <p:stCondLst>
                                            <p:cond delay="0"/>
                                          </p:stCondLst>
                                        </p:cTn>
                                        <p:tgtEl>
                                          <p:spTgt spid="483331">
                                            <p:txEl>
                                              <p:pRg st="3" end="3"/>
                                            </p:txEl>
                                          </p:spTgt>
                                        </p:tgtEl>
                                        <p:attrNameLst>
                                          <p:attrName>style.visibility</p:attrName>
                                        </p:attrNameLst>
                                      </p:cBhvr>
                                      <p:to>
                                        <p:strVal val="visible"/>
                                      </p:to>
                                    </p:set>
                                    <p:anim calcmode="lin" valueType="num">
                                      <p:cBhvr additive="base">
                                        <p:cTn id="22" dur="500" fill="hold"/>
                                        <p:tgtEl>
                                          <p:spTgt spid="483331">
                                            <p:txEl>
                                              <p:pRg st="3" end="3"/>
                                            </p:txEl>
                                          </p:spTgt>
                                        </p:tgtEl>
                                        <p:attrNameLst>
                                          <p:attrName>ppt_x</p:attrName>
                                        </p:attrNameLst>
                                      </p:cBhvr>
                                      <p:tavLst>
                                        <p:tav tm="0">
                                          <p:val>
                                            <p:strVal val="0-#ppt_w/2"/>
                                          </p:val>
                                        </p:tav>
                                        <p:tav tm="100000">
                                          <p:val>
                                            <p:strVal val="#ppt_x"/>
                                          </p:val>
                                        </p:tav>
                                      </p:tavLst>
                                    </p:anim>
                                    <p:anim calcmode="lin" valueType="num">
                                      <p:cBhvr additive="base">
                                        <p:cTn id="23" dur="500" fill="hold"/>
                                        <p:tgtEl>
                                          <p:spTgt spid="483331">
                                            <p:txEl>
                                              <p:pRg st="3" end="3"/>
                                            </p:txEl>
                                          </p:spTgt>
                                        </p:tgtEl>
                                        <p:attrNameLst>
                                          <p:attrName>ppt_y</p:attrName>
                                        </p:attrNameLst>
                                      </p:cBhvr>
                                      <p:tavLst>
                                        <p:tav tm="0">
                                          <p:val>
                                            <p:strVal val="#ppt_y"/>
                                          </p:val>
                                        </p:tav>
                                        <p:tav tm="100000">
                                          <p:val>
                                            <p:strVal val="#ppt_y"/>
                                          </p:val>
                                        </p:tav>
                                      </p:tavLst>
                                    </p:anim>
                                  </p:childTnLst>
                                </p:cTn>
                              </p:par>
                            </p:childTnLst>
                          </p:cTn>
                        </p:par>
                        <p:par>
                          <p:cTn id="24" fill="hold" nodeType="afterGroup">
                            <p:stCondLst>
                              <p:cond delay="2000"/>
                            </p:stCondLst>
                            <p:childTnLst>
                              <p:par>
                                <p:cTn id="25" presetID="2" presetClass="entr" presetSubtype="8" fill="hold" grpId="0" nodeType="afterEffect">
                                  <p:stCondLst>
                                    <p:cond delay="0"/>
                                  </p:stCondLst>
                                  <p:childTnLst>
                                    <p:set>
                                      <p:cBhvr>
                                        <p:cTn id="26" dur="1" fill="hold">
                                          <p:stCondLst>
                                            <p:cond delay="0"/>
                                          </p:stCondLst>
                                        </p:cTn>
                                        <p:tgtEl>
                                          <p:spTgt spid="483331">
                                            <p:txEl>
                                              <p:pRg st="5" end="5"/>
                                            </p:txEl>
                                          </p:spTgt>
                                        </p:tgtEl>
                                        <p:attrNameLst>
                                          <p:attrName>style.visibility</p:attrName>
                                        </p:attrNameLst>
                                      </p:cBhvr>
                                      <p:to>
                                        <p:strVal val="visible"/>
                                      </p:to>
                                    </p:set>
                                    <p:anim calcmode="lin" valueType="num">
                                      <p:cBhvr additive="base">
                                        <p:cTn id="27" dur="500" fill="hold"/>
                                        <p:tgtEl>
                                          <p:spTgt spid="483331">
                                            <p:txEl>
                                              <p:pRg st="5" end="5"/>
                                            </p:txEl>
                                          </p:spTgt>
                                        </p:tgtEl>
                                        <p:attrNameLst>
                                          <p:attrName>ppt_x</p:attrName>
                                        </p:attrNameLst>
                                      </p:cBhvr>
                                      <p:tavLst>
                                        <p:tav tm="0">
                                          <p:val>
                                            <p:strVal val="0-#ppt_w/2"/>
                                          </p:val>
                                        </p:tav>
                                        <p:tav tm="100000">
                                          <p:val>
                                            <p:strVal val="#ppt_x"/>
                                          </p:val>
                                        </p:tav>
                                      </p:tavLst>
                                    </p:anim>
                                    <p:anim calcmode="lin" valueType="num">
                                      <p:cBhvr additive="base">
                                        <p:cTn id="28" dur="500" fill="hold"/>
                                        <p:tgtEl>
                                          <p:spTgt spid="483331">
                                            <p:txEl>
                                              <p:pRg st="5" end="5"/>
                                            </p:txEl>
                                          </p:spTgt>
                                        </p:tgtEl>
                                        <p:attrNameLst>
                                          <p:attrName>ppt_y</p:attrName>
                                        </p:attrNameLst>
                                      </p:cBhvr>
                                      <p:tavLst>
                                        <p:tav tm="0">
                                          <p:val>
                                            <p:strVal val="#ppt_y"/>
                                          </p:val>
                                        </p:tav>
                                        <p:tav tm="100000">
                                          <p:val>
                                            <p:strVal val="#ppt_y"/>
                                          </p:val>
                                        </p:tav>
                                      </p:tavLst>
                                    </p:anim>
                                  </p:childTnLst>
                                </p:cTn>
                              </p:par>
                            </p:childTnLst>
                          </p:cTn>
                        </p:par>
                        <p:par>
                          <p:cTn id="29" fill="hold" nodeType="afterGroup">
                            <p:stCondLst>
                              <p:cond delay="2500"/>
                            </p:stCondLst>
                            <p:childTnLst>
                              <p:par>
                                <p:cTn id="30" presetID="2" presetClass="entr" presetSubtype="8" fill="hold" grpId="0" nodeType="afterEffect">
                                  <p:stCondLst>
                                    <p:cond delay="0"/>
                                  </p:stCondLst>
                                  <p:childTnLst>
                                    <p:set>
                                      <p:cBhvr>
                                        <p:cTn id="31" dur="1" fill="hold">
                                          <p:stCondLst>
                                            <p:cond delay="0"/>
                                          </p:stCondLst>
                                        </p:cTn>
                                        <p:tgtEl>
                                          <p:spTgt spid="483331">
                                            <p:txEl>
                                              <p:pRg st="6" end="6"/>
                                            </p:txEl>
                                          </p:spTgt>
                                        </p:tgtEl>
                                        <p:attrNameLst>
                                          <p:attrName>style.visibility</p:attrName>
                                        </p:attrNameLst>
                                      </p:cBhvr>
                                      <p:to>
                                        <p:strVal val="visible"/>
                                      </p:to>
                                    </p:set>
                                    <p:anim calcmode="lin" valueType="num">
                                      <p:cBhvr additive="base">
                                        <p:cTn id="32" dur="500" fill="hold"/>
                                        <p:tgtEl>
                                          <p:spTgt spid="483331">
                                            <p:txEl>
                                              <p:pRg st="6" end="6"/>
                                            </p:txEl>
                                          </p:spTgt>
                                        </p:tgtEl>
                                        <p:attrNameLst>
                                          <p:attrName>ppt_x</p:attrName>
                                        </p:attrNameLst>
                                      </p:cBhvr>
                                      <p:tavLst>
                                        <p:tav tm="0">
                                          <p:val>
                                            <p:strVal val="0-#ppt_w/2"/>
                                          </p:val>
                                        </p:tav>
                                        <p:tav tm="100000">
                                          <p:val>
                                            <p:strVal val="#ppt_x"/>
                                          </p:val>
                                        </p:tav>
                                      </p:tavLst>
                                    </p:anim>
                                    <p:anim calcmode="lin" valueType="num">
                                      <p:cBhvr additive="base">
                                        <p:cTn id="33" dur="500" fill="hold"/>
                                        <p:tgtEl>
                                          <p:spTgt spid="483331">
                                            <p:txEl>
                                              <p:pRg st="6" end="6"/>
                                            </p:txEl>
                                          </p:spTgt>
                                        </p:tgtEl>
                                        <p:attrNameLst>
                                          <p:attrName>ppt_y</p:attrName>
                                        </p:attrNameLst>
                                      </p:cBhvr>
                                      <p:tavLst>
                                        <p:tav tm="0">
                                          <p:val>
                                            <p:strVal val="#ppt_y"/>
                                          </p:val>
                                        </p:tav>
                                        <p:tav tm="100000">
                                          <p:val>
                                            <p:strVal val="#ppt_y"/>
                                          </p:val>
                                        </p:tav>
                                      </p:tavLst>
                                    </p:anim>
                                  </p:childTnLst>
                                </p:cTn>
                              </p:par>
                            </p:childTnLst>
                          </p:cTn>
                        </p:par>
                        <p:par>
                          <p:cTn id="34" fill="hold" nodeType="afterGroup">
                            <p:stCondLst>
                              <p:cond delay="3000"/>
                            </p:stCondLst>
                            <p:childTnLst>
                              <p:par>
                                <p:cTn id="35" presetID="2" presetClass="entr" presetSubtype="8" fill="hold" grpId="0" nodeType="afterEffect">
                                  <p:stCondLst>
                                    <p:cond delay="0"/>
                                  </p:stCondLst>
                                  <p:childTnLst>
                                    <p:set>
                                      <p:cBhvr>
                                        <p:cTn id="36" dur="1" fill="hold">
                                          <p:stCondLst>
                                            <p:cond delay="0"/>
                                          </p:stCondLst>
                                        </p:cTn>
                                        <p:tgtEl>
                                          <p:spTgt spid="483331">
                                            <p:txEl>
                                              <p:pRg st="7" end="7"/>
                                            </p:txEl>
                                          </p:spTgt>
                                        </p:tgtEl>
                                        <p:attrNameLst>
                                          <p:attrName>style.visibility</p:attrName>
                                        </p:attrNameLst>
                                      </p:cBhvr>
                                      <p:to>
                                        <p:strVal val="visible"/>
                                      </p:to>
                                    </p:set>
                                    <p:anim calcmode="lin" valueType="num">
                                      <p:cBhvr additive="base">
                                        <p:cTn id="37" dur="500" fill="hold"/>
                                        <p:tgtEl>
                                          <p:spTgt spid="483331">
                                            <p:txEl>
                                              <p:pRg st="7" end="7"/>
                                            </p:txEl>
                                          </p:spTgt>
                                        </p:tgtEl>
                                        <p:attrNameLst>
                                          <p:attrName>ppt_x</p:attrName>
                                        </p:attrNameLst>
                                      </p:cBhvr>
                                      <p:tavLst>
                                        <p:tav tm="0">
                                          <p:val>
                                            <p:strVal val="0-#ppt_w/2"/>
                                          </p:val>
                                        </p:tav>
                                        <p:tav tm="100000">
                                          <p:val>
                                            <p:strVal val="#ppt_x"/>
                                          </p:val>
                                        </p:tav>
                                      </p:tavLst>
                                    </p:anim>
                                    <p:anim calcmode="lin" valueType="num">
                                      <p:cBhvr additive="base">
                                        <p:cTn id="38" dur="500" fill="hold"/>
                                        <p:tgtEl>
                                          <p:spTgt spid="483331">
                                            <p:txEl>
                                              <p:pRg st="7" end="7"/>
                                            </p:txEl>
                                          </p:spTgt>
                                        </p:tgtEl>
                                        <p:attrNameLst>
                                          <p:attrName>ppt_y</p:attrName>
                                        </p:attrNameLst>
                                      </p:cBhvr>
                                      <p:tavLst>
                                        <p:tav tm="0">
                                          <p:val>
                                            <p:strVal val="#ppt_y"/>
                                          </p:val>
                                        </p:tav>
                                        <p:tav tm="100000">
                                          <p:val>
                                            <p:strVal val="#ppt_y"/>
                                          </p:val>
                                        </p:tav>
                                      </p:tavLst>
                                    </p:anim>
                                  </p:childTnLst>
                                </p:cTn>
                              </p:par>
                              <p:par>
                                <p:cTn id="39" presetID="2" presetClass="entr" presetSubtype="8" fill="hold" grpId="0" nodeType="withEffect">
                                  <p:stCondLst>
                                    <p:cond delay="0"/>
                                  </p:stCondLst>
                                  <p:childTnLst>
                                    <p:set>
                                      <p:cBhvr>
                                        <p:cTn id="40" dur="1" fill="hold">
                                          <p:stCondLst>
                                            <p:cond delay="0"/>
                                          </p:stCondLst>
                                        </p:cTn>
                                        <p:tgtEl>
                                          <p:spTgt spid="483331">
                                            <p:txEl>
                                              <p:pRg st="9" end="9"/>
                                            </p:txEl>
                                          </p:spTgt>
                                        </p:tgtEl>
                                        <p:attrNameLst>
                                          <p:attrName>style.visibility</p:attrName>
                                        </p:attrNameLst>
                                      </p:cBhvr>
                                      <p:to>
                                        <p:strVal val="visible"/>
                                      </p:to>
                                    </p:set>
                                    <p:anim calcmode="lin" valueType="num">
                                      <p:cBhvr additive="base">
                                        <p:cTn id="41" dur="500" fill="hold"/>
                                        <p:tgtEl>
                                          <p:spTgt spid="483331">
                                            <p:txEl>
                                              <p:pRg st="9" end="9"/>
                                            </p:txEl>
                                          </p:spTgt>
                                        </p:tgtEl>
                                        <p:attrNameLst>
                                          <p:attrName>ppt_x</p:attrName>
                                        </p:attrNameLst>
                                      </p:cBhvr>
                                      <p:tavLst>
                                        <p:tav tm="0">
                                          <p:val>
                                            <p:strVal val="0-#ppt_w/2"/>
                                          </p:val>
                                        </p:tav>
                                        <p:tav tm="100000">
                                          <p:val>
                                            <p:strVal val="#ppt_x"/>
                                          </p:val>
                                        </p:tav>
                                      </p:tavLst>
                                    </p:anim>
                                    <p:anim calcmode="lin" valueType="num">
                                      <p:cBhvr additive="base">
                                        <p:cTn id="42" dur="500" fill="hold"/>
                                        <p:tgtEl>
                                          <p:spTgt spid="483331">
                                            <p:txEl>
                                              <p:pRg st="9" end="9"/>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3331" grpId="0" build="p" animBg="1" autoUpdateAnimBg="0" advAuto="0"/>
    </p:bldLst>
  </p:timing>
</p:sld>
</file>

<file path=ppt/slides/slide1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560130" name="Picture 2">
            <a:extLst>
              <a:ext uri="{FF2B5EF4-FFF2-40B4-BE49-F238E27FC236}">
                <a16:creationId xmlns:a16="http://schemas.microsoft.com/office/drawing/2014/main" id="{23C926C0-98CD-4D76-ACF6-AB25035DC5F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560131" name="Rectangle 3">
            <a:extLst>
              <a:ext uri="{FF2B5EF4-FFF2-40B4-BE49-F238E27FC236}">
                <a16:creationId xmlns:a16="http://schemas.microsoft.com/office/drawing/2014/main" id="{85C10BB4-6071-44C9-A286-52B8EDB40AD4}"/>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560132" name="Rectangle 4">
            <a:extLst>
              <a:ext uri="{FF2B5EF4-FFF2-40B4-BE49-F238E27FC236}">
                <a16:creationId xmlns:a16="http://schemas.microsoft.com/office/drawing/2014/main" id="{3AB3EE69-7E8F-4AE5-A5C1-303272F0A1A4}"/>
              </a:ext>
            </a:extLst>
          </p:cNvPr>
          <p:cNvSpPr>
            <a:spLocks noGrp="1" noChangeArrowheads="1"/>
          </p:cNvSpPr>
          <p:nvPr>
            <p:ph type="title"/>
          </p:nvPr>
        </p:nvSpPr>
        <p:spPr>
          <a:xfrm>
            <a:off x="523875" y="563563"/>
            <a:ext cx="8162925" cy="579437"/>
          </a:xfrm>
        </p:spPr>
        <p:txBody>
          <a:bodyPr/>
          <a:lstStyle/>
          <a:p>
            <a:pPr algn="ctr"/>
            <a:r>
              <a:rPr lang="en-US" altLang="en-US" sz="3200" b="1">
                <a:solidFill>
                  <a:schemeClr val="accent1"/>
                </a:solidFill>
                <a:effectLst>
                  <a:outerShdw blurRad="38100" dist="38100" dir="2700000" algn="tl">
                    <a:srgbClr val="C0C0C0"/>
                  </a:outerShdw>
                </a:effectLst>
                <a:latin typeface="Univers BlackExt" pitchFamily="34" charset="0"/>
                <a:cs typeface="Times New Roman" panose="02020603050405020304" pitchFamily="18" charset="0"/>
              </a:rPr>
              <a:t>SARS:  OSHA Recommendations</a:t>
            </a:r>
          </a:p>
        </p:txBody>
      </p:sp>
      <p:sp>
        <p:nvSpPr>
          <p:cNvPr id="560133" name="Rectangle 5">
            <a:extLst>
              <a:ext uri="{FF2B5EF4-FFF2-40B4-BE49-F238E27FC236}">
                <a16:creationId xmlns:a16="http://schemas.microsoft.com/office/drawing/2014/main" id="{3E6D17FC-42CB-4F61-AF9A-E37EA214ADF3}"/>
              </a:ext>
            </a:extLst>
          </p:cNvPr>
          <p:cNvSpPr>
            <a:spLocks noGrp="1" noChangeArrowheads="1"/>
          </p:cNvSpPr>
          <p:nvPr>
            <p:ph type="body" idx="1"/>
          </p:nvPr>
        </p:nvSpPr>
        <p:spPr>
          <a:xfrm>
            <a:off x="1371600" y="2362200"/>
            <a:ext cx="7086600" cy="2590800"/>
          </a:xfrm>
          <a:ln>
            <a:solidFill>
              <a:schemeClr val="bg1"/>
            </a:solidFill>
            <a:miter lim="800000"/>
            <a:headEnd/>
            <a:tailEnd/>
          </a:ln>
        </p:spPr>
        <p:txBody>
          <a:bodyPr/>
          <a:lstStyle/>
          <a:p>
            <a:pPr marL="114300" indent="-114300">
              <a:buFont typeface="Wingdings" panose="05000000000000000000" pitchFamily="2" charset="2"/>
              <a:buNone/>
            </a:pPr>
            <a:endParaRPr lang="en-US" altLang="en-US" b="1">
              <a:solidFill>
                <a:schemeClr val="accent1"/>
              </a:solidFill>
              <a:effectLst>
                <a:outerShdw blurRad="38100" dist="38100" dir="2700000" algn="tl">
                  <a:srgbClr val="C0C0C0"/>
                </a:outerShdw>
              </a:effectLst>
              <a:cs typeface="Times New Roman" panose="02020603050405020304" pitchFamily="18" charset="0"/>
            </a:endParaRPr>
          </a:p>
          <a:p>
            <a:pPr marL="114300" indent="-114300">
              <a:buFont typeface="Wingdings" panose="05000000000000000000" pitchFamily="2" charset="2"/>
              <a:buNone/>
            </a:pPr>
            <a:r>
              <a:rPr lang="en-US" altLang="en-US" b="1">
                <a:solidFill>
                  <a:schemeClr val="accent1"/>
                </a:solidFill>
                <a:effectLst>
                  <a:outerShdw blurRad="38100" dist="38100" dir="2700000" algn="tl">
                    <a:srgbClr val="C0C0C0"/>
                  </a:outerShdw>
                </a:effectLst>
                <a:cs typeface="Times New Roman" panose="02020603050405020304" pitchFamily="18" charset="0"/>
              </a:rPr>
              <a:t> </a:t>
            </a:r>
            <a:r>
              <a:rPr lang="en-US" altLang="en-US" sz="2400" b="1">
                <a:solidFill>
                  <a:schemeClr val="accent1"/>
                </a:solidFill>
                <a:effectLst>
                  <a:outerShdw blurRad="38100" dist="38100" dir="2700000" algn="tl">
                    <a:srgbClr val="C0C0C0"/>
                  </a:outerShdw>
                </a:effectLst>
                <a:cs typeface="Times New Roman" panose="02020603050405020304" pitchFamily="18" charset="0"/>
              </a:rPr>
              <a:t>See OSHA suggested practices at             www.osha.gov/dep/sars/index.html</a:t>
            </a:r>
            <a:r>
              <a:rPr lang="en-US" altLang="en-US" b="1">
                <a:solidFill>
                  <a:schemeClr val="accent1"/>
                </a:solidFill>
                <a:effectLst>
                  <a:outerShdw blurRad="38100" dist="38100" dir="2700000" algn="tl">
                    <a:srgbClr val="C0C0C0"/>
                  </a:outerShdw>
                </a:effectLst>
                <a:cs typeface="Times New Roman" panose="02020603050405020304" pitchFamily="18" charset="0"/>
              </a:rPr>
              <a:t> </a:t>
            </a:r>
            <a:endParaRPr lang="en-US" altLang="en-US" sz="3600" b="1">
              <a:solidFill>
                <a:schemeClr val="accent1"/>
              </a:solidFill>
              <a:effectLst>
                <a:outerShdw blurRad="38100" dist="38100" dir="2700000" algn="tl">
                  <a:srgbClr val="C0C0C0"/>
                </a:outerShdw>
              </a:effectLst>
              <a:cs typeface="Times New Roman" panose="02020603050405020304" pitchFamily="18" charset="0"/>
            </a:endParaRPr>
          </a:p>
          <a:p>
            <a:pPr lvl="1">
              <a:buClr>
                <a:schemeClr val="accent1"/>
              </a:buClr>
              <a:buSzPct val="75000"/>
              <a:buFontTx/>
              <a:buNone/>
            </a:pPr>
            <a:r>
              <a:rPr lang="en-US" altLang="en-US" sz="3200" b="1">
                <a:solidFill>
                  <a:schemeClr val="accent1"/>
                </a:solidFill>
                <a:effectLst>
                  <a:outerShdw blurRad="38100" dist="38100" dir="2700000" algn="tl">
                    <a:srgbClr val="C0C0C0"/>
                  </a:outerShdw>
                </a:effectLst>
                <a:cs typeface="Times New Roman" panose="02020603050405020304" pitchFamily="18" charset="0"/>
              </a:rPr>
              <a:t> </a:t>
            </a:r>
          </a:p>
          <a:p>
            <a:pPr marL="114300" indent="-114300">
              <a:buFontTx/>
              <a:buChar char="•"/>
            </a:pPr>
            <a:endParaRPr lang="en-US" altLang="en-US" b="1">
              <a:solidFill>
                <a:schemeClr val="accent1"/>
              </a:solidFill>
              <a:effectLst>
                <a:outerShdw blurRad="38100" dist="38100" dir="2700000" algn="tl">
                  <a:srgbClr val="C0C0C0"/>
                </a:outerShdw>
              </a:effectLst>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afterEffect">
                                  <p:stCondLst>
                                    <p:cond delay="0"/>
                                  </p:stCondLst>
                                  <p:childTnLst>
                                    <p:set>
                                      <p:cBhvr>
                                        <p:cTn id="6" dur="1" fill="hold">
                                          <p:stCondLst>
                                            <p:cond delay="0"/>
                                          </p:stCondLst>
                                        </p:cTn>
                                        <p:tgtEl>
                                          <p:spTgt spid="560133">
                                            <p:bg/>
                                          </p:spTgt>
                                        </p:tgtEl>
                                        <p:attrNameLst>
                                          <p:attrName>style.visibility</p:attrName>
                                        </p:attrNameLst>
                                      </p:cBhvr>
                                      <p:to>
                                        <p:strVal val="visible"/>
                                      </p:to>
                                    </p:set>
                                    <p:anim calcmode="lin" valueType="num">
                                      <p:cBhvr additive="base">
                                        <p:cTn id="7" dur="500" fill="hold"/>
                                        <p:tgtEl>
                                          <p:spTgt spid="560133">
                                            <p:bg/>
                                          </p:spTgt>
                                        </p:tgtEl>
                                        <p:attrNameLst>
                                          <p:attrName>ppt_x</p:attrName>
                                        </p:attrNameLst>
                                      </p:cBhvr>
                                      <p:tavLst>
                                        <p:tav tm="0">
                                          <p:val>
                                            <p:strVal val="0-#ppt_w/2"/>
                                          </p:val>
                                        </p:tav>
                                        <p:tav tm="100000">
                                          <p:val>
                                            <p:strVal val="#ppt_x"/>
                                          </p:val>
                                        </p:tav>
                                      </p:tavLst>
                                    </p:anim>
                                    <p:anim calcmode="lin" valueType="num">
                                      <p:cBhvr additive="base">
                                        <p:cTn id="8" dur="500" fill="hold"/>
                                        <p:tgtEl>
                                          <p:spTgt spid="560133">
                                            <p:bg/>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8" fill="hold" grpId="0" nodeType="afterEffect">
                                  <p:stCondLst>
                                    <p:cond delay="0"/>
                                  </p:stCondLst>
                                  <p:childTnLst>
                                    <p:set>
                                      <p:cBhvr>
                                        <p:cTn id="11" dur="1" fill="hold">
                                          <p:stCondLst>
                                            <p:cond delay="0"/>
                                          </p:stCondLst>
                                        </p:cTn>
                                        <p:tgtEl>
                                          <p:spTgt spid="560133">
                                            <p:txEl>
                                              <p:pRg st="1" end="1"/>
                                            </p:txEl>
                                          </p:spTgt>
                                        </p:tgtEl>
                                        <p:attrNameLst>
                                          <p:attrName>style.visibility</p:attrName>
                                        </p:attrNameLst>
                                      </p:cBhvr>
                                      <p:to>
                                        <p:strVal val="visible"/>
                                      </p:to>
                                    </p:set>
                                    <p:anim calcmode="lin" valueType="num">
                                      <p:cBhvr additive="base">
                                        <p:cTn id="12" dur="500" fill="hold"/>
                                        <p:tgtEl>
                                          <p:spTgt spid="560133">
                                            <p:txEl>
                                              <p:pRg st="1" end="1"/>
                                            </p:txEl>
                                          </p:spTgt>
                                        </p:tgtEl>
                                        <p:attrNameLst>
                                          <p:attrName>ppt_x</p:attrName>
                                        </p:attrNameLst>
                                      </p:cBhvr>
                                      <p:tavLst>
                                        <p:tav tm="0">
                                          <p:val>
                                            <p:strVal val="0-#ppt_w/2"/>
                                          </p:val>
                                        </p:tav>
                                        <p:tav tm="100000">
                                          <p:val>
                                            <p:strVal val="#ppt_x"/>
                                          </p:val>
                                        </p:tav>
                                      </p:tavLst>
                                    </p:anim>
                                    <p:anim calcmode="lin" valueType="num">
                                      <p:cBhvr additive="base">
                                        <p:cTn id="13" dur="500" fill="hold"/>
                                        <p:tgtEl>
                                          <p:spTgt spid="560133">
                                            <p:txEl>
                                              <p:pRg st="1" end="1"/>
                                            </p:txEl>
                                          </p:spTgt>
                                        </p:tgtEl>
                                        <p:attrNameLst>
                                          <p:attrName>ppt_y</p:attrName>
                                        </p:attrNameLst>
                                      </p:cBhvr>
                                      <p:tavLst>
                                        <p:tav tm="0">
                                          <p:val>
                                            <p:strVal val="#ppt_y"/>
                                          </p:val>
                                        </p:tav>
                                        <p:tav tm="100000">
                                          <p:val>
                                            <p:strVal val="#ppt_y"/>
                                          </p:val>
                                        </p:tav>
                                      </p:tavLst>
                                    </p:anim>
                                  </p:childTnLst>
                                </p:cTn>
                              </p:par>
                              <p:par>
                                <p:cTn id="14" presetID="2" presetClass="entr" presetSubtype="8" fill="hold" grpId="0" nodeType="withEffect">
                                  <p:stCondLst>
                                    <p:cond delay="0"/>
                                  </p:stCondLst>
                                  <p:childTnLst>
                                    <p:set>
                                      <p:cBhvr>
                                        <p:cTn id="15" dur="1" fill="hold">
                                          <p:stCondLst>
                                            <p:cond delay="0"/>
                                          </p:stCondLst>
                                        </p:cTn>
                                        <p:tgtEl>
                                          <p:spTgt spid="560133">
                                            <p:txEl>
                                              <p:pRg st="2" end="2"/>
                                            </p:txEl>
                                          </p:spTgt>
                                        </p:tgtEl>
                                        <p:attrNameLst>
                                          <p:attrName>style.visibility</p:attrName>
                                        </p:attrNameLst>
                                      </p:cBhvr>
                                      <p:to>
                                        <p:strVal val="visible"/>
                                      </p:to>
                                    </p:set>
                                    <p:anim calcmode="lin" valueType="num">
                                      <p:cBhvr additive="base">
                                        <p:cTn id="16" dur="500" fill="hold"/>
                                        <p:tgtEl>
                                          <p:spTgt spid="560133">
                                            <p:txEl>
                                              <p:pRg st="2" end="2"/>
                                            </p:txEl>
                                          </p:spTgt>
                                        </p:tgtEl>
                                        <p:attrNameLst>
                                          <p:attrName>ppt_x</p:attrName>
                                        </p:attrNameLst>
                                      </p:cBhvr>
                                      <p:tavLst>
                                        <p:tav tm="0">
                                          <p:val>
                                            <p:strVal val="0-#ppt_w/2"/>
                                          </p:val>
                                        </p:tav>
                                        <p:tav tm="100000">
                                          <p:val>
                                            <p:strVal val="#ppt_x"/>
                                          </p:val>
                                        </p:tav>
                                      </p:tavLst>
                                    </p:anim>
                                    <p:anim calcmode="lin" valueType="num">
                                      <p:cBhvr additive="base">
                                        <p:cTn id="17" dur="500" fill="hold"/>
                                        <p:tgtEl>
                                          <p:spTgt spid="560133">
                                            <p:txEl>
                                              <p:pRg st="2" end="2"/>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0133" grpId="0" build="p" animBg="1" autoUpdateAnimBg="0" advAuto="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4355" name="Picture 3">
            <a:extLst>
              <a:ext uri="{FF2B5EF4-FFF2-40B4-BE49-F238E27FC236}">
                <a16:creationId xmlns:a16="http://schemas.microsoft.com/office/drawing/2014/main" id="{D8DA69A6-F512-41FB-B0FE-8FF3BBD5E18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84356" name="Rectangle 4">
            <a:extLst>
              <a:ext uri="{FF2B5EF4-FFF2-40B4-BE49-F238E27FC236}">
                <a16:creationId xmlns:a16="http://schemas.microsoft.com/office/drawing/2014/main" id="{943DB9CF-441B-4BCA-949E-6B045E3B3C75}"/>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84357" name="Rectangle 5">
            <a:extLst>
              <a:ext uri="{FF2B5EF4-FFF2-40B4-BE49-F238E27FC236}">
                <a16:creationId xmlns:a16="http://schemas.microsoft.com/office/drawing/2014/main" id="{24552CAA-E5C6-40D6-9439-DD3C9F9EB2DF}"/>
              </a:ext>
            </a:extLst>
          </p:cNvPr>
          <p:cNvSpPr>
            <a:spLocks noChangeArrowheads="1"/>
          </p:cNvSpPr>
          <p:nvPr/>
        </p:nvSpPr>
        <p:spPr bwMode="auto">
          <a:xfrm>
            <a:off x="642938" y="517525"/>
            <a:ext cx="7815262" cy="10064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eaLnBrk="0" hangingPunct="0"/>
            <a:r>
              <a:rPr lang="en-US" altLang="en-US" sz="3200" b="1">
                <a:solidFill>
                  <a:schemeClr val="accent1"/>
                </a:solidFill>
                <a:effectLst>
                  <a:outerShdw blurRad="38100" dist="38100" dir="2700000" algn="tl">
                    <a:srgbClr val="C0C0C0"/>
                  </a:outerShdw>
                </a:effectLst>
                <a:latin typeface="Univers BlackExt" pitchFamily="34" charset="0"/>
              </a:rPr>
              <a:t>Precautions for Healthcare Facilities</a:t>
            </a:r>
          </a:p>
          <a:p>
            <a:pPr algn="ctr" eaLnBrk="0" hangingPunct="0"/>
            <a:endParaRPr lang="en-US" altLang="en-US" sz="2800" b="1">
              <a:solidFill>
                <a:schemeClr val="accent1"/>
              </a:solidFill>
              <a:effectLst>
                <a:outerShdw blurRad="38100" dist="38100" dir="2700000" algn="tl">
                  <a:srgbClr val="C0C0C0"/>
                </a:outerShdw>
              </a:effectLst>
              <a:latin typeface="Univers BlackExt" pitchFamily="34" charset="0"/>
            </a:endParaRPr>
          </a:p>
        </p:txBody>
      </p:sp>
      <p:sp>
        <p:nvSpPr>
          <p:cNvPr id="484358" name="Rectangle 6">
            <a:extLst>
              <a:ext uri="{FF2B5EF4-FFF2-40B4-BE49-F238E27FC236}">
                <a16:creationId xmlns:a16="http://schemas.microsoft.com/office/drawing/2014/main" id="{9CB294EC-1E97-4E43-AC2D-70A9156BE71E}"/>
              </a:ext>
            </a:extLst>
          </p:cNvPr>
          <p:cNvSpPr>
            <a:spLocks noChangeArrowheads="1"/>
          </p:cNvSpPr>
          <p:nvPr/>
        </p:nvSpPr>
        <p:spPr bwMode="auto">
          <a:xfrm>
            <a:off x="2057400" y="2133600"/>
            <a:ext cx="5334000" cy="3200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Standard precautions </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PPE:  gowns, gloves, N95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respirators, eye protection </a:t>
            </a:r>
            <a:endParaRPr lang="en-US" altLang="en-US" sz="800" b="1">
              <a:solidFill>
                <a:schemeClr val="accent1"/>
              </a:solidFill>
              <a:effectLst>
                <a:outerShdw blurRad="38100" dist="38100" dir="2700000" algn="tl">
                  <a:srgbClr val="C0C0C0"/>
                </a:outerShdw>
              </a:effectLst>
              <a:latin typeface="Verdana" panose="020B0604030504040204" pitchFamily="34" charset="0"/>
            </a:endParaRP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Appropriate ventilation</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Isolation rooms for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suspected SARS cases</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Low or Intermediate level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disinfectants</a:t>
            </a:r>
          </a:p>
          <a:p>
            <a:pPr>
              <a:lnSpc>
                <a:spcPct val="110000"/>
              </a:lnSpc>
              <a:spcBef>
                <a:spcPct val="20000"/>
              </a:spcBef>
              <a:buClr>
                <a:schemeClr val="accent1"/>
              </a:buClr>
              <a:buSzPct val="75000"/>
              <a:buFontTx/>
              <a:buChar char="•"/>
            </a:pPr>
            <a:endParaRPr lang="en-US" altLang="en-US" b="1">
              <a:solidFill>
                <a:schemeClr val="accent1"/>
              </a:solidFill>
              <a:effectLst>
                <a:outerShdw blurRad="38100" dist="38100" dir="2700000" algn="tl">
                  <a:srgbClr val="C0C0C0"/>
                </a:outerShdw>
              </a:effectLst>
              <a:latin typeface="Verdana" panose="020B0604030504040204" pitchFamily="34" charset="0"/>
            </a:endParaRPr>
          </a:p>
          <a:p>
            <a:pPr>
              <a:spcAft>
                <a:spcPct val="80000"/>
              </a:spcAft>
              <a:buClr>
                <a:schemeClr val="accent1"/>
              </a:buClr>
              <a:buSzPct val="75000"/>
              <a:buFontTx/>
              <a:buChar char="•"/>
            </a:pPr>
            <a:endParaRPr lang="en-US" altLang="en-US" b="1">
              <a:solidFill>
                <a:schemeClr val="accent1"/>
              </a:solidFill>
              <a:effectLst>
                <a:outerShdw blurRad="38100" dist="38100" dir="2700000" algn="tl">
                  <a:srgbClr val="C0C0C0"/>
                </a:outerShdw>
              </a:effectLst>
              <a:latin typeface="Verdana" panose="020B0604030504040204"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8" fill="hold" grpId="0" nodeType="afterEffect">
                                  <p:stCondLst>
                                    <p:cond delay="0"/>
                                  </p:stCondLst>
                                  <p:childTnLst>
                                    <p:set>
                                      <p:cBhvr>
                                        <p:cTn id="6" dur="1" fill="hold">
                                          <p:stCondLst>
                                            <p:cond delay="0"/>
                                          </p:stCondLst>
                                        </p:cTn>
                                        <p:tgtEl>
                                          <p:spTgt spid="484358">
                                            <p:txEl>
                                              <p:pRg st="0" end="0"/>
                                            </p:txEl>
                                          </p:spTgt>
                                        </p:tgtEl>
                                        <p:attrNameLst>
                                          <p:attrName>style.visibility</p:attrName>
                                        </p:attrNameLst>
                                      </p:cBhvr>
                                      <p:to>
                                        <p:strVal val="visible"/>
                                      </p:to>
                                    </p:set>
                                    <p:anim calcmode="lin" valueType="num">
                                      <p:cBhvr additive="base">
                                        <p:cTn id="7" dur="500" fill="hold"/>
                                        <p:tgtEl>
                                          <p:spTgt spid="484358">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484358">
                                            <p:txEl>
                                              <p:pRg st="0" end="0"/>
                                            </p:txEl>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8" fill="hold" grpId="0" nodeType="afterEffect">
                                  <p:stCondLst>
                                    <p:cond delay="0"/>
                                  </p:stCondLst>
                                  <p:childTnLst>
                                    <p:set>
                                      <p:cBhvr>
                                        <p:cTn id="11" dur="1" fill="hold">
                                          <p:stCondLst>
                                            <p:cond delay="0"/>
                                          </p:stCondLst>
                                        </p:cTn>
                                        <p:tgtEl>
                                          <p:spTgt spid="484358">
                                            <p:txEl>
                                              <p:pRg st="1" end="1"/>
                                            </p:txEl>
                                          </p:spTgt>
                                        </p:tgtEl>
                                        <p:attrNameLst>
                                          <p:attrName>style.visibility</p:attrName>
                                        </p:attrNameLst>
                                      </p:cBhvr>
                                      <p:to>
                                        <p:strVal val="visible"/>
                                      </p:to>
                                    </p:set>
                                    <p:anim calcmode="lin" valueType="num">
                                      <p:cBhvr additive="base">
                                        <p:cTn id="12" dur="500" fill="hold"/>
                                        <p:tgtEl>
                                          <p:spTgt spid="484358">
                                            <p:txEl>
                                              <p:pRg st="1" end="1"/>
                                            </p:txEl>
                                          </p:spTgt>
                                        </p:tgtEl>
                                        <p:attrNameLst>
                                          <p:attrName>ppt_x</p:attrName>
                                        </p:attrNameLst>
                                      </p:cBhvr>
                                      <p:tavLst>
                                        <p:tav tm="0">
                                          <p:val>
                                            <p:strVal val="0-#ppt_w/2"/>
                                          </p:val>
                                        </p:tav>
                                        <p:tav tm="100000">
                                          <p:val>
                                            <p:strVal val="#ppt_x"/>
                                          </p:val>
                                        </p:tav>
                                      </p:tavLst>
                                    </p:anim>
                                    <p:anim calcmode="lin" valueType="num">
                                      <p:cBhvr additive="base">
                                        <p:cTn id="13" dur="500" fill="hold"/>
                                        <p:tgtEl>
                                          <p:spTgt spid="484358">
                                            <p:txEl>
                                              <p:pRg st="1" end="1"/>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8" fill="hold" grpId="0" nodeType="afterEffect">
                                  <p:stCondLst>
                                    <p:cond delay="0"/>
                                  </p:stCondLst>
                                  <p:childTnLst>
                                    <p:set>
                                      <p:cBhvr>
                                        <p:cTn id="16" dur="1" fill="hold">
                                          <p:stCondLst>
                                            <p:cond delay="0"/>
                                          </p:stCondLst>
                                        </p:cTn>
                                        <p:tgtEl>
                                          <p:spTgt spid="484358">
                                            <p:txEl>
                                              <p:pRg st="2" end="2"/>
                                            </p:txEl>
                                          </p:spTgt>
                                        </p:tgtEl>
                                        <p:attrNameLst>
                                          <p:attrName>style.visibility</p:attrName>
                                        </p:attrNameLst>
                                      </p:cBhvr>
                                      <p:to>
                                        <p:strVal val="visible"/>
                                      </p:to>
                                    </p:set>
                                    <p:anim calcmode="lin" valueType="num">
                                      <p:cBhvr additive="base">
                                        <p:cTn id="17" dur="500" fill="hold"/>
                                        <p:tgtEl>
                                          <p:spTgt spid="484358">
                                            <p:txEl>
                                              <p:pRg st="2" end="2"/>
                                            </p:txEl>
                                          </p:spTgt>
                                        </p:tgtEl>
                                        <p:attrNameLst>
                                          <p:attrName>ppt_x</p:attrName>
                                        </p:attrNameLst>
                                      </p:cBhvr>
                                      <p:tavLst>
                                        <p:tav tm="0">
                                          <p:val>
                                            <p:strVal val="0-#ppt_w/2"/>
                                          </p:val>
                                        </p:tav>
                                        <p:tav tm="100000">
                                          <p:val>
                                            <p:strVal val="#ppt_x"/>
                                          </p:val>
                                        </p:tav>
                                      </p:tavLst>
                                    </p:anim>
                                    <p:anim calcmode="lin" valueType="num">
                                      <p:cBhvr additive="base">
                                        <p:cTn id="18" dur="500" fill="hold"/>
                                        <p:tgtEl>
                                          <p:spTgt spid="484358">
                                            <p:txEl>
                                              <p:pRg st="2" end="2"/>
                                            </p:txEl>
                                          </p:spTgt>
                                        </p:tgtEl>
                                        <p:attrNameLst>
                                          <p:attrName>ppt_y</p:attrName>
                                        </p:attrNameLst>
                                      </p:cBhvr>
                                      <p:tavLst>
                                        <p:tav tm="0">
                                          <p:val>
                                            <p:strVal val="#ppt_y"/>
                                          </p:val>
                                        </p:tav>
                                        <p:tav tm="100000">
                                          <p:val>
                                            <p:strVal val="#ppt_y"/>
                                          </p:val>
                                        </p:tav>
                                      </p:tavLst>
                                    </p:anim>
                                  </p:childTnLst>
                                </p:cTn>
                              </p:par>
                            </p:childTnLst>
                          </p:cTn>
                        </p:par>
                        <p:par>
                          <p:cTn id="19" fill="hold" nodeType="afterGroup">
                            <p:stCondLst>
                              <p:cond delay="1500"/>
                            </p:stCondLst>
                            <p:childTnLst>
                              <p:par>
                                <p:cTn id="20" presetID="2" presetClass="entr" presetSubtype="8" fill="hold" grpId="0" nodeType="afterEffect">
                                  <p:stCondLst>
                                    <p:cond delay="0"/>
                                  </p:stCondLst>
                                  <p:childTnLst>
                                    <p:set>
                                      <p:cBhvr>
                                        <p:cTn id="21" dur="1" fill="hold">
                                          <p:stCondLst>
                                            <p:cond delay="0"/>
                                          </p:stCondLst>
                                        </p:cTn>
                                        <p:tgtEl>
                                          <p:spTgt spid="484358">
                                            <p:txEl>
                                              <p:pRg st="3" end="3"/>
                                            </p:txEl>
                                          </p:spTgt>
                                        </p:tgtEl>
                                        <p:attrNameLst>
                                          <p:attrName>style.visibility</p:attrName>
                                        </p:attrNameLst>
                                      </p:cBhvr>
                                      <p:to>
                                        <p:strVal val="visible"/>
                                      </p:to>
                                    </p:set>
                                    <p:anim calcmode="lin" valueType="num">
                                      <p:cBhvr additive="base">
                                        <p:cTn id="22" dur="500" fill="hold"/>
                                        <p:tgtEl>
                                          <p:spTgt spid="484358">
                                            <p:txEl>
                                              <p:pRg st="3" end="3"/>
                                            </p:txEl>
                                          </p:spTgt>
                                        </p:tgtEl>
                                        <p:attrNameLst>
                                          <p:attrName>ppt_x</p:attrName>
                                        </p:attrNameLst>
                                      </p:cBhvr>
                                      <p:tavLst>
                                        <p:tav tm="0">
                                          <p:val>
                                            <p:strVal val="0-#ppt_w/2"/>
                                          </p:val>
                                        </p:tav>
                                        <p:tav tm="100000">
                                          <p:val>
                                            <p:strVal val="#ppt_x"/>
                                          </p:val>
                                        </p:tav>
                                      </p:tavLst>
                                    </p:anim>
                                    <p:anim calcmode="lin" valueType="num">
                                      <p:cBhvr additive="base">
                                        <p:cTn id="23" dur="500" fill="hold"/>
                                        <p:tgtEl>
                                          <p:spTgt spid="484358">
                                            <p:txEl>
                                              <p:pRg st="3" end="3"/>
                                            </p:txEl>
                                          </p:spTgt>
                                        </p:tgtEl>
                                        <p:attrNameLst>
                                          <p:attrName>ppt_y</p:attrName>
                                        </p:attrNameLst>
                                      </p:cBhvr>
                                      <p:tavLst>
                                        <p:tav tm="0">
                                          <p:val>
                                            <p:strVal val="#ppt_y"/>
                                          </p:val>
                                        </p:tav>
                                        <p:tav tm="100000">
                                          <p:val>
                                            <p:strVal val="#ppt_y"/>
                                          </p:val>
                                        </p:tav>
                                      </p:tavLst>
                                    </p:anim>
                                  </p:childTnLst>
                                </p:cTn>
                              </p:par>
                            </p:childTnLst>
                          </p:cTn>
                        </p:par>
                        <p:par>
                          <p:cTn id="24" fill="hold" nodeType="afterGroup">
                            <p:stCondLst>
                              <p:cond delay="2000"/>
                            </p:stCondLst>
                            <p:childTnLst>
                              <p:par>
                                <p:cTn id="25" presetID="2" presetClass="entr" presetSubtype="8" fill="hold" grpId="0" nodeType="afterEffect">
                                  <p:stCondLst>
                                    <p:cond delay="0"/>
                                  </p:stCondLst>
                                  <p:childTnLst>
                                    <p:set>
                                      <p:cBhvr>
                                        <p:cTn id="26" dur="1" fill="hold">
                                          <p:stCondLst>
                                            <p:cond delay="0"/>
                                          </p:stCondLst>
                                        </p:cTn>
                                        <p:tgtEl>
                                          <p:spTgt spid="484358">
                                            <p:txEl>
                                              <p:pRg st="4" end="4"/>
                                            </p:txEl>
                                          </p:spTgt>
                                        </p:tgtEl>
                                        <p:attrNameLst>
                                          <p:attrName>style.visibility</p:attrName>
                                        </p:attrNameLst>
                                      </p:cBhvr>
                                      <p:to>
                                        <p:strVal val="visible"/>
                                      </p:to>
                                    </p:set>
                                    <p:anim calcmode="lin" valueType="num">
                                      <p:cBhvr additive="base">
                                        <p:cTn id="27" dur="500" fill="hold"/>
                                        <p:tgtEl>
                                          <p:spTgt spid="484358">
                                            <p:txEl>
                                              <p:pRg st="4" end="4"/>
                                            </p:txEl>
                                          </p:spTgt>
                                        </p:tgtEl>
                                        <p:attrNameLst>
                                          <p:attrName>ppt_x</p:attrName>
                                        </p:attrNameLst>
                                      </p:cBhvr>
                                      <p:tavLst>
                                        <p:tav tm="0">
                                          <p:val>
                                            <p:strVal val="0-#ppt_w/2"/>
                                          </p:val>
                                        </p:tav>
                                        <p:tav tm="100000">
                                          <p:val>
                                            <p:strVal val="#ppt_x"/>
                                          </p:val>
                                        </p:tav>
                                      </p:tavLst>
                                    </p:anim>
                                    <p:anim calcmode="lin" valueType="num">
                                      <p:cBhvr additive="base">
                                        <p:cTn id="28" dur="500" fill="hold"/>
                                        <p:tgtEl>
                                          <p:spTgt spid="484358">
                                            <p:txEl>
                                              <p:pRg st="4" end="4"/>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4358" grpId="0" build="p" autoUpdateAnimBg="0" advAuto="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78212" name="Picture 4">
            <a:extLst>
              <a:ext uri="{FF2B5EF4-FFF2-40B4-BE49-F238E27FC236}">
                <a16:creationId xmlns:a16="http://schemas.microsoft.com/office/drawing/2014/main" id="{60F7A7F1-3FEE-40D1-BBF3-BA25443800C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78213" name="Rectangle 5">
            <a:extLst>
              <a:ext uri="{FF2B5EF4-FFF2-40B4-BE49-F238E27FC236}">
                <a16:creationId xmlns:a16="http://schemas.microsoft.com/office/drawing/2014/main" id="{92FDD432-7DD6-4CCC-8D67-0863E43E3CD8}"/>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78214" name="Rectangle 6">
            <a:extLst>
              <a:ext uri="{FF2B5EF4-FFF2-40B4-BE49-F238E27FC236}">
                <a16:creationId xmlns:a16="http://schemas.microsoft.com/office/drawing/2014/main" id="{4ED51412-AE3E-43C6-B40D-C883178CF926}"/>
              </a:ext>
            </a:extLst>
          </p:cNvPr>
          <p:cNvSpPr>
            <a:spLocks noChangeArrowheads="1"/>
          </p:cNvSpPr>
          <p:nvPr/>
        </p:nvSpPr>
        <p:spPr bwMode="auto">
          <a:xfrm>
            <a:off x="609600" y="563563"/>
            <a:ext cx="7924800" cy="5794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a:r>
              <a:rPr lang="en-US" altLang="en-US" sz="3200" b="1">
                <a:solidFill>
                  <a:schemeClr val="accent1"/>
                </a:solidFill>
                <a:effectLst>
                  <a:outerShdw blurRad="38100" dist="38100" dir="2700000" algn="tl">
                    <a:srgbClr val="C0C0C0"/>
                  </a:outerShdw>
                </a:effectLst>
                <a:latin typeface="Univers BlackExt" pitchFamily="34" charset="0"/>
              </a:rPr>
              <a:t>Precautions for Laboratories</a:t>
            </a:r>
            <a:endParaRPr lang="en-US" altLang="en-US" sz="2800" b="1">
              <a:solidFill>
                <a:schemeClr val="accent1"/>
              </a:solidFill>
              <a:effectLst>
                <a:outerShdw blurRad="38100" dist="38100" dir="2700000" algn="tl">
                  <a:srgbClr val="C0C0C0"/>
                </a:outerShdw>
              </a:effectLst>
              <a:latin typeface="Univers BlackExt" pitchFamily="34" charset="0"/>
            </a:endParaRPr>
          </a:p>
        </p:txBody>
      </p:sp>
      <p:sp>
        <p:nvSpPr>
          <p:cNvPr id="478215" name="Rectangle 7">
            <a:extLst>
              <a:ext uri="{FF2B5EF4-FFF2-40B4-BE49-F238E27FC236}">
                <a16:creationId xmlns:a16="http://schemas.microsoft.com/office/drawing/2014/main" id="{A76FCE85-1B99-4737-9FB7-C4F79E994000}"/>
              </a:ext>
            </a:extLst>
          </p:cNvPr>
          <p:cNvSpPr>
            <a:spLocks noChangeArrowheads="1"/>
          </p:cNvSpPr>
          <p:nvPr/>
        </p:nvSpPr>
        <p:spPr bwMode="auto">
          <a:xfrm>
            <a:off x="838200" y="2438400"/>
            <a:ext cx="7086600" cy="304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5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PPE:  disposable gloves, gowns,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eye protection and respiratory protection—N95, N100 or PAPRS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with HEPA filters</a:t>
            </a:r>
          </a:p>
          <a:p>
            <a:pPr>
              <a:spcAft>
                <a:spcPct val="5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Manipulation/testing of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specimens—certified biological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safety cabinet</a:t>
            </a:r>
          </a:p>
          <a:p>
            <a:pPr>
              <a:spcAft>
                <a:spcPct val="5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Low or intermediate level disinfectants</a:t>
            </a:r>
          </a:p>
          <a:p>
            <a:pPr>
              <a:spcBef>
                <a:spcPct val="20000"/>
              </a:spcBef>
              <a:buClr>
                <a:schemeClr val="accent1"/>
              </a:buClr>
              <a:buSzPct val="75000"/>
              <a:buFontTx/>
              <a:buChar char="•"/>
            </a:pPr>
            <a:endParaRPr lang="en-US" altLang="en-US" b="1">
              <a:solidFill>
                <a:schemeClr val="accent1"/>
              </a:solidFill>
              <a:effectLst>
                <a:outerShdw blurRad="38100" dist="38100" dir="2700000" algn="tl">
                  <a:srgbClr val="C0C0C0"/>
                </a:outerShdw>
              </a:effectLst>
              <a:latin typeface="Verdana" panose="020B0604030504040204" pitchFamily="34" charset="0"/>
            </a:endParaRPr>
          </a:p>
          <a:p>
            <a:pPr>
              <a:spcBef>
                <a:spcPct val="20000"/>
              </a:spcBef>
              <a:buClr>
                <a:schemeClr val="accent1"/>
              </a:buClr>
              <a:buSzPct val="75000"/>
            </a:pPr>
            <a:r>
              <a:rPr lang="en-US" altLang="en-US" sz="2000" b="1">
                <a:solidFill>
                  <a:schemeClr val="accent1"/>
                </a:solidFill>
                <a:effectLst>
                  <a:outerShdw blurRad="38100" dist="38100" dir="2700000" algn="tl">
                    <a:srgbClr val="C0C0C0"/>
                  </a:outerShdw>
                </a:effectLst>
                <a:latin typeface="Verdana" panose="020B0604030504040204" pitchFamily="34" charset="0"/>
              </a:rPr>
              <a:t> </a:t>
            </a:r>
            <a:r>
              <a:rPr lang="en-US" altLang="en-US" sz="2000">
                <a:solidFill>
                  <a:schemeClr val="bg1"/>
                </a:solidFill>
                <a:latin typeface="Verdana" panose="020B0604030504040204" pitchFamily="34" charset="0"/>
              </a:rPr>
              <a:t>		</a:t>
            </a:r>
          </a:p>
        </p:txBody>
      </p:sp>
      <p:pic>
        <p:nvPicPr>
          <p:cNvPr id="478218" name="Picture 10">
            <a:extLst>
              <a:ext uri="{FF2B5EF4-FFF2-40B4-BE49-F238E27FC236}">
                <a16:creationId xmlns:a16="http://schemas.microsoft.com/office/drawing/2014/main" id="{8CC84F03-9965-4097-8032-4B2C462ED1B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239000" y="2438400"/>
            <a:ext cx="1524000" cy="2286000"/>
          </a:xfrm>
          <a:prstGeom prst="rect">
            <a:avLst/>
          </a:prstGeom>
          <a:noFill/>
          <a:effectLst>
            <a:outerShdw dist="107763" dir="2700000" algn="ctr" rotWithShape="0">
              <a:schemeClr val="tx1"/>
            </a:outerShdw>
          </a:effectLst>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2" presetClass="entr" presetSubtype="1" fill="hold" grpId="0" nodeType="afterEffect">
                                  <p:stCondLst>
                                    <p:cond delay="0"/>
                                  </p:stCondLst>
                                  <p:childTnLst>
                                    <p:set>
                                      <p:cBhvr>
                                        <p:cTn id="6" dur="1" fill="hold">
                                          <p:stCondLst>
                                            <p:cond delay="0"/>
                                          </p:stCondLst>
                                        </p:cTn>
                                        <p:tgtEl>
                                          <p:spTgt spid="478215">
                                            <p:txEl>
                                              <p:pRg st="0" end="0"/>
                                            </p:txEl>
                                          </p:spTgt>
                                        </p:tgtEl>
                                        <p:attrNameLst>
                                          <p:attrName>style.visibility</p:attrName>
                                        </p:attrNameLst>
                                      </p:cBhvr>
                                      <p:to>
                                        <p:strVal val="visible"/>
                                      </p:to>
                                    </p:set>
                                    <p:anim calcmode="lin" valueType="num">
                                      <p:cBhvr additive="base">
                                        <p:cTn id="7" dur="500"/>
                                        <p:tgtEl>
                                          <p:spTgt spid="478215">
                                            <p:txEl>
                                              <p:pRg st="0" end="0"/>
                                            </p:txEl>
                                          </p:spTgt>
                                        </p:tgtEl>
                                        <p:attrNameLst>
                                          <p:attrName>ppt_y</p:attrName>
                                        </p:attrNameLst>
                                      </p:cBhvr>
                                      <p:tavLst>
                                        <p:tav tm="0">
                                          <p:val>
                                            <p:strVal val="#ppt_y-#ppt_h*1.125000"/>
                                          </p:val>
                                        </p:tav>
                                        <p:tav tm="100000">
                                          <p:val>
                                            <p:strVal val="#ppt_y"/>
                                          </p:val>
                                        </p:tav>
                                      </p:tavLst>
                                    </p:anim>
                                    <p:animEffect transition="in" filter="wipe(down)">
                                      <p:cBhvr>
                                        <p:cTn id="8" dur="500"/>
                                        <p:tgtEl>
                                          <p:spTgt spid="478215">
                                            <p:txEl>
                                              <p:pRg st="0" end="0"/>
                                            </p:txEl>
                                          </p:spTgt>
                                        </p:tgtEl>
                                      </p:cBhvr>
                                    </p:animEffect>
                                  </p:childTnLst>
                                </p:cTn>
                              </p:par>
                            </p:childTnLst>
                          </p:cTn>
                        </p:par>
                        <p:par>
                          <p:cTn id="9" fill="hold" nodeType="afterGroup">
                            <p:stCondLst>
                              <p:cond delay="500"/>
                            </p:stCondLst>
                            <p:childTnLst>
                              <p:par>
                                <p:cTn id="10" presetID="12" presetClass="entr" presetSubtype="1" fill="hold" grpId="0" nodeType="afterEffect">
                                  <p:stCondLst>
                                    <p:cond delay="0"/>
                                  </p:stCondLst>
                                  <p:childTnLst>
                                    <p:set>
                                      <p:cBhvr>
                                        <p:cTn id="11" dur="1" fill="hold">
                                          <p:stCondLst>
                                            <p:cond delay="0"/>
                                          </p:stCondLst>
                                        </p:cTn>
                                        <p:tgtEl>
                                          <p:spTgt spid="478215">
                                            <p:txEl>
                                              <p:pRg st="1" end="1"/>
                                            </p:txEl>
                                          </p:spTgt>
                                        </p:tgtEl>
                                        <p:attrNameLst>
                                          <p:attrName>style.visibility</p:attrName>
                                        </p:attrNameLst>
                                      </p:cBhvr>
                                      <p:to>
                                        <p:strVal val="visible"/>
                                      </p:to>
                                    </p:set>
                                    <p:anim calcmode="lin" valueType="num">
                                      <p:cBhvr additive="base">
                                        <p:cTn id="12" dur="500"/>
                                        <p:tgtEl>
                                          <p:spTgt spid="478215">
                                            <p:txEl>
                                              <p:pRg st="1" end="1"/>
                                            </p:txEl>
                                          </p:spTgt>
                                        </p:tgtEl>
                                        <p:attrNameLst>
                                          <p:attrName>ppt_y</p:attrName>
                                        </p:attrNameLst>
                                      </p:cBhvr>
                                      <p:tavLst>
                                        <p:tav tm="0">
                                          <p:val>
                                            <p:strVal val="#ppt_y-#ppt_h*1.125000"/>
                                          </p:val>
                                        </p:tav>
                                        <p:tav tm="100000">
                                          <p:val>
                                            <p:strVal val="#ppt_y"/>
                                          </p:val>
                                        </p:tav>
                                      </p:tavLst>
                                    </p:anim>
                                    <p:animEffect transition="in" filter="wipe(down)">
                                      <p:cBhvr>
                                        <p:cTn id="13" dur="500"/>
                                        <p:tgtEl>
                                          <p:spTgt spid="478215">
                                            <p:txEl>
                                              <p:pRg st="1" end="1"/>
                                            </p:txEl>
                                          </p:spTgt>
                                        </p:tgtEl>
                                      </p:cBhvr>
                                    </p:animEffect>
                                  </p:childTnLst>
                                </p:cTn>
                              </p:par>
                            </p:childTnLst>
                          </p:cTn>
                        </p:par>
                        <p:par>
                          <p:cTn id="14" fill="hold" nodeType="afterGroup">
                            <p:stCondLst>
                              <p:cond delay="1000"/>
                            </p:stCondLst>
                            <p:childTnLst>
                              <p:par>
                                <p:cTn id="15" presetID="12" presetClass="entr" presetSubtype="1" fill="hold" grpId="0" nodeType="afterEffect">
                                  <p:stCondLst>
                                    <p:cond delay="0"/>
                                  </p:stCondLst>
                                  <p:childTnLst>
                                    <p:set>
                                      <p:cBhvr>
                                        <p:cTn id="16" dur="1" fill="hold">
                                          <p:stCondLst>
                                            <p:cond delay="0"/>
                                          </p:stCondLst>
                                        </p:cTn>
                                        <p:tgtEl>
                                          <p:spTgt spid="478215">
                                            <p:txEl>
                                              <p:pRg st="2" end="2"/>
                                            </p:txEl>
                                          </p:spTgt>
                                        </p:tgtEl>
                                        <p:attrNameLst>
                                          <p:attrName>style.visibility</p:attrName>
                                        </p:attrNameLst>
                                      </p:cBhvr>
                                      <p:to>
                                        <p:strVal val="visible"/>
                                      </p:to>
                                    </p:set>
                                    <p:anim calcmode="lin" valueType="num">
                                      <p:cBhvr additive="base">
                                        <p:cTn id="17" dur="500"/>
                                        <p:tgtEl>
                                          <p:spTgt spid="478215">
                                            <p:txEl>
                                              <p:pRg st="2" end="2"/>
                                            </p:txEl>
                                          </p:spTgt>
                                        </p:tgtEl>
                                        <p:attrNameLst>
                                          <p:attrName>ppt_y</p:attrName>
                                        </p:attrNameLst>
                                      </p:cBhvr>
                                      <p:tavLst>
                                        <p:tav tm="0">
                                          <p:val>
                                            <p:strVal val="#ppt_y-#ppt_h*1.125000"/>
                                          </p:val>
                                        </p:tav>
                                        <p:tav tm="100000">
                                          <p:val>
                                            <p:strVal val="#ppt_y"/>
                                          </p:val>
                                        </p:tav>
                                      </p:tavLst>
                                    </p:anim>
                                    <p:animEffect transition="in" filter="wipe(down)">
                                      <p:cBhvr>
                                        <p:cTn id="18" dur="500"/>
                                        <p:tgtEl>
                                          <p:spTgt spid="478215">
                                            <p:txEl>
                                              <p:pRg st="2" end="2"/>
                                            </p:txEl>
                                          </p:spTgt>
                                        </p:tgtEl>
                                      </p:cBhvr>
                                    </p:animEffect>
                                  </p:childTnLst>
                                </p:cTn>
                              </p:par>
                            </p:childTnLst>
                          </p:cTn>
                        </p:par>
                        <p:par>
                          <p:cTn id="19" fill="hold" nodeType="afterGroup">
                            <p:stCondLst>
                              <p:cond delay="1500"/>
                            </p:stCondLst>
                            <p:childTnLst>
                              <p:par>
                                <p:cTn id="20" presetID="12" presetClass="entr" presetSubtype="1" fill="hold" grpId="0" nodeType="afterEffect">
                                  <p:stCondLst>
                                    <p:cond delay="0"/>
                                  </p:stCondLst>
                                  <p:childTnLst>
                                    <p:set>
                                      <p:cBhvr>
                                        <p:cTn id="21" dur="1" fill="hold">
                                          <p:stCondLst>
                                            <p:cond delay="0"/>
                                          </p:stCondLst>
                                        </p:cTn>
                                        <p:tgtEl>
                                          <p:spTgt spid="478215">
                                            <p:txEl>
                                              <p:pRg st="4" end="4"/>
                                            </p:txEl>
                                          </p:spTgt>
                                        </p:tgtEl>
                                        <p:attrNameLst>
                                          <p:attrName>style.visibility</p:attrName>
                                        </p:attrNameLst>
                                      </p:cBhvr>
                                      <p:to>
                                        <p:strVal val="visible"/>
                                      </p:to>
                                    </p:set>
                                    <p:anim calcmode="lin" valueType="num">
                                      <p:cBhvr additive="base">
                                        <p:cTn id="22" dur="500"/>
                                        <p:tgtEl>
                                          <p:spTgt spid="478215">
                                            <p:txEl>
                                              <p:pRg st="4" end="4"/>
                                            </p:txEl>
                                          </p:spTgt>
                                        </p:tgtEl>
                                        <p:attrNameLst>
                                          <p:attrName>ppt_y</p:attrName>
                                        </p:attrNameLst>
                                      </p:cBhvr>
                                      <p:tavLst>
                                        <p:tav tm="0">
                                          <p:val>
                                            <p:strVal val="#ppt_y-#ppt_h*1.125000"/>
                                          </p:val>
                                        </p:tav>
                                        <p:tav tm="100000">
                                          <p:val>
                                            <p:strVal val="#ppt_y"/>
                                          </p:val>
                                        </p:tav>
                                      </p:tavLst>
                                    </p:anim>
                                    <p:animEffect transition="in" filter="wipe(down)">
                                      <p:cBhvr>
                                        <p:cTn id="23" dur="500"/>
                                        <p:tgtEl>
                                          <p:spTgt spid="478215">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78215" grpId="0" build="p" autoUpdateAnimBg="0" advAuto="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91522" name="Picture 2">
            <a:extLst>
              <a:ext uri="{FF2B5EF4-FFF2-40B4-BE49-F238E27FC236}">
                <a16:creationId xmlns:a16="http://schemas.microsoft.com/office/drawing/2014/main" id="{CE45AE1E-8F46-496A-BA19-03FB55BB5BE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91523" name="Rectangle 3">
            <a:extLst>
              <a:ext uri="{FF2B5EF4-FFF2-40B4-BE49-F238E27FC236}">
                <a16:creationId xmlns:a16="http://schemas.microsoft.com/office/drawing/2014/main" id="{A09B4D18-DFEE-4120-9563-578F081A97B7}"/>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91524" name="Rectangle 4">
            <a:extLst>
              <a:ext uri="{FF2B5EF4-FFF2-40B4-BE49-F238E27FC236}">
                <a16:creationId xmlns:a16="http://schemas.microsoft.com/office/drawing/2014/main" id="{9D9C14C6-57C5-4196-A760-5D77F1713E01}"/>
              </a:ext>
            </a:extLst>
          </p:cNvPr>
          <p:cNvSpPr>
            <a:spLocks noChangeArrowheads="1"/>
          </p:cNvSpPr>
          <p:nvPr/>
        </p:nvSpPr>
        <p:spPr bwMode="auto">
          <a:xfrm>
            <a:off x="609600" y="304800"/>
            <a:ext cx="79248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a:r>
              <a:rPr lang="en-US" altLang="en-US" sz="3200" b="1">
                <a:solidFill>
                  <a:schemeClr val="accent1"/>
                </a:solidFill>
                <a:effectLst>
                  <a:outerShdw blurRad="38100" dist="38100" dir="2700000" algn="tl">
                    <a:srgbClr val="C0C0C0"/>
                  </a:outerShdw>
                </a:effectLst>
                <a:latin typeface="Univers BlackExt" pitchFamily="34" charset="0"/>
              </a:rPr>
              <a:t>Precautions for Airline </a:t>
            </a:r>
            <a:br>
              <a:rPr lang="en-US" altLang="en-US" sz="3200" b="1">
                <a:solidFill>
                  <a:schemeClr val="accent1"/>
                </a:solidFill>
                <a:effectLst>
                  <a:outerShdw blurRad="38100" dist="38100" dir="2700000" algn="tl">
                    <a:srgbClr val="C0C0C0"/>
                  </a:outerShdw>
                </a:effectLst>
                <a:latin typeface="Univers BlackExt" pitchFamily="34" charset="0"/>
              </a:rPr>
            </a:br>
            <a:r>
              <a:rPr lang="en-US" altLang="en-US" sz="3200" b="1">
                <a:solidFill>
                  <a:schemeClr val="accent1"/>
                </a:solidFill>
                <a:effectLst>
                  <a:outerShdw blurRad="38100" dist="38100" dir="2700000" algn="tl">
                    <a:srgbClr val="C0C0C0"/>
                  </a:outerShdw>
                </a:effectLst>
                <a:latin typeface="Univers BlackExt" pitchFamily="34" charset="0"/>
              </a:rPr>
              <a:t>Flight Crews/Airport Personnel</a:t>
            </a:r>
          </a:p>
        </p:txBody>
      </p:sp>
      <p:sp>
        <p:nvSpPr>
          <p:cNvPr id="491525" name="Rectangle 5">
            <a:extLst>
              <a:ext uri="{FF2B5EF4-FFF2-40B4-BE49-F238E27FC236}">
                <a16:creationId xmlns:a16="http://schemas.microsoft.com/office/drawing/2014/main" id="{F65ABA62-948A-469B-9572-3D3963D048BB}"/>
              </a:ext>
            </a:extLst>
          </p:cNvPr>
          <p:cNvSpPr>
            <a:spLocks noChangeArrowheads="1"/>
          </p:cNvSpPr>
          <p:nvPr/>
        </p:nvSpPr>
        <p:spPr bwMode="auto">
          <a:xfrm>
            <a:off x="1524000" y="2209800"/>
            <a:ext cx="7239000" cy="2362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PPE not recommended by CDC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for airline crews</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Airline cleaning crews, INS, TSA workers should wear gloves</a:t>
            </a:r>
          </a:p>
          <a:p>
            <a:pPr>
              <a:spcAft>
                <a:spcPct val="8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All workers should use good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hygiene practices including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frequent hand washing</a:t>
            </a:r>
            <a:r>
              <a:rPr lang="en-US" altLang="en-US" sz="2000" b="1">
                <a:solidFill>
                  <a:schemeClr val="accent1"/>
                </a:solidFill>
                <a:effectLst>
                  <a:outerShdw blurRad="38100" dist="38100" dir="2700000" algn="tl">
                    <a:srgbClr val="C0C0C0"/>
                  </a:outerShdw>
                </a:effectLst>
                <a:latin typeface="Verdana" panose="020B0604030504040204" pitchFamily="34" charset="0"/>
              </a:rPr>
              <a:t>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2" presetClass="entr" presetSubtype="1" fill="hold" grpId="0" nodeType="afterEffect">
                                  <p:stCondLst>
                                    <p:cond delay="0"/>
                                  </p:stCondLst>
                                  <p:childTnLst>
                                    <p:set>
                                      <p:cBhvr>
                                        <p:cTn id="6" dur="1" fill="hold">
                                          <p:stCondLst>
                                            <p:cond delay="0"/>
                                          </p:stCondLst>
                                        </p:cTn>
                                        <p:tgtEl>
                                          <p:spTgt spid="491525">
                                            <p:txEl>
                                              <p:pRg st="0" end="0"/>
                                            </p:txEl>
                                          </p:spTgt>
                                        </p:tgtEl>
                                        <p:attrNameLst>
                                          <p:attrName>style.visibility</p:attrName>
                                        </p:attrNameLst>
                                      </p:cBhvr>
                                      <p:to>
                                        <p:strVal val="visible"/>
                                      </p:to>
                                    </p:set>
                                    <p:anim calcmode="lin" valueType="num">
                                      <p:cBhvr additive="base">
                                        <p:cTn id="7" dur="500"/>
                                        <p:tgtEl>
                                          <p:spTgt spid="491525">
                                            <p:txEl>
                                              <p:pRg st="0" end="0"/>
                                            </p:txEl>
                                          </p:spTgt>
                                        </p:tgtEl>
                                        <p:attrNameLst>
                                          <p:attrName>ppt_y</p:attrName>
                                        </p:attrNameLst>
                                      </p:cBhvr>
                                      <p:tavLst>
                                        <p:tav tm="0">
                                          <p:val>
                                            <p:strVal val="#ppt_y-#ppt_h*1.125000"/>
                                          </p:val>
                                        </p:tav>
                                        <p:tav tm="100000">
                                          <p:val>
                                            <p:strVal val="#ppt_y"/>
                                          </p:val>
                                        </p:tav>
                                      </p:tavLst>
                                    </p:anim>
                                    <p:animEffect transition="in" filter="wipe(down)">
                                      <p:cBhvr>
                                        <p:cTn id="8" dur="500"/>
                                        <p:tgtEl>
                                          <p:spTgt spid="491525">
                                            <p:txEl>
                                              <p:pRg st="0" end="0"/>
                                            </p:txEl>
                                          </p:spTgt>
                                        </p:tgtEl>
                                      </p:cBhvr>
                                    </p:animEffect>
                                  </p:childTnLst>
                                </p:cTn>
                              </p:par>
                            </p:childTnLst>
                          </p:cTn>
                        </p:par>
                        <p:par>
                          <p:cTn id="9" fill="hold" nodeType="afterGroup">
                            <p:stCondLst>
                              <p:cond delay="500"/>
                            </p:stCondLst>
                            <p:childTnLst>
                              <p:par>
                                <p:cTn id="10" presetID="12" presetClass="entr" presetSubtype="1" fill="hold" grpId="0" nodeType="afterEffect">
                                  <p:stCondLst>
                                    <p:cond delay="0"/>
                                  </p:stCondLst>
                                  <p:childTnLst>
                                    <p:set>
                                      <p:cBhvr>
                                        <p:cTn id="11" dur="1" fill="hold">
                                          <p:stCondLst>
                                            <p:cond delay="0"/>
                                          </p:stCondLst>
                                        </p:cTn>
                                        <p:tgtEl>
                                          <p:spTgt spid="491525">
                                            <p:txEl>
                                              <p:pRg st="1" end="1"/>
                                            </p:txEl>
                                          </p:spTgt>
                                        </p:tgtEl>
                                        <p:attrNameLst>
                                          <p:attrName>style.visibility</p:attrName>
                                        </p:attrNameLst>
                                      </p:cBhvr>
                                      <p:to>
                                        <p:strVal val="visible"/>
                                      </p:to>
                                    </p:set>
                                    <p:anim calcmode="lin" valueType="num">
                                      <p:cBhvr additive="base">
                                        <p:cTn id="12" dur="500"/>
                                        <p:tgtEl>
                                          <p:spTgt spid="491525">
                                            <p:txEl>
                                              <p:pRg st="1" end="1"/>
                                            </p:txEl>
                                          </p:spTgt>
                                        </p:tgtEl>
                                        <p:attrNameLst>
                                          <p:attrName>ppt_y</p:attrName>
                                        </p:attrNameLst>
                                      </p:cBhvr>
                                      <p:tavLst>
                                        <p:tav tm="0">
                                          <p:val>
                                            <p:strVal val="#ppt_y-#ppt_h*1.125000"/>
                                          </p:val>
                                        </p:tav>
                                        <p:tav tm="100000">
                                          <p:val>
                                            <p:strVal val="#ppt_y"/>
                                          </p:val>
                                        </p:tav>
                                      </p:tavLst>
                                    </p:anim>
                                    <p:animEffect transition="in" filter="wipe(down)">
                                      <p:cBhvr>
                                        <p:cTn id="13" dur="500"/>
                                        <p:tgtEl>
                                          <p:spTgt spid="491525">
                                            <p:txEl>
                                              <p:pRg st="1" end="1"/>
                                            </p:txEl>
                                          </p:spTgt>
                                        </p:tgtEl>
                                      </p:cBhvr>
                                    </p:animEffect>
                                  </p:childTnLst>
                                </p:cTn>
                              </p:par>
                            </p:childTnLst>
                          </p:cTn>
                        </p:par>
                        <p:par>
                          <p:cTn id="14" fill="hold" nodeType="afterGroup">
                            <p:stCondLst>
                              <p:cond delay="1000"/>
                            </p:stCondLst>
                            <p:childTnLst>
                              <p:par>
                                <p:cTn id="15" presetID="12" presetClass="entr" presetSubtype="1" fill="hold" grpId="0" nodeType="afterEffect">
                                  <p:stCondLst>
                                    <p:cond delay="0"/>
                                  </p:stCondLst>
                                  <p:childTnLst>
                                    <p:set>
                                      <p:cBhvr>
                                        <p:cTn id="16" dur="1" fill="hold">
                                          <p:stCondLst>
                                            <p:cond delay="0"/>
                                          </p:stCondLst>
                                        </p:cTn>
                                        <p:tgtEl>
                                          <p:spTgt spid="491525">
                                            <p:txEl>
                                              <p:pRg st="2" end="2"/>
                                            </p:txEl>
                                          </p:spTgt>
                                        </p:tgtEl>
                                        <p:attrNameLst>
                                          <p:attrName>style.visibility</p:attrName>
                                        </p:attrNameLst>
                                      </p:cBhvr>
                                      <p:to>
                                        <p:strVal val="visible"/>
                                      </p:to>
                                    </p:set>
                                    <p:anim calcmode="lin" valueType="num">
                                      <p:cBhvr additive="base">
                                        <p:cTn id="17" dur="500"/>
                                        <p:tgtEl>
                                          <p:spTgt spid="491525">
                                            <p:txEl>
                                              <p:pRg st="2" end="2"/>
                                            </p:txEl>
                                          </p:spTgt>
                                        </p:tgtEl>
                                        <p:attrNameLst>
                                          <p:attrName>ppt_y</p:attrName>
                                        </p:attrNameLst>
                                      </p:cBhvr>
                                      <p:tavLst>
                                        <p:tav tm="0">
                                          <p:val>
                                            <p:strVal val="#ppt_y-#ppt_h*1.125000"/>
                                          </p:val>
                                        </p:tav>
                                        <p:tav tm="100000">
                                          <p:val>
                                            <p:strVal val="#ppt_y"/>
                                          </p:val>
                                        </p:tav>
                                      </p:tavLst>
                                    </p:anim>
                                    <p:animEffect transition="in" filter="wipe(down)">
                                      <p:cBhvr>
                                        <p:cTn id="18" dur="500"/>
                                        <p:tgtEl>
                                          <p:spTgt spid="491525">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1525" grpId="0" build="p" autoUpdateAnimBg="0" advAuto="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93570" name="Picture 2">
            <a:extLst>
              <a:ext uri="{FF2B5EF4-FFF2-40B4-BE49-F238E27FC236}">
                <a16:creationId xmlns:a16="http://schemas.microsoft.com/office/drawing/2014/main" id="{0C4466C7-6659-4686-A6A1-99A56D718CC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93571" name="Rectangle 3">
            <a:extLst>
              <a:ext uri="{FF2B5EF4-FFF2-40B4-BE49-F238E27FC236}">
                <a16:creationId xmlns:a16="http://schemas.microsoft.com/office/drawing/2014/main" id="{56FA6AD7-0522-4D48-B530-C24AE82389B2}"/>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93572" name="Rectangle 4">
            <a:extLst>
              <a:ext uri="{FF2B5EF4-FFF2-40B4-BE49-F238E27FC236}">
                <a16:creationId xmlns:a16="http://schemas.microsoft.com/office/drawing/2014/main" id="{60FB566E-A884-44E8-BB47-D97190EB10B5}"/>
              </a:ext>
            </a:extLst>
          </p:cNvPr>
          <p:cNvSpPr>
            <a:spLocks noChangeArrowheads="1"/>
          </p:cNvSpPr>
          <p:nvPr/>
        </p:nvSpPr>
        <p:spPr bwMode="auto">
          <a:xfrm>
            <a:off x="457200" y="609600"/>
            <a:ext cx="85344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a:r>
              <a:rPr lang="en-US" altLang="en-US" sz="3200" b="1">
                <a:solidFill>
                  <a:schemeClr val="accent1"/>
                </a:solidFill>
                <a:effectLst>
                  <a:outerShdw blurRad="38100" dist="38100" dir="2700000" algn="tl">
                    <a:srgbClr val="C0C0C0"/>
                  </a:outerShdw>
                </a:effectLst>
                <a:latin typeface="Univers BlackExt" pitchFamily="34" charset="0"/>
              </a:rPr>
              <a:t>Precautions for Airplane Cleaning Crews</a:t>
            </a:r>
            <a:endParaRPr lang="en-US" altLang="en-US" sz="2800" b="1">
              <a:solidFill>
                <a:schemeClr val="accent1"/>
              </a:solidFill>
              <a:effectLst>
                <a:outerShdw blurRad="38100" dist="38100" dir="2700000" algn="tl">
                  <a:srgbClr val="C0C0C0"/>
                </a:outerShdw>
              </a:effectLst>
              <a:latin typeface="Univers BlackExt" pitchFamily="34" charset="0"/>
            </a:endParaRPr>
          </a:p>
        </p:txBody>
      </p:sp>
      <p:sp>
        <p:nvSpPr>
          <p:cNvPr id="493573" name="Rectangle 5">
            <a:extLst>
              <a:ext uri="{FF2B5EF4-FFF2-40B4-BE49-F238E27FC236}">
                <a16:creationId xmlns:a16="http://schemas.microsoft.com/office/drawing/2014/main" id="{5C2AE6CF-4A26-47F3-81F3-88E0F59DB6D2}"/>
              </a:ext>
            </a:extLst>
          </p:cNvPr>
          <p:cNvSpPr>
            <a:spLocks noChangeArrowheads="1"/>
          </p:cNvSpPr>
          <p:nvPr/>
        </p:nvSpPr>
        <p:spPr bwMode="auto">
          <a:xfrm>
            <a:off x="762000" y="1981200"/>
            <a:ext cx="7772400" cy="304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25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Wear disposable gloves </a:t>
            </a:r>
          </a:p>
          <a:p>
            <a:pPr>
              <a:spcAft>
                <a:spcPct val="25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Do not use compressed air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for cleaning</a:t>
            </a:r>
          </a:p>
          <a:p>
            <a:pPr>
              <a:spcAft>
                <a:spcPct val="25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Discard gloves after cleaning</a:t>
            </a:r>
          </a:p>
          <a:p>
            <a:pPr>
              <a:spcAft>
                <a:spcPct val="25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Use soap and water to wash              hands after cleaning </a:t>
            </a:r>
          </a:p>
          <a:p>
            <a:pPr>
              <a:spcAft>
                <a:spcPct val="25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If soap and water are not available, use  alcohol-based hand wash</a:t>
            </a:r>
          </a:p>
          <a:p>
            <a:pPr>
              <a:spcAft>
                <a:spcPct val="25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Wipe down frequently touched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surfaces in the passenger cabin with low or intermediate level disinfectant</a:t>
            </a:r>
          </a:p>
          <a:p>
            <a:pPr>
              <a:spcAft>
                <a:spcPct val="25000"/>
              </a:spcAft>
              <a:buClr>
                <a:schemeClr val="accent1"/>
              </a:buClr>
              <a:buSzPct val="75000"/>
            </a:pPr>
            <a:r>
              <a:rPr lang="en-US" altLang="en-US" b="1">
                <a:solidFill>
                  <a:schemeClr val="accent1"/>
                </a:solidFill>
                <a:effectLst>
                  <a:outerShdw blurRad="38100" dist="38100" dir="2700000" algn="tl">
                    <a:srgbClr val="C0C0C0"/>
                  </a:outerShdw>
                </a:effectLst>
                <a:latin typeface="Verdana" panose="020B0604030504040204" pitchFamily="34" charset="0"/>
              </a:rPr>
              <a:t>	</a:t>
            </a:r>
          </a:p>
        </p:txBody>
      </p:sp>
      <p:sp>
        <p:nvSpPr>
          <p:cNvPr id="493576" name="Rectangle 8">
            <a:extLst>
              <a:ext uri="{FF2B5EF4-FFF2-40B4-BE49-F238E27FC236}">
                <a16:creationId xmlns:a16="http://schemas.microsoft.com/office/drawing/2014/main" id="{CA79EB79-E7AA-4FA4-A5EE-68015A95CC94}"/>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pic>
        <p:nvPicPr>
          <p:cNvPr id="493580" name="Picture 12">
            <a:extLst>
              <a:ext uri="{FF2B5EF4-FFF2-40B4-BE49-F238E27FC236}">
                <a16:creationId xmlns:a16="http://schemas.microsoft.com/office/drawing/2014/main" id="{7435E0EF-FBFD-42DC-B812-33C13EDE4FB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400800" y="2133600"/>
            <a:ext cx="2298700" cy="1776413"/>
          </a:xfrm>
          <a:prstGeom prst="rect">
            <a:avLst/>
          </a:prstGeom>
          <a:noFill/>
          <a:effectLst>
            <a:outerShdw dist="107763" dir="2700000" algn="ctr" rotWithShape="0">
              <a:schemeClr val="tx1"/>
            </a:outerShdw>
          </a:effectLst>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2" presetClass="entr" presetSubtype="1" fill="hold" grpId="0" nodeType="afterEffect">
                                  <p:stCondLst>
                                    <p:cond delay="0"/>
                                  </p:stCondLst>
                                  <p:childTnLst>
                                    <p:set>
                                      <p:cBhvr>
                                        <p:cTn id="6" dur="1" fill="hold">
                                          <p:stCondLst>
                                            <p:cond delay="0"/>
                                          </p:stCondLst>
                                        </p:cTn>
                                        <p:tgtEl>
                                          <p:spTgt spid="493573">
                                            <p:txEl>
                                              <p:pRg st="0" end="0"/>
                                            </p:txEl>
                                          </p:spTgt>
                                        </p:tgtEl>
                                        <p:attrNameLst>
                                          <p:attrName>style.visibility</p:attrName>
                                        </p:attrNameLst>
                                      </p:cBhvr>
                                      <p:to>
                                        <p:strVal val="visible"/>
                                      </p:to>
                                    </p:set>
                                    <p:anim calcmode="lin" valueType="num">
                                      <p:cBhvr additive="base">
                                        <p:cTn id="7" dur="500"/>
                                        <p:tgtEl>
                                          <p:spTgt spid="493573">
                                            <p:txEl>
                                              <p:pRg st="0" end="0"/>
                                            </p:txEl>
                                          </p:spTgt>
                                        </p:tgtEl>
                                        <p:attrNameLst>
                                          <p:attrName>ppt_y</p:attrName>
                                        </p:attrNameLst>
                                      </p:cBhvr>
                                      <p:tavLst>
                                        <p:tav tm="0">
                                          <p:val>
                                            <p:strVal val="#ppt_y-#ppt_h*1.125000"/>
                                          </p:val>
                                        </p:tav>
                                        <p:tav tm="100000">
                                          <p:val>
                                            <p:strVal val="#ppt_y"/>
                                          </p:val>
                                        </p:tav>
                                      </p:tavLst>
                                    </p:anim>
                                    <p:animEffect transition="in" filter="wipe(down)">
                                      <p:cBhvr>
                                        <p:cTn id="8" dur="500"/>
                                        <p:tgtEl>
                                          <p:spTgt spid="493573">
                                            <p:txEl>
                                              <p:pRg st="0" end="0"/>
                                            </p:txEl>
                                          </p:spTgt>
                                        </p:tgtEl>
                                      </p:cBhvr>
                                    </p:animEffect>
                                  </p:childTnLst>
                                </p:cTn>
                              </p:par>
                            </p:childTnLst>
                          </p:cTn>
                        </p:par>
                        <p:par>
                          <p:cTn id="9" fill="hold" nodeType="afterGroup">
                            <p:stCondLst>
                              <p:cond delay="500"/>
                            </p:stCondLst>
                            <p:childTnLst>
                              <p:par>
                                <p:cTn id="10" presetID="12" presetClass="entr" presetSubtype="1" fill="hold" grpId="0" nodeType="afterEffect">
                                  <p:stCondLst>
                                    <p:cond delay="0"/>
                                  </p:stCondLst>
                                  <p:childTnLst>
                                    <p:set>
                                      <p:cBhvr>
                                        <p:cTn id="11" dur="1" fill="hold">
                                          <p:stCondLst>
                                            <p:cond delay="0"/>
                                          </p:stCondLst>
                                        </p:cTn>
                                        <p:tgtEl>
                                          <p:spTgt spid="493573">
                                            <p:txEl>
                                              <p:pRg st="1" end="1"/>
                                            </p:txEl>
                                          </p:spTgt>
                                        </p:tgtEl>
                                        <p:attrNameLst>
                                          <p:attrName>style.visibility</p:attrName>
                                        </p:attrNameLst>
                                      </p:cBhvr>
                                      <p:to>
                                        <p:strVal val="visible"/>
                                      </p:to>
                                    </p:set>
                                    <p:anim calcmode="lin" valueType="num">
                                      <p:cBhvr additive="base">
                                        <p:cTn id="12" dur="500"/>
                                        <p:tgtEl>
                                          <p:spTgt spid="493573">
                                            <p:txEl>
                                              <p:pRg st="1" end="1"/>
                                            </p:txEl>
                                          </p:spTgt>
                                        </p:tgtEl>
                                        <p:attrNameLst>
                                          <p:attrName>ppt_y</p:attrName>
                                        </p:attrNameLst>
                                      </p:cBhvr>
                                      <p:tavLst>
                                        <p:tav tm="0">
                                          <p:val>
                                            <p:strVal val="#ppt_y-#ppt_h*1.125000"/>
                                          </p:val>
                                        </p:tav>
                                        <p:tav tm="100000">
                                          <p:val>
                                            <p:strVal val="#ppt_y"/>
                                          </p:val>
                                        </p:tav>
                                      </p:tavLst>
                                    </p:anim>
                                    <p:animEffect transition="in" filter="wipe(down)">
                                      <p:cBhvr>
                                        <p:cTn id="13" dur="500"/>
                                        <p:tgtEl>
                                          <p:spTgt spid="493573">
                                            <p:txEl>
                                              <p:pRg st="1" end="1"/>
                                            </p:txEl>
                                          </p:spTgt>
                                        </p:tgtEl>
                                      </p:cBhvr>
                                    </p:animEffect>
                                  </p:childTnLst>
                                </p:cTn>
                              </p:par>
                            </p:childTnLst>
                          </p:cTn>
                        </p:par>
                        <p:par>
                          <p:cTn id="14" fill="hold" nodeType="afterGroup">
                            <p:stCondLst>
                              <p:cond delay="1000"/>
                            </p:stCondLst>
                            <p:childTnLst>
                              <p:par>
                                <p:cTn id="15" presetID="12" presetClass="entr" presetSubtype="1" fill="hold" grpId="0" nodeType="afterEffect">
                                  <p:stCondLst>
                                    <p:cond delay="0"/>
                                  </p:stCondLst>
                                  <p:childTnLst>
                                    <p:set>
                                      <p:cBhvr>
                                        <p:cTn id="16" dur="1" fill="hold">
                                          <p:stCondLst>
                                            <p:cond delay="0"/>
                                          </p:stCondLst>
                                        </p:cTn>
                                        <p:tgtEl>
                                          <p:spTgt spid="493573">
                                            <p:txEl>
                                              <p:pRg st="2" end="2"/>
                                            </p:txEl>
                                          </p:spTgt>
                                        </p:tgtEl>
                                        <p:attrNameLst>
                                          <p:attrName>style.visibility</p:attrName>
                                        </p:attrNameLst>
                                      </p:cBhvr>
                                      <p:to>
                                        <p:strVal val="visible"/>
                                      </p:to>
                                    </p:set>
                                    <p:anim calcmode="lin" valueType="num">
                                      <p:cBhvr additive="base">
                                        <p:cTn id="17" dur="500"/>
                                        <p:tgtEl>
                                          <p:spTgt spid="493573">
                                            <p:txEl>
                                              <p:pRg st="2" end="2"/>
                                            </p:txEl>
                                          </p:spTgt>
                                        </p:tgtEl>
                                        <p:attrNameLst>
                                          <p:attrName>ppt_y</p:attrName>
                                        </p:attrNameLst>
                                      </p:cBhvr>
                                      <p:tavLst>
                                        <p:tav tm="0">
                                          <p:val>
                                            <p:strVal val="#ppt_y-#ppt_h*1.125000"/>
                                          </p:val>
                                        </p:tav>
                                        <p:tav tm="100000">
                                          <p:val>
                                            <p:strVal val="#ppt_y"/>
                                          </p:val>
                                        </p:tav>
                                      </p:tavLst>
                                    </p:anim>
                                    <p:animEffect transition="in" filter="wipe(down)">
                                      <p:cBhvr>
                                        <p:cTn id="18" dur="500"/>
                                        <p:tgtEl>
                                          <p:spTgt spid="493573">
                                            <p:txEl>
                                              <p:pRg st="2" end="2"/>
                                            </p:txEl>
                                          </p:spTgt>
                                        </p:tgtEl>
                                      </p:cBhvr>
                                    </p:animEffect>
                                  </p:childTnLst>
                                </p:cTn>
                              </p:par>
                            </p:childTnLst>
                          </p:cTn>
                        </p:par>
                        <p:par>
                          <p:cTn id="19" fill="hold" nodeType="afterGroup">
                            <p:stCondLst>
                              <p:cond delay="1500"/>
                            </p:stCondLst>
                            <p:childTnLst>
                              <p:par>
                                <p:cTn id="20" presetID="12" presetClass="entr" presetSubtype="1" fill="hold" grpId="0" nodeType="afterEffect">
                                  <p:stCondLst>
                                    <p:cond delay="0"/>
                                  </p:stCondLst>
                                  <p:childTnLst>
                                    <p:set>
                                      <p:cBhvr>
                                        <p:cTn id="21" dur="1" fill="hold">
                                          <p:stCondLst>
                                            <p:cond delay="0"/>
                                          </p:stCondLst>
                                        </p:cTn>
                                        <p:tgtEl>
                                          <p:spTgt spid="493573">
                                            <p:txEl>
                                              <p:pRg st="3" end="3"/>
                                            </p:txEl>
                                          </p:spTgt>
                                        </p:tgtEl>
                                        <p:attrNameLst>
                                          <p:attrName>style.visibility</p:attrName>
                                        </p:attrNameLst>
                                      </p:cBhvr>
                                      <p:to>
                                        <p:strVal val="visible"/>
                                      </p:to>
                                    </p:set>
                                    <p:anim calcmode="lin" valueType="num">
                                      <p:cBhvr additive="base">
                                        <p:cTn id="22" dur="500"/>
                                        <p:tgtEl>
                                          <p:spTgt spid="493573">
                                            <p:txEl>
                                              <p:pRg st="3" end="3"/>
                                            </p:txEl>
                                          </p:spTgt>
                                        </p:tgtEl>
                                        <p:attrNameLst>
                                          <p:attrName>ppt_y</p:attrName>
                                        </p:attrNameLst>
                                      </p:cBhvr>
                                      <p:tavLst>
                                        <p:tav tm="0">
                                          <p:val>
                                            <p:strVal val="#ppt_y-#ppt_h*1.125000"/>
                                          </p:val>
                                        </p:tav>
                                        <p:tav tm="100000">
                                          <p:val>
                                            <p:strVal val="#ppt_y"/>
                                          </p:val>
                                        </p:tav>
                                      </p:tavLst>
                                    </p:anim>
                                    <p:animEffect transition="in" filter="wipe(down)">
                                      <p:cBhvr>
                                        <p:cTn id="23" dur="500"/>
                                        <p:tgtEl>
                                          <p:spTgt spid="493573">
                                            <p:txEl>
                                              <p:pRg st="3" end="3"/>
                                            </p:txEl>
                                          </p:spTgt>
                                        </p:tgtEl>
                                      </p:cBhvr>
                                    </p:animEffect>
                                  </p:childTnLst>
                                </p:cTn>
                              </p:par>
                            </p:childTnLst>
                          </p:cTn>
                        </p:par>
                        <p:par>
                          <p:cTn id="24" fill="hold" nodeType="afterGroup">
                            <p:stCondLst>
                              <p:cond delay="2000"/>
                            </p:stCondLst>
                            <p:childTnLst>
                              <p:par>
                                <p:cTn id="25" presetID="12" presetClass="entr" presetSubtype="1" fill="hold" grpId="0" nodeType="afterEffect">
                                  <p:stCondLst>
                                    <p:cond delay="0"/>
                                  </p:stCondLst>
                                  <p:childTnLst>
                                    <p:set>
                                      <p:cBhvr>
                                        <p:cTn id="26" dur="1" fill="hold">
                                          <p:stCondLst>
                                            <p:cond delay="0"/>
                                          </p:stCondLst>
                                        </p:cTn>
                                        <p:tgtEl>
                                          <p:spTgt spid="493573">
                                            <p:txEl>
                                              <p:pRg st="4" end="4"/>
                                            </p:txEl>
                                          </p:spTgt>
                                        </p:tgtEl>
                                        <p:attrNameLst>
                                          <p:attrName>style.visibility</p:attrName>
                                        </p:attrNameLst>
                                      </p:cBhvr>
                                      <p:to>
                                        <p:strVal val="visible"/>
                                      </p:to>
                                    </p:set>
                                    <p:anim calcmode="lin" valueType="num">
                                      <p:cBhvr additive="base">
                                        <p:cTn id="27" dur="500"/>
                                        <p:tgtEl>
                                          <p:spTgt spid="493573">
                                            <p:txEl>
                                              <p:pRg st="4" end="4"/>
                                            </p:txEl>
                                          </p:spTgt>
                                        </p:tgtEl>
                                        <p:attrNameLst>
                                          <p:attrName>ppt_y</p:attrName>
                                        </p:attrNameLst>
                                      </p:cBhvr>
                                      <p:tavLst>
                                        <p:tav tm="0">
                                          <p:val>
                                            <p:strVal val="#ppt_y-#ppt_h*1.125000"/>
                                          </p:val>
                                        </p:tav>
                                        <p:tav tm="100000">
                                          <p:val>
                                            <p:strVal val="#ppt_y"/>
                                          </p:val>
                                        </p:tav>
                                      </p:tavLst>
                                    </p:anim>
                                    <p:animEffect transition="in" filter="wipe(down)">
                                      <p:cBhvr>
                                        <p:cTn id="28" dur="500"/>
                                        <p:tgtEl>
                                          <p:spTgt spid="493573">
                                            <p:txEl>
                                              <p:pRg st="4" end="4"/>
                                            </p:txEl>
                                          </p:spTgt>
                                        </p:tgtEl>
                                      </p:cBhvr>
                                    </p:animEffect>
                                  </p:childTnLst>
                                </p:cTn>
                              </p:par>
                            </p:childTnLst>
                          </p:cTn>
                        </p:par>
                        <p:par>
                          <p:cTn id="29" fill="hold" nodeType="afterGroup">
                            <p:stCondLst>
                              <p:cond delay="2500"/>
                            </p:stCondLst>
                            <p:childTnLst>
                              <p:par>
                                <p:cTn id="30" presetID="12" presetClass="entr" presetSubtype="1" fill="hold" grpId="0" nodeType="afterEffect">
                                  <p:stCondLst>
                                    <p:cond delay="0"/>
                                  </p:stCondLst>
                                  <p:childTnLst>
                                    <p:set>
                                      <p:cBhvr>
                                        <p:cTn id="31" dur="1" fill="hold">
                                          <p:stCondLst>
                                            <p:cond delay="0"/>
                                          </p:stCondLst>
                                        </p:cTn>
                                        <p:tgtEl>
                                          <p:spTgt spid="493573">
                                            <p:txEl>
                                              <p:pRg st="5" end="5"/>
                                            </p:txEl>
                                          </p:spTgt>
                                        </p:tgtEl>
                                        <p:attrNameLst>
                                          <p:attrName>style.visibility</p:attrName>
                                        </p:attrNameLst>
                                      </p:cBhvr>
                                      <p:to>
                                        <p:strVal val="visible"/>
                                      </p:to>
                                    </p:set>
                                    <p:anim calcmode="lin" valueType="num">
                                      <p:cBhvr additive="base">
                                        <p:cTn id="32" dur="500"/>
                                        <p:tgtEl>
                                          <p:spTgt spid="493573">
                                            <p:txEl>
                                              <p:pRg st="5" end="5"/>
                                            </p:txEl>
                                          </p:spTgt>
                                        </p:tgtEl>
                                        <p:attrNameLst>
                                          <p:attrName>ppt_y</p:attrName>
                                        </p:attrNameLst>
                                      </p:cBhvr>
                                      <p:tavLst>
                                        <p:tav tm="0">
                                          <p:val>
                                            <p:strVal val="#ppt_y-#ppt_h*1.125000"/>
                                          </p:val>
                                        </p:tav>
                                        <p:tav tm="100000">
                                          <p:val>
                                            <p:strVal val="#ppt_y"/>
                                          </p:val>
                                        </p:tav>
                                      </p:tavLst>
                                    </p:anim>
                                    <p:animEffect transition="in" filter="wipe(down)">
                                      <p:cBhvr>
                                        <p:cTn id="33" dur="500"/>
                                        <p:tgtEl>
                                          <p:spTgt spid="493573">
                                            <p:txEl>
                                              <p:pRg st="5" end="5"/>
                                            </p:txEl>
                                          </p:spTgt>
                                        </p:tgtEl>
                                      </p:cBhvr>
                                    </p:animEffect>
                                  </p:childTnLst>
                                </p:cTn>
                              </p:par>
                            </p:childTnLst>
                          </p:cTn>
                        </p:par>
                        <p:par>
                          <p:cTn id="34" fill="hold" nodeType="afterGroup">
                            <p:stCondLst>
                              <p:cond delay="3000"/>
                            </p:stCondLst>
                            <p:childTnLst>
                              <p:par>
                                <p:cTn id="35" presetID="12" presetClass="entr" presetSubtype="1" fill="hold" grpId="0" nodeType="afterEffect">
                                  <p:stCondLst>
                                    <p:cond delay="0"/>
                                  </p:stCondLst>
                                  <p:childTnLst>
                                    <p:set>
                                      <p:cBhvr>
                                        <p:cTn id="36" dur="1" fill="hold">
                                          <p:stCondLst>
                                            <p:cond delay="0"/>
                                          </p:stCondLst>
                                        </p:cTn>
                                        <p:tgtEl>
                                          <p:spTgt spid="493573">
                                            <p:txEl>
                                              <p:pRg st="6" end="6"/>
                                            </p:txEl>
                                          </p:spTgt>
                                        </p:tgtEl>
                                        <p:attrNameLst>
                                          <p:attrName>style.visibility</p:attrName>
                                        </p:attrNameLst>
                                      </p:cBhvr>
                                      <p:to>
                                        <p:strVal val="visible"/>
                                      </p:to>
                                    </p:set>
                                    <p:anim calcmode="lin" valueType="num">
                                      <p:cBhvr additive="base">
                                        <p:cTn id="37" dur="500"/>
                                        <p:tgtEl>
                                          <p:spTgt spid="493573">
                                            <p:txEl>
                                              <p:pRg st="6" end="6"/>
                                            </p:txEl>
                                          </p:spTgt>
                                        </p:tgtEl>
                                        <p:attrNameLst>
                                          <p:attrName>ppt_y</p:attrName>
                                        </p:attrNameLst>
                                      </p:cBhvr>
                                      <p:tavLst>
                                        <p:tav tm="0">
                                          <p:val>
                                            <p:strVal val="#ppt_y-#ppt_h*1.125000"/>
                                          </p:val>
                                        </p:tav>
                                        <p:tav tm="100000">
                                          <p:val>
                                            <p:strVal val="#ppt_y"/>
                                          </p:val>
                                        </p:tav>
                                      </p:tavLst>
                                    </p:anim>
                                    <p:animEffect transition="in" filter="wipe(down)">
                                      <p:cBhvr>
                                        <p:cTn id="38" dur="500"/>
                                        <p:tgtEl>
                                          <p:spTgt spid="493573">
                                            <p:txEl>
                                              <p:pRg st="6" end="6"/>
                                            </p:txEl>
                                          </p:spTgt>
                                        </p:tgtEl>
                                      </p:cBhvr>
                                    </p:animEffect>
                                  </p:childTnLst>
                                </p:cTn>
                              </p:par>
                            </p:childTnLst>
                          </p:cTn>
                        </p:par>
                        <p:par>
                          <p:cTn id="39" fill="hold" nodeType="afterGroup">
                            <p:stCondLst>
                              <p:cond delay="3500"/>
                            </p:stCondLst>
                            <p:childTnLst>
                              <p:par>
                                <p:cTn id="40" presetID="23" presetClass="entr" presetSubtype="16" fill="hold" nodeType="afterEffect">
                                  <p:stCondLst>
                                    <p:cond delay="0"/>
                                  </p:stCondLst>
                                  <p:childTnLst>
                                    <p:set>
                                      <p:cBhvr>
                                        <p:cTn id="41" dur="1" fill="hold">
                                          <p:stCondLst>
                                            <p:cond delay="0"/>
                                          </p:stCondLst>
                                        </p:cTn>
                                        <p:tgtEl>
                                          <p:spTgt spid="493580"/>
                                        </p:tgtEl>
                                        <p:attrNameLst>
                                          <p:attrName>style.visibility</p:attrName>
                                        </p:attrNameLst>
                                      </p:cBhvr>
                                      <p:to>
                                        <p:strVal val="visible"/>
                                      </p:to>
                                    </p:set>
                                    <p:anim calcmode="lin" valueType="num">
                                      <p:cBhvr>
                                        <p:cTn id="42" dur="500" fill="hold"/>
                                        <p:tgtEl>
                                          <p:spTgt spid="493580"/>
                                        </p:tgtEl>
                                        <p:attrNameLst>
                                          <p:attrName>ppt_w</p:attrName>
                                        </p:attrNameLst>
                                      </p:cBhvr>
                                      <p:tavLst>
                                        <p:tav tm="0">
                                          <p:val>
                                            <p:fltVal val="0"/>
                                          </p:val>
                                        </p:tav>
                                        <p:tav tm="100000">
                                          <p:val>
                                            <p:strVal val="#ppt_w"/>
                                          </p:val>
                                        </p:tav>
                                      </p:tavLst>
                                    </p:anim>
                                    <p:anim calcmode="lin" valueType="num">
                                      <p:cBhvr>
                                        <p:cTn id="43" dur="500" fill="hold"/>
                                        <p:tgtEl>
                                          <p:spTgt spid="493580"/>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3573" grpId="0" build="p" autoUpdateAnimBg="0" advAuto="0"/>
    </p:bldLst>
  </p:timing>
</p:sld>
</file>

<file path=ppt/slides/slide15.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503810" name="Picture 2">
            <a:extLst>
              <a:ext uri="{FF2B5EF4-FFF2-40B4-BE49-F238E27FC236}">
                <a16:creationId xmlns:a16="http://schemas.microsoft.com/office/drawing/2014/main" id="{A7452FC7-0CCF-437A-B38A-5ECD0EC6AFF9}"/>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503811" name="Rectangle 3">
            <a:extLst>
              <a:ext uri="{FF2B5EF4-FFF2-40B4-BE49-F238E27FC236}">
                <a16:creationId xmlns:a16="http://schemas.microsoft.com/office/drawing/2014/main" id="{57B932BD-B38D-4776-852B-1624EE9FE04D}"/>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503812" name="Rectangle 4">
            <a:extLst>
              <a:ext uri="{FF2B5EF4-FFF2-40B4-BE49-F238E27FC236}">
                <a16:creationId xmlns:a16="http://schemas.microsoft.com/office/drawing/2014/main" id="{55C6308A-0D12-40EC-8DCC-50950F560F82}"/>
              </a:ext>
            </a:extLst>
          </p:cNvPr>
          <p:cNvSpPr>
            <a:spLocks noChangeArrowheads="1"/>
          </p:cNvSpPr>
          <p:nvPr/>
        </p:nvSpPr>
        <p:spPr bwMode="auto">
          <a:xfrm>
            <a:off x="609600" y="304800"/>
            <a:ext cx="79248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eaLnBrk="0" hangingPunct="0"/>
            <a:r>
              <a:rPr lang="en-US" altLang="en-US" sz="3200" b="1">
                <a:solidFill>
                  <a:schemeClr val="accent1"/>
                </a:solidFill>
                <a:effectLst>
                  <a:outerShdw blurRad="38100" dist="38100" dir="2700000" algn="tl">
                    <a:srgbClr val="C0C0C0"/>
                  </a:outerShdw>
                </a:effectLst>
                <a:latin typeface="Univers BlackExt" pitchFamily="34" charset="0"/>
              </a:rPr>
              <a:t>Precautions for Air Medical </a:t>
            </a:r>
            <a:br>
              <a:rPr lang="en-US" altLang="en-US" sz="3200" b="1">
                <a:solidFill>
                  <a:schemeClr val="accent1"/>
                </a:solidFill>
                <a:effectLst>
                  <a:outerShdw blurRad="38100" dist="38100" dir="2700000" algn="tl">
                    <a:srgbClr val="C0C0C0"/>
                  </a:outerShdw>
                </a:effectLst>
                <a:latin typeface="Univers BlackExt" pitchFamily="34" charset="0"/>
              </a:rPr>
            </a:br>
            <a:r>
              <a:rPr lang="en-US" altLang="en-US" sz="3200" b="1">
                <a:solidFill>
                  <a:schemeClr val="accent1"/>
                </a:solidFill>
                <a:effectLst>
                  <a:outerShdw blurRad="38100" dist="38100" dir="2700000" algn="tl">
                    <a:srgbClr val="C0C0C0"/>
                  </a:outerShdw>
                </a:effectLst>
                <a:latin typeface="Univers BlackExt" pitchFamily="34" charset="0"/>
              </a:rPr>
              <a:t>Transport of SARS Patients</a:t>
            </a:r>
          </a:p>
        </p:txBody>
      </p:sp>
      <p:sp>
        <p:nvSpPr>
          <p:cNvPr id="503813" name="Rectangle 5">
            <a:extLst>
              <a:ext uri="{FF2B5EF4-FFF2-40B4-BE49-F238E27FC236}">
                <a16:creationId xmlns:a16="http://schemas.microsoft.com/office/drawing/2014/main" id="{989591FE-0A8F-403C-8D95-DBCA046B0BA0}"/>
              </a:ext>
            </a:extLst>
          </p:cNvPr>
          <p:cNvSpPr>
            <a:spLocks noChangeArrowheads="1"/>
          </p:cNvSpPr>
          <p:nvPr/>
        </p:nvSpPr>
        <p:spPr bwMode="auto">
          <a:xfrm>
            <a:off x="685800" y="2133600"/>
            <a:ext cx="7924800" cy="3886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lnSpc>
                <a:spcPct val="120000"/>
              </a:lnSpc>
              <a:spcBef>
                <a:spcPct val="20000"/>
              </a:spcBef>
              <a:buClr>
                <a:schemeClr val="accent1"/>
              </a:buClr>
            </a:pPr>
            <a:endParaRPr lang="en-US" altLang="en-US" sz="2000" b="1">
              <a:solidFill>
                <a:schemeClr val="accent1"/>
              </a:solidFill>
              <a:effectLst>
                <a:outerShdw blurRad="38100" dist="38100" dir="2700000" algn="tl">
                  <a:srgbClr val="C0C0C0"/>
                </a:outerShdw>
              </a:effectLst>
              <a:latin typeface="Verdana" panose="020B0604030504040204" pitchFamily="34" charset="0"/>
            </a:endParaRPr>
          </a:p>
        </p:txBody>
      </p:sp>
      <p:sp>
        <p:nvSpPr>
          <p:cNvPr id="503817" name="Rectangle 9">
            <a:extLst>
              <a:ext uri="{FF2B5EF4-FFF2-40B4-BE49-F238E27FC236}">
                <a16:creationId xmlns:a16="http://schemas.microsoft.com/office/drawing/2014/main" id="{64F02971-F606-4838-9A9B-22ABB2082A85}"/>
              </a:ext>
            </a:extLst>
          </p:cNvPr>
          <p:cNvSpPr>
            <a:spLocks noChangeArrowheads="1"/>
          </p:cNvSpPr>
          <p:nvPr>
            <p:ph type="body" idx="1"/>
          </p:nvPr>
        </p:nvSpPr>
        <p:spPr>
          <a:xfrm>
            <a:off x="1295400" y="2514600"/>
            <a:ext cx="8110538" cy="4191000"/>
          </a:xfrm>
          <a:noFill/>
          <a:ln/>
        </p:spPr>
        <p:txBody>
          <a:bodyPr/>
          <a:lstStyle/>
          <a:p>
            <a:pPr>
              <a:spcBef>
                <a:spcPct val="0"/>
              </a:spcBef>
              <a:spcAft>
                <a:spcPct val="80000"/>
              </a:spcAft>
              <a:buClr>
                <a:schemeClr val="accent1"/>
              </a:buClr>
              <a:buFontTx/>
              <a:buChar char="•"/>
            </a:pPr>
            <a:r>
              <a:rPr lang="en-US" altLang="en-US" sz="2400" b="1">
                <a:solidFill>
                  <a:schemeClr val="accent1"/>
                </a:solidFill>
                <a:effectLst>
                  <a:outerShdw blurRad="38100" dist="38100" dir="2700000" algn="tl">
                    <a:srgbClr val="C0C0C0"/>
                  </a:outerShdw>
                </a:effectLst>
              </a:rPr>
              <a:t>Use respiratory protection (N95)</a:t>
            </a:r>
          </a:p>
          <a:p>
            <a:pPr>
              <a:spcBef>
                <a:spcPct val="0"/>
              </a:spcBef>
              <a:spcAft>
                <a:spcPct val="80000"/>
              </a:spcAft>
              <a:buClr>
                <a:schemeClr val="accent1"/>
              </a:buClr>
              <a:buFontTx/>
              <a:buChar char="•"/>
            </a:pPr>
            <a:r>
              <a:rPr lang="en-US" altLang="en-US" sz="2400" b="1">
                <a:solidFill>
                  <a:schemeClr val="accent1"/>
                </a:solidFill>
                <a:effectLst>
                  <a:outerShdw blurRad="38100" dist="38100" dir="2700000" algn="tl">
                    <a:srgbClr val="C0C0C0"/>
                  </a:outerShdw>
                </a:effectLst>
              </a:rPr>
              <a:t>Wear protective clothing if there is potential for exposure to blood or </a:t>
            </a:r>
            <a:br>
              <a:rPr lang="en-US" altLang="en-US" sz="2400" b="1">
                <a:solidFill>
                  <a:schemeClr val="accent1"/>
                </a:solidFill>
                <a:effectLst>
                  <a:outerShdw blurRad="38100" dist="38100" dir="2700000" algn="tl">
                    <a:srgbClr val="C0C0C0"/>
                  </a:outerShdw>
                </a:effectLst>
              </a:rPr>
            </a:br>
            <a:r>
              <a:rPr lang="en-US" altLang="en-US" sz="2400" b="1">
                <a:solidFill>
                  <a:schemeClr val="accent1"/>
                </a:solidFill>
                <a:effectLst>
                  <a:outerShdw blurRad="38100" dist="38100" dir="2700000" algn="tl">
                    <a:srgbClr val="C0C0C0"/>
                  </a:outerShdw>
                </a:effectLst>
              </a:rPr>
              <a:t>body fluids </a:t>
            </a:r>
          </a:p>
          <a:p>
            <a:pPr>
              <a:spcBef>
                <a:spcPct val="0"/>
              </a:spcBef>
              <a:spcAft>
                <a:spcPct val="80000"/>
              </a:spcAft>
              <a:buClr>
                <a:schemeClr val="accent1"/>
              </a:buClr>
              <a:buFontTx/>
              <a:buChar char="•"/>
            </a:pPr>
            <a:r>
              <a:rPr lang="en-US" altLang="en-US" sz="2400" b="1">
                <a:solidFill>
                  <a:schemeClr val="accent1"/>
                </a:solidFill>
                <a:effectLst>
                  <a:outerShdw blurRad="38100" dist="38100" dir="2700000" algn="tl">
                    <a:srgbClr val="C0C0C0"/>
                  </a:outerShdw>
                </a:effectLst>
              </a:rPr>
              <a:t>Follow standard hygiene practices</a:t>
            </a:r>
            <a:endParaRPr lang="en-US" altLang="en-US" sz="2000" b="1">
              <a:solidFill>
                <a:schemeClr val="accent1"/>
              </a:solidFill>
              <a:effectLst>
                <a:outerShdw blurRad="38100" dist="38100" dir="2700000" algn="tl">
                  <a:srgbClr val="C0C0C0"/>
                </a:outerShdw>
              </a:effectLst>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2" presetClass="entr" presetSubtype="1" fill="hold" grpId="0" nodeType="afterEffect">
                                  <p:stCondLst>
                                    <p:cond delay="0"/>
                                  </p:stCondLst>
                                  <p:childTnLst>
                                    <p:set>
                                      <p:cBhvr>
                                        <p:cTn id="6" dur="1" fill="hold">
                                          <p:stCondLst>
                                            <p:cond delay="0"/>
                                          </p:stCondLst>
                                        </p:cTn>
                                        <p:tgtEl>
                                          <p:spTgt spid="503817">
                                            <p:txEl>
                                              <p:pRg st="0" end="0"/>
                                            </p:txEl>
                                          </p:spTgt>
                                        </p:tgtEl>
                                        <p:attrNameLst>
                                          <p:attrName>style.visibility</p:attrName>
                                        </p:attrNameLst>
                                      </p:cBhvr>
                                      <p:to>
                                        <p:strVal val="visible"/>
                                      </p:to>
                                    </p:set>
                                    <p:anim calcmode="lin" valueType="num">
                                      <p:cBhvr additive="base">
                                        <p:cTn id="7" dur="500"/>
                                        <p:tgtEl>
                                          <p:spTgt spid="503817">
                                            <p:txEl>
                                              <p:pRg st="0" end="0"/>
                                            </p:txEl>
                                          </p:spTgt>
                                        </p:tgtEl>
                                        <p:attrNameLst>
                                          <p:attrName>ppt_y</p:attrName>
                                        </p:attrNameLst>
                                      </p:cBhvr>
                                      <p:tavLst>
                                        <p:tav tm="0">
                                          <p:val>
                                            <p:strVal val="#ppt_y-#ppt_h*1.125000"/>
                                          </p:val>
                                        </p:tav>
                                        <p:tav tm="100000">
                                          <p:val>
                                            <p:strVal val="#ppt_y"/>
                                          </p:val>
                                        </p:tav>
                                      </p:tavLst>
                                    </p:anim>
                                    <p:animEffect transition="in" filter="wipe(down)">
                                      <p:cBhvr>
                                        <p:cTn id="8" dur="500"/>
                                        <p:tgtEl>
                                          <p:spTgt spid="503817">
                                            <p:txEl>
                                              <p:pRg st="0" end="0"/>
                                            </p:txEl>
                                          </p:spTgt>
                                        </p:tgtEl>
                                      </p:cBhvr>
                                    </p:animEffect>
                                  </p:childTnLst>
                                </p:cTn>
                              </p:par>
                            </p:childTnLst>
                          </p:cTn>
                        </p:par>
                        <p:par>
                          <p:cTn id="9" fill="hold" nodeType="afterGroup">
                            <p:stCondLst>
                              <p:cond delay="500"/>
                            </p:stCondLst>
                            <p:childTnLst>
                              <p:par>
                                <p:cTn id="10" presetID="12" presetClass="entr" presetSubtype="1" fill="hold" grpId="0" nodeType="afterEffect">
                                  <p:stCondLst>
                                    <p:cond delay="0"/>
                                  </p:stCondLst>
                                  <p:childTnLst>
                                    <p:set>
                                      <p:cBhvr>
                                        <p:cTn id="11" dur="1" fill="hold">
                                          <p:stCondLst>
                                            <p:cond delay="0"/>
                                          </p:stCondLst>
                                        </p:cTn>
                                        <p:tgtEl>
                                          <p:spTgt spid="503817">
                                            <p:txEl>
                                              <p:pRg st="1" end="1"/>
                                            </p:txEl>
                                          </p:spTgt>
                                        </p:tgtEl>
                                        <p:attrNameLst>
                                          <p:attrName>style.visibility</p:attrName>
                                        </p:attrNameLst>
                                      </p:cBhvr>
                                      <p:to>
                                        <p:strVal val="visible"/>
                                      </p:to>
                                    </p:set>
                                    <p:anim calcmode="lin" valueType="num">
                                      <p:cBhvr additive="base">
                                        <p:cTn id="12" dur="500"/>
                                        <p:tgtEl>
                                          <p:spTgt spid="503817">
                                            <p:txEl>
                                              <p:pRg st="1" end="1"/>
                                            </p:txEl>
                                          </p:spTgt>
                                        </p:tgtEl>
                                        <p:attrNameLst>
                                          <p:attrName>ppt_y</p:attrName>
                                        </p:attrNameLst>
                                      </p:cBhvr>
                                      <p:tavLst>
                                        <p:tav tm="0">
                                          <p:val>
                                            <p:strVal val="#ppt_y-#ppt_h*1.125000"/>
                                          </p:val>
                                        </p:tav>
                                        <p:tav tm="100000">
                                          <p:val>
                                            <p:strVal val="#ppt_y"/>
                                          </p:val>
                                        </p:tav>
                                      </p:tavLst>
                                    </p:anim>
                                    <p:animEffect transition="in" filter="wipe(down)">
                                      <p:cBhvr>
                                        <p:cTn id="13" dur="500"/>
                                        <p:tgtEl>
                                          <p:spTgt spid="503817">
                                            <p:txEl>
                                              <p:pRg st="1" end="1"/>
                                            </p:txEl>
                                          </p:spTgt>
                                        </p:tgtEl>
                                      </p:cBhvr>
                                    </p:animEffect>
                                  </p:childTnLst>
                                </p:cTn>
                              </p:par>
                            </p:childTnLst>
                          </p:cTn>
                        </p:par>
                        <p:par>
                          <p:cTn id="14" fill="hold" nodeType="afterGroup">
                            <p:stCondLst>
                              <p:cond delay="1000"/>
                            </p:stCondLst>
                            <p:childTnLst>
                              <p:par>
                                <p:cTn id="15" presetID="12" presetClass="entr" presetSubtype="1" fill="hold" grpId="0" nodeType="afterEffect">
                                  <p:stCondLst>
                                    <p:cond delay="0"/>
                                  </p:stCondLst>
                                  <p:childTnLst>
                                    <p:set>
                                      <p:cBhvr>
                                        <p:cTn id="16" dur="1" fill="hold">
                                          <p:stCondLst>
                                            <p:cond delay="0"/>
                                          </p:stCondLst>
                                        </p:cTn>
                                        <p:tgtEl>
                                          <p:spTgt spid="503817">
                                            <p:txEl>
                                              <p:pRg st="2" end="2"/>
                                            </p:txEl>
                                          </p:spTgt>
                                        </p:tgtEl>
                                        <p:attrNameLst>
                                          <p:attrName>style.visibility</p:attrName>
                                        </p:attrNameLst>
                                      </p:cBhvr>
                                      <p:to>
                                        <p:strVal val="visible"/>
                                      </p:to>
                                    </p:set>
                                    <p:anim calcmode="lin" valueType="num">
                                      <p:cBhvr additive="base">
                                        <p:cTn id="17" dur="500"/>
                                        <p:tgtEl>
                                          <p:spTgt spid="503817">
                                            <p:txEl>
                                              <p:pRg st="2" end="2"/>
                                            </p:txEl>
                                          </p:spTgt>
                                        </p:tgtEl>
                                        <p:attrNameLst>
                                          <p:attrName>ppt_y</p:attrName>
                                        </p:attrNameLst>
                                      </p:cBhvr>
                                      <p:tavLst>
                                        <p:tav tm="0">
                                          <p:val>
                                            <p:strVal val="#ppt_y-#ppt_h*1.125000"/>
                                          </p:val>
                                        </p:tav>
                                        <p:tav tm="100000">
                                          <p:val>
                                            <p:strVal val="#ppt_y"/>
                                          </p:val>
                                        </p:tav>
                                      </p:tavLst>
                                    </p:anim>
                                    <p:animEffect transition="in" filter="wipe(down)">
                                      <p:cBhvr>
                                        <p:cTn id="18" dur="500"/>
                                        <p:tgtEl>
                                          <p:spTgt spid="503817">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03817" grpId="0" build="p" autoUpdateAnimBg="0" advAuto="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5379" name="Picture 3">
            <a:extLst>
              <a:ext uri="{FF2B5EF4-FFF2-40B4-BE49-F238E27FC236}">
                <a16:creationId xmlns:a16="http://schemas.microsoft.com/office/drawing/2014/main" id="{AAAECB77-755F-44BE-980D-24BFC3165DB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85380" name="Rectangle 4">
            <a:extLst>
              <a:ext uri="{FF2B5EF4-FFF2-40B4-BE49-F238E27FC236}">
                <a16:creationId xmlns:a16="http://schemas.microsoft.com/office/drawing/2014/main" id="{390ADDF4-0DB5-4B53-AE4A-7A931C43226C}"/>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85381" name="Rectangle 5">
            <a:extLst>
              <a:ext uri="{FF2B5EF4-FFF2-40B4-BE49-F238E27FC236}">
                <a16:creationId xmlns:a16="http://schemas.microsoft.com/office/drawing/2014/main" id="{16100AF9-F873-4598-A34B-EA67DE72FEA3}"/>
              </a:ext>
            </a:extLst>
          </p:cNvPr>
          <p:cNvSpPr>
            <a:spLocks noChangeArrowheads="1"/>
          </p:cNvSpPr>
          <p:nvPr/>
        </p:nvSpPr>
        <p:spPr bwMode="auto">
          <a:xfrm>
            <a:off x="609600" y="381000"/>
            <a:ext cx="79248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a:r>
              <a:rPr lang="en-US" altLang="en-US" sz="3200" b="1">
                <a:solidFill>
                  <a:schemeClr val="accent1"/>
                </a:solidFill>
                <a:effectLst>
                  <a:outerShdw blurRad="38100" dist="38100" dir="2700000" algn="tl">
                    <a:srgbClr val="C0C0C0"/>
                  </a:outerShdw>
                </a:effectLst>
                <a:latin typeface="Univers BlackExt" pitchFamily="34" charset="0"/>
              </a:rPr>
              <a:t>Precautions for Handling Human Remains of SARS Patients</a:t>
            </a:r>
            <a:endParaRPr lang="en-US" altLang="en-US" sz="2800" b="1">
              <a:solidFill>
                <a:schemeClr val="accent1"/>
              </a:solidFill>
              <a:effectLst>
                <a:outerShdw blurRad="38100" dist="38100" dir="2700000" algn="tl">
                  <a:srgbClr val="C0C0C0"/>
                </a:outerShdw>
              </a:effectLst>
              <a:latin typeface="Univers BlackExt" pitchFamily="34" charset="0"/>
            </a:endParaRPr>
          </a:p>
        </p:txBody>
      </p:sp>
      <p:sp>
        <p:nvSpPr>
          <p:cNvPr id="485382" name="Rectangle 6">
            <a:extLst>
              <a:ext uri="{FF2B5EF4-FFF2-40B4-BE49-F238E27FC236}">
                <a16:creationId xmlns:a16="http://schemas.microsoft.com/office/drawing/2014/main" id="{6CA7383C-55BD-4208-A768-53EC3A811552}"/>
              </a:ext>
            </a:extLst>
          </p:cNvPr>
          <p:cNvSpPr>
            <a:spLocks noChangeArrowheads="1"/>
          </p:cNvSpPr>
          <p:nvPr/>
        </p:nvSpPr>
        <p:spPr bwMode="auto">
          <a:xfrm>
            <a:off x="1371600" y="2667000"/>
            <a:ext cx="6858000" cy="2209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5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Use N95 or higher respirators </a:t>
            </a:r>
            <a:br>
              <a:rPr lang="en-US" altLang="en-US" sz="800" b="1">
                <a:solidFill>
                  <a:schemeClr val="accent1"/>
                </a:solidFill>
                <a:effectLst>
                  <a:outerShdw blurRad="38100" dist="38100" dir="2700000" algn="tl">
                    <a:srgbClr val="C0C0C0"/>
                  </a:outerShdw>
                </a:effectLst>
                <a:latin typeface="Verdana" panose="020B0604030504040204" pitchFamily="34" charset="0"/>
              </a:rPr>
            </a:br>
            <a:endParaRPr lang="en-US" altLang="en-US" sz="800" b="1">
              <a:solidFill>
                <a:schemeClr val="accent1"/>
              </a:solidFill>
              <a:effectLst>
                <a:outerShdw blurRad="38100" dist="38100" dir="2700000" algn="tl">
                  <a:srgbClr val="C0C0C0"/>
                </a:outerShdw>
              </a:effectLst>
              <a:latin typeface="Verdana" panose="020B0604030504040204" pitchFamily="34" charset="0"/>
            </a:endParaRPr>
          </a:p>
          <a:p>
            <a:pPr>
              <a:spcAft>
                <a:spcPct val="5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Wear surgical scrub suit, surgical cap, gown or apron, eye protection, shoe covers, double gloves</a:t>
            </a:r>
          </a:p>
          <a:p>
            <a:pPr>
              <a:spcAft>
                <a:spcPct val="5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Use good hygiene practices  </a:t>
            </a:r>
            <a:br>
              <a:rPr lang="en-US" altLang="en-US" sz="800" b="1">
                <a:solidFill>
                  <a:schemeClr val="accent1"/>
                </a:solidFill>
                <a:effectLst>
                  <a:outerShdw blurRad="38100" dist="38100" dir="2700000" algn="tl">
                    <a:srgbClr val="C0C0C0"/>
                  </a:outerShdw>
                </a:effectLst>
                <a:latin typeface="Verdana" panose="020B0604030504040204" pitchFamily="34" charset="0"/>
              </a:rPr>
            </a:br>
            <a:r>
              <a:rPr lang="en-US" altLang="en-US" sz="800" b="1">
                <a:solidFill>
                  <a:schemeClr val="accent1"/>
                </a:solidFill>
                <a:effectLst>
                  <a:outerShdw blurRad="38100" dist="38100" dir="2700000" algn="tl">
                    <a:srgbClr val="C0C0C0"/>
                  </a:outerShdw>
                </a:effectLst>
                <a:latin typeface="Verdana" panose="020B0604030504040204" pitchFamily="34" charset="0"/>
              </a:rPr>
              <a:t> </a:t>
            </a:r>
            <a:r>
              <a:rPr lang="en-US" altLang="en-US" b="1">
                <a:solidFill>
                  <a:schemeClr val="accent1"/>
                </a:solidFill>
                <a:effectLst>
                  <a:outerShdw blurRad="38100" dist="38100" dir="2700000" algn="tl">
                    <a:srgbClr val="C0C0C0"/>
                  </a:outerShdw>
                </a:effectLst>
                <a:latin typeface="Verdana" panose="020B0604030504040204" pitchFamily="34" charset="0"/>
              </a:rPr>
              <a:t> </a:t>
            </a:r>
            <a:r>
              <a:rPr lang="en-US" altLang="en-US">
                <a:solidFill>
                  <a:schemeClr val="bg1"/>
                </a:solidFill>
                <a:latin typeface="Verdana" panose="020B0604030504040204" pitchFamily="34" charset="0"/>
              </a:rPr>
              <a:t>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4" fill="hold" grpId="0" nodeType="afterEffect">
                                  <p:stCondLst>
                                    <p:cond delay="0"/>
                                  </p:stCondLst>
                                  <p:childTnLst>
                                    <p:set>
                                      <p:cBhvr>
                                        <p:cTn id="6" dur="1" fill="hold">
                                          <p:stCondLst>
                                            <p:cond delay="0"/>
                                          </p:stCondLst>
                                        </p:cTn>
                                        <p:tgtEl>
                                          <p:spTgt spid="485382">
                                            <p:txEl>
                                              <p:pRg st="0" end="0"/>
                                            </p:txEl>
                                          </p:spTgt>
                                        </p:tgtEl>
                                        <p:attrNameLst>
                                          <p:attrName>style.visibility</p:attrName>
                                        </p:attrNameLst>
                                      </p:cBhvr>
                                      <p:to>
                                        <p:strVal val="visible"/>
                                      </p:to>
                                    </p:set>
                                    <p:anim calcmode="lin" valueType="num">
                                      <p:cBhvr additive="base">
                                        <p:cTn id="7" dur="500" fill="hold"/>
                                        <p:tgtEl>
                                          <p:spTgt spid="485382">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485382">
                                            <p:txEl>
                                              <p:pRg st="0" end="0"/>
                                            </p:txEl>
                                          </p:spTgt>
                                        </p:tgtEl>
                                        <p:attrNameLst>
                                          <p:attrName>ppt_y</p:attrName>
                                        </p:attrNameLst>
                                      </p:cBhvr>
                                      <p:tavLst>
                                        <p:tav tm="0">
                                          <p:val>
                                            <p:strVal val="1+#ppt_h/2"/>
                                          </p:val>
                                        </p:tav>
                                        <p:tav tm="100000">
                                          <p:val>
                                            <p:strVal val="#ppt_y"/>
                                          </p:val>
                                        </p:tav>
                                      </p:tavLst>
                                    </p:anim>
                                  </p:childTnLst>
                                </p:cTn>
                              </p:par>
                            </p:childTnLst>
                          </p:cTn>
                        </p:par>
                        <p:par>
                          <p:cTn id="9" fill="hold" nodeType="afterGroup">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485382">
                                            <p:txEl>
                                              <p:pRg st="1" end="1"/>
                                            </p:txEl>
                                          </p:spTgt>
                                        </p:tgtEl>
                                        <p:attrNameLst>
                                          <p:attrName>style.visibility</p:attrName>
                                        </p:attrNameLst>
                                      </p:cBhvr>
                                      <p:to>
                                        <p:strVal val="visible"/>
                                      </p:to>
                                    </p:set>
                                    <p:anim calcmode="lin" valueType="num">
                                      <p:cBhvr additive="base">
                                        <p:cTn id="12" dur="500" fill="hold"/>
                                        <p:tgtEl>
                                          <p:spTgt spid="485382">
                                            <p:txEl>
                                              <p:pRg st="1" end="1"/>
                                            </p:txEl>
                                          </p:spTgt>
                                        </p:tgtEl>
                                        <p:attrNameLst>
                                          <p:attrName>ppt_x</p:attrName>
                                        </p:attrNameLst>
                                      </p:cBhvr>
                                      <p:tavLst>
                                        <p:tav tm="0">
                                          <p:val>
                                            <p:strVal val="#ppt_x"/>
                                          </p:val>
                                        </p:tav>
                                        <p:tav tm="100000">
                                          <p:val>
                                            <p:strVal val="#ppt_x"/>
                                          </p:val>
                                        </p:tav>
                                      </p:tavLst>
                                    </p:anim>
                                    <p:anim calcmode="lin" valueType="num">
                                      <p:cBhvr additive="base">
                                        <p:cTn id="13" dur="500" fill="hold"/>
                                        <p:tgtEl>
                                          <p:spTgt spid="485382">
                                            <p:txEl>
                                              <p:pRg st="1" end="1"/>
                                            </p:txEl>
                                          </p:spTgt>
                                        </p:tgtEl>
                                        <p:attrNameLst>
                                          <p:attrName>ppt_y</p:attrName>
                                        </p:attrNameLst>
                                      </p:cBhvr>
                                      <p:tavLst>
                                        <p:tav tm="0">
                                          <p:val>
                                            <p:strVal val="1+#ppt_h/2"/>
                                          </p:val>
                                        </p:tav>
                                        <p:tav tm="100000">
                                          <p:val>
                                            <p:strVal val="#ppt_y"/>
                                          </p:val>
                                        </p:tav>
                                      </p:tavLst>
                                    </p:anim>
                                  </p:childTnLst>
                                </p:cTn>
                              </p:par>
                            </p:childTnLst>
                          </p:cTn>
                        </p:par>
                        <p:par>
                          <p:cTn id="14" fill="hold" nodeType="afterGroup">
                            <p:stCondLst>
                              <p:cond delay="1000"/>
                            </p:stCondLst>
                            <p:childTnLst>
                              <p:par>
                                <p:cTn id="15" presetID="2" presetClass="entr" presetSubtype="4" fill="hold" grpId="0" nodeType="afterEffect">
                                  <p:stCondLst>
                                    <p:cond delay="0"/>
                                  </p:stCondLst>
                                  <p:childTnLst>
                                    <p:set>
                                      <p:cBhvr>
                                        <p:cTn id="16" dur="1" fill="hold">
                                          <p:stCondLst>
                                            <p:cond delay="0"/>
                                          </p:stCondLst>
                                        </p:cTn>
                                        <p:tgtEl>
                                          <p:spTgt spid="485382">
                                            <p:txEl>
                                              <p:pRg st="2" end="2"/>
                                            </p:txEl>
                                          </p:spTgt>
                                        </p:tgtEl>
                                        <p:attrNameLst>
                                          <p:attrName>style.visibility</p:attrName>
                                        </p:attrNameLst>
                                      </p:cBhvr>
                                      <p:to>
                                        <p:strVal val="visible"/>
                                      </p:to>
                                    </p:set>
                                    <p:anim calcmode="lin" valueType="num">
                                      <p:cBhvr additive="base">
                                        <p:cTn id="17" dur="500" fill="hold"/>
                                        <p:tgtEl>
                                          <p:spTgt spid="485382">
                                            <p:txEl>
                                              <p:pRg st="2" end="2"/>
                                            </p:txEl>
                                          </p:spTgt>
                                        </p:tgtEl>
                                        <p:attrNameLst>
                                          <p:attrName>ppt_x</p:attrName>
                                        </p:attrNameLst>
                                      </p:cBhvr>
                                      <p:tavLst>
                                        <p:tav tm="0">
                                          <p:val>
                                            <p:strVal val="#ppt_x"/>
                                          </p:val>
                                        </p:tav>
                                        <p:tav tm="100000">
                                          <p:val>
                                            <p:strVal val="#ppt_x"/>
                                          </p:val>
                                        </p:tav>
                                      </p:tavLst>
                                    </p:anim>
                                    <p:anim calcmode="lin" valueType="num">
                                      <p:cBhvr additive="base">
                                        <p:cTn id="18" dur="500" fill="hold"/>
                                        <p:tgtEl>
                                          <p:spTgt spid="485382">
                                            <p:txEl>
                                              <p:pRg st="2" end="2"/>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5382" grpId="0" build="p" autoUpdateAnimBg="0" advAuto="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99719" name="Picture 7">
            <a:extLst>
              <a:ext uri="{FF2B5EF4-FFF2-40B4-BE49-F238E27FC236}">
                <a16:creationId xmlns:a16="http://schemas.microsoft.com/office/drawing/2014/main" id="{CC416E95-DD27-4F97-A9F7-3E7F8CE3920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499720" name="Rectangle 8">
            <a:extLst>
              <a:ext uri="{FF2B5EF4-FFF2-40B4-BE49-F238E27FC236}">
                <a16:creationId xmlns:a16="http://schemas.microsoft.com/office/drawing/2014/main" id="{F444F9C9-E5B1-47EE-930C-3BEA27B478C8}"/>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99721" name="Rectangle 9">
            <a:extLst>
              <a:ext uri="{FF2B5EF4-FFF2-40B4-BE49-F238E27FC236}">
                <a16:creationId xmlns:a16="http://schemas.microsoft.com/office/drawing/2014/main" id="{D910B793-3440-4D45-9DB5-FF34634CA7E1}"/>
              </a:ext>
            </a:extLst>
          </p:cNvPr>
          <p:cNvSpPr>
            <a:spLocks noChangeArrowheads="1"/>
          </p:cNvSpPr>
          <p:nvPr/>
        </p:nvSpPr>
        <p:spPr bwMode="auto">
          <a:xfrm>
            <a:off x="642938" y="639763"/>
            <a:ext cx="7815262" cy="5794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eaLnBrk="0" hangingPunct="0"/>
            <a:r>
              <a:rPr lang="en-US" altLang="en-US" sz="3200" b="1">
                <a:solidFill>
                  <a:schemeClr val="accent1"/>
                </a:solidFill>
                <a:effectLst>
                  <a:outerShdw blurRad="38100" dist="38100" dir="2700000" algn="tl">
                    <a:srgbClr val="C0C0C0"/>
                  </a:outerShdw>
                </a:effectLst>
                <a:latin typeface="Univers BlackExt" pitchFamily="34" charset="0"/>
              </a:rPr>
              <a:t>Employee Training </a:t>
            </a:r>
          </a:p>
        </p:txBody>
      </p:sp>
      <p:sp>
        <p:nvSpPr>
          <p:cNvPr id="499722" name="Rectangle 10">
            <a:extLst>
              <a:ext uri="{FF2B5EF4-FFF2-40B4-BE49-F238E27FC236}">
                <a16:creationId xmlns:a16="http://schemas.microsoft.com/office/drawing/2014/main" id="{416C4C42-C877-452D-A123-1D5A3A5ECAB1}"/>
              </a:ext>
            </a:extLst>
          </p:cNvPr>
          <p:cNvSpPr>
            <a:spLocks noChangeArrowheads="1"/>
          </p:cNvSpPr>
          <p:nvPr/>
        </p:nvSpPr>
        <p:spPr bwMode="auto">
          <a:xfrm>
            <a:off x="1295400" y="2362200"/>
            <a:ext cx="7467600" cy="4495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4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All employees with potential exposure should receive training   </a:t>
            </a:r>
          </a:p>
          <a:p>
            <a:pPr>
              <a:spcAft>
                <a:spcPct val="4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Training should cover hazards and protocols at worksite to reduce exposures and isolate and report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SARS cases</a:t>
            </a:r>
          </a:p>
          <a:p>
            <a:pPr>
              <a:spcAft>
                <a:spcPct val="4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Workers who experience SARS symptoms should be excluded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from duty </a:t>
            </a:r>
          </a:p>
          <a:p>
            <a:pPr>
              <a:spcAft>
                <a:spcPct val="40000"/>
              </a:spcAft>
              <a:buClr>
                <a:schemeClr val="accent1"/>
              </a:buClr>
              <a:buSzPct val="75000"/>
            </a:pPr>
            <a:endParaRPr lang="en-US" altLang="en-US" b="1">
              <a:solidFill>
                <a:schemeClr val="accent1"/>
              </a:solidFill>
              <a:effectLst>
                <a:outerShdw blurRad="38100" dist="38100" dir="2700000" algn="tl">
                  <a:srgbClr val="C0C0C0"/>
                </a:outerShdw>
              </a:effectLst>
              <a:latin typeface="Verdana" panose="020B0604030504040204" pitchFamily="34" charset="0"/>
            </a:endParaRPr>
          </a:p>
        </p:txBody>
      </p:sp>
      <p:sp>
        <p:nvSpPr>
          <p:cNvPr id="499724" name="Rectangle 12">
            <a:extLst>
              <a:ext uri="{FF2B5EF4-FFF2-40B4-BE49-F238E27FC236}">
                <a16:creationId xmlns:a16="http://schemas.microsoft.com/office/drawing/2014/main" id="{0AFBE750-7E05-47ED-9B35-F2B9D677E0F6}"/>
              </a:ext>
            </a:extLst>
          </p:cNvPr>
          <p:cNvSpPr>
            <a:spLocks noChangeArrowheads="1"/>
          </p:cNvSpPr>
          <p:nvPr/>
        </p:nvSpPr>
        <p:spPr bwMode="auto">
          <a:xfrm>
            <a:off x="4479925" y="3116263"/>
            <a:ext cx="184150" cy="6254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pPr>
              <a:lnSpc>
                <a:spcPct val="92000"/>
              </a:lnSpc>
            </a:pPr>
            <a:endParaRPr lang="en-US" altLang="en-US" sz="3800">
              <a:solidFill>
                <a:schemeClr val="tx2"/>
              </a:solidFill>
              <a:latin typeface="Times New Roman" panose="020206030504050203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2" fill="hold" grpId="0" nodeType="afterEffect">
                                  <p:stCondLst>
                                    <p:cond delay="0"/>
                                  </p:stCondLst>
                                  <p:childTnLst>
                                    <p:set>
                                      <p:cBhvr>
                                        <p:cTn id="6" dur="1" fill="hold">
                                          <p:stCondLst>
                                            <p:cond delay="0"/>
                                          </p:stCondLst>
                                        </p:cTn>
                                        <p:tgtEl>
                                          <p:spTgt spid="499722">
                                            <p:txEl>
                                              <p:pRg st="0" end="0"/>
                                            </p:txEl>
                                          </p:spTgt>
                                        </p:tgtEl>
                                        <p:attrNameLst>
                                          <p:attrName>style.visibility</p:attrName>
                                        </p:attrNameLst>
                                      </p:cBhvr>
                                      <p:to>
                                        <p:strVal val="visible"/>
                                      </p:to>
                                    </p:set>
                                    <p:anim calcmode="lin" valueType="num">
                                      <p:cBhvr additive="base">
                                        <p:cTn id="7" dur="500" fill="hold"/>
                                        <p:tgtEl>
                                          <p:spTgt spid="499722">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499722">
                                            <p:txEl>
                                              <p:pRg st="0" end="0"/>
                                            </p:txEl>
                                          </p:spTgt>
                                        </p:tgtEl>
                                        <p:attrNameLst>
                                          <p:attrName>ppt_y</p:attrName>
                                        </p:attrNameLst>
                                      </p:cBhvr>
                                      <p:tavLst>
                                        <p:tav tm="0">
                                          <p:val>
                                            <p:strVal val="#ppt_y"/>
                                          </p:val>
                                        </p:tav>
                                        <p:tav tm="100000">
                                          <p:val>
                                            <p:strVal val="#ppt_y"/>
                                          </p:val>
                                        </p:tav>
                                      </p:tavLst>
                                    </p:anim>
                                  </p:childTnLst>
                                </p:cTn>
                              </p:par>
                            </p:childTnLst>
                          </p:cTn>
                        </p:par>
                        <p:par>
                          <p:cTn id="9" fill="hold" nodeType="afterGroup">
                            <p:stCondLst>
                              <p:cond delay="500"/>
                            </p:stCondLst>
                            <p:childTnLst>
                              <p:par>
                                <p:cTn id="10" presetID="2" presetClass="entr" presetSubtype="2" fill="hold" grpId="0" nodeType="afterEffect">
                                  <p:stCondLst>
                                    <p:cond delay="0"/>
                                  </p:stCondLst>
                                  <p:childTnLst>
                                    <p:set>
                                      <p:cBhvr>
                                        <p:cTn id="11" dur="1" fill="hold">
                                          <p:stCondLst>
                                            <p:cond delay="0"/>
                                          </p:stCondLst>
                                        </p:cTn>
                                        <p:tgtEl>
                                          <p:spTgt spid="499722">
                                            <p:txEl>
                                              <p:pRg st="1" end="1"/>
                                            </p:txEl>
                                          </p:spTgt>
                                        </p:tgtEl>
                                        <p:attrNameLst>
                                          <p:attrName>style.visibility</p:attrName>
                                        </p:attrNameLst>
                                      </p:cBhvr>
                                      <p:to>
                                        <p:strVal val="visible"/>
                                      </p:to>
                                    </p:set>
                                    <p:anim calcmode="lin" valueType="num">
                                      <p:cBhvr additive="base">
                                        <p:cTn id="12" dur="500" fill="hold"/>
                                        <p:tgtEl>
                                          <p:spTgt spid="499722">
                                            <p:txEl>
                                              <p:pRg st="1" end="1"/>
                                            </p:txEl>
                                          </p:spTgt>
                                        </p:tgtEl>
                                        <p:attrNameLst>
                                          <p:attrName>ppt_x</p:attrName>
                                        </p:attrNameLst>
                                      </p:cBhvr>
                                      <p:tavLst>
                                        <p:tav tm="0">
                                          <p:val>
                                            <p:strVal val="1+#ppt_w/2"/>
                                          </p:val>
                                        </p:tav>
                                        <p:tav tm="100000">
                                          <p:val>
                                            <p:strVal val="#ppt_x"/>
                                          </p:val>
                                        </p:tav>
                                      </p:tavLst>
                                    </p:anim>
                                    <p:anim calcmode="lin" valueType="num">
                                      <p:cBhvr additive="base">
                                        <p:cTn id="13" dur="500" fill="hold"/>
                                        <p:tgtEl>
                                          <p:spTgt spid="499722">
                                            <p:txEl>
                                              <p:pRg st="1" end="1"/>
                                            </p:txEl>
                                          </p:spTgt>
                                        </p:tgtEl>
                                        <p:attrNameLst>
                                          <p:attrName>ppt_y</p:attrName>
                                        </p:attrNameLst>
                                      </p:cBhvr>
                                      <p:tavLst>
                                        <p:tav tm="0">
                                          <p:val>
                                            <p:strVal val="#ppt_y"/>
                                          </p:val>
                                        </p:tav>
                                        <p:tav tm="100000">
                                          <p:val>
                                            <p:strVal val="#ppt_y"/>
                                          </p:val>
                                        </p:tav>
                                      </p:tavLst>
                                    </p:anim>
                                  </p:childTnLst>
                                </p:cTn>
                              </p:par>
                            </p:childTnLst>
                          </p:cTn>
                        </p:par>
                        <p:par>
                          <p:cTn id="14" fill="hold" nodeType="afterGroup">
                            <p:stCondLst>
                              <p:cond delay="1000"/>
                            </p:stCondLst>
                            <p:childTnLst>
                              <p:par>
                                <p:cTn id="15" presetID="2" presetClass="entr" presetSubtype="2" fill="hold" grpId="0" nodeType="afterEffect">
                                  <p:stCondLst>
                                    <p:cond delay="0"/>
                                  </p:stCondLst>
                                  <p:childTnLst>
                                    <p:set>
                                      <p:cBhvr>
                                        <p:cTn id="16" dur="1" fill="hold">
                                          <p:stCondLst>
                                            <p:cond delay="0"/>
                                          </p:stCondLst>
                                        </p:cTn>
                                        <p:tgtEl>
                                          <p:spTgt spid="499722">
                                            <p:txEl>
                                              <p:pRg st="2" end="2"/>
                                            </p:txEl>
                                          </p:spTgt>
                                        </p:tgtEl>
                                        <p:attrNameLst>
                                          <p:attrName>style.visibility</p:attrName>
                                        </p:attrNameLst>
                                      </p:cBhvr>
                                      <p:to>
                                        <p:strVal val="visible"/>
                                      </p:to>
                                    </p:set>
                                    <p:anim calcmode="lin" valueType="num">
                                      <p:cBhvr additive="base">
                                        <p:cTn id="17" dur="500" fill="hold"/>
                                        <p:tgtEl>
                                          <p:spTgt spid="499722">
                                            <p:txEl>
                                              <p:pRg st="2" end="2"/>
                                            </p:txEl>
                                          </p:spTgt>
                                        </p:tgtEl>
                                        <p:attrNameLst>
                                          <p:attrName>ppt_x</p:attrName>
                                        </p:attrNameLst>
                                      </p:cBhvr>
                                      <p:tavLst>
                                        <p:tav tm="0">
                                          <p:val>
                                            <p:strVal val="1+#ppt_w/2"/>
                                          </p:val>
                                        </p:tav>
                                        <p:tav tm="100000">
                                          <p:val>
                                            <p:strVal val="#ppt_x"/>
                                          </p:val>
                                        </p:tav>
                                      </p:tavLst>
                                    </p:anim>
                                    <p:anim calcmode="lin" valueType="num">
                                      <p:cBhvr additive="base">
                                        <p:cTn id="18" dur="500" fill="hold"/>
                                        <p:tgtEl>
                                          <p:spTgt spid="499722">
                                            <p:txEl>
                                              <p:pRg st="2" end="2"/>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9722" grpId="0" build="p" autoUpdateAnimBg="0" advAuto="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64226" name="Picture 2">
            <a:extLst>
              <a:ext uri="{FF2B5EF4-FFF2-40B4-BE49-F238E27FC236}">
                <a16:creationId xmlns:a16="http://schemas.microsoft.com/office/drawing/2014/main" id="{703CBE33-385D-4FE5-B987-6F09FCE4654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sp>
        <p:nvSpPr>
          <p:cNvPr id="564227" name="Rectangle 3">
            <a:extLst>
              <a:ext uri="{FF2B5EF4-FFF2-40B4-BE49-F238E27FC236}">
                <a16:creationId xmlns:a16="http://schemas.microsoft.com/office/drawing/2014/main" id="{C569B51E-7879-4BAD-B706-F9A8E886BDD6}"/>
              </a:ext>
            </a:extLst>
          </p:cNvPr>
          <p:cNvSpPr>
            <a:spLocks noChangeArrowheads="1"/>
          </p:cNvSpPr>
          <p:nvPr/>
        </p:nvSpPr>
        <p:spPr bwMode="auto">
          <a:xfrm>
            <a:off x="0" y="6705600"/>
            <a:ext cx="9144000" cy="152400"/>
          </a:xfrm>
          <a:prstGeom prst="rect">
            <a:avLst/>
          </a:prstGeom>
          <a:solidFill>
            <a:srgbClr val="FFB3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564228" name="Rectangle 4">
            <a:extLst>
              <a:ext uri="{FF2B5EF4-FFF2-40B4-BE49-F238E27FC236}">
                <a16:creationId xmlns:a16="http://schemas.microsoft.com/office/drawing/2014/main" id="{A07337A5-28FC-4C0A-81B5-9FFCCC1337F4}"/>
              </a:ext>
            </a:extLst>
          </p:cNvPr>
          <p:cNvSpPr>
            <a:spLocks noChangeArrowheads="1"/>
          </p:cNvSpPr>
          <p:nvPr/>
        </p:nvSpPr>
        <p:spPr bwMode="auto">
          <a:xfrm>
            <a:off x="642938" y="152400"/>
            <a:ext cx="7815262"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spAutoFit/>
          </a:bodyPr>
          <a:lstStyle>
            <a:lvl1pPr>
              <a:defRPr sz="2400">
                <a:solidFill>
                  <a:schemeClr val="tx1"/>
                </a:solidFill>
                <a:latin typeface="Times New Roman" panose="02020603050405020304" pitchFamily="18" charset="0"/>
              </a:defRPr>
            </a:lvl1pPr>
            <a:lvl2pPr>
              <a:defRPr sz="2400">
                <a:solidFill>
                  <a:schemeClr val="tx1"/>
                </a:solidFill>
                <a:latin typeface="Times New Roman" panose="02020603050405020304" pitchFamily="18" charset="0"/>
              </a:defRPr>
            </a:lvl2pPr>
            <a:lvl3pPr>
              <a:defRPr sz="2400">
                <a:solidFill>
                  <a:schemeClr val="tx1"/>
                </a:solidFill>
                <a:latin typeface="Times New Roman" panose="02020603050405020304" pitchFamily="18" charset="0"/>
              </a:defRPr>
            </a:lvl3pPr>
            <a:lvl4pPr>
              <a:defRPr sz="2400">
                <a:solidFill>
                  <a:schemeClr val="tx1"/>
                </a:solidFill>
                <a:latin typeface="Times New Roman" panose="02020603050405020304" pitchFamily="18" charset="0"/>
              </a:defRPr>
            </a:lvl4pPr>
            <a:lvl5pPr>
              <a:defRPr sz="2400">
                <a:solidFill>
                  <a:schemeClr val="tx1"/>
                </a:solidFill>
                <a:latin typeface="Times New Roman" panose="02020603050405020304" pitchFamily="18" charset="0"/>
              </a:defRPr>
            </a:lvl5pPr>
            <a:lvl6pPr marL="457200" fontAlgn="base">
              <a:spcBef>
                <a:spcPct val="0"/>
              </a:spcBef>
              <a:spcAft>
                <a:spcPct val="0"/>
              </a:spcAft>
              <a:defRPr sz="2400">
                <a:solidFill>
                  <a:schemeClr val="tx1"/>
                </a:solidFill>
                <a:latin typeface="Times New Roman" panose="02020603050405020304" pitchFamily="18" charset="0"/>
              </a:defRPr>
            </a:lvl6pPr>
            <a:lvl7pPr marL="914400" fontAlgn="base">
              <a:spcBef>
                <a:spcPct val="0"/>
              </a:spcBef>
              <a:spcAft>
                <a:spcPct val="0"/>
              </a:spcAft>
              <a:defRPr sz="2400">
                <a:solidFill>
                  <a:schemeClr val="tx1"/>
                </a:solidFill>
                <a:latin typeface="Times New Roman" panose="02020603050405020304" pitchFamily="18" charset="0"/>
              </a:defRPr>
            </a:lvl7pPr>
            <a:lvl8pPr marL="1371600" fontAlgn="base">
              <a:spcBef>
                <a:spcPct val="0"/>
              </a:spcBef>
              <a:spcAft>
                <a:spcPct val="0"/>
              </a:spcAft>
              <a:defRPr sz="2400">
                <a:solidFill>
                  <a:schemeClr val="tx1"/>
                </a:solidFill>
                <a:latin typeface="Times New Roman" panose="02020603050405020304" pitchFamily="18" charset="0"/>
              </a:defRPr>
            </a:lvl8pPr>
            <a:lvl9pPr marL="1828800" fontAlgn="base">
              <a:spcBef>
                <a:spcPct val="0"/>
              </a:spcBef>
              <a:spcAft>
                <a:spcPct val="0"/>
              </a:spcAft>
              <a:defRPr sz="2400">
                <a:solidFill>
                  <a:schemeClr val="tx1"/>
                </a:solidFill>
                <a:latin typeface="Times New Roman" panose="02020603050405020304" pitchFamily="18" charset="0"/>
              </a:defRPr>
            </a:lvl9pPr>
          </a:lstStyle>
          <a:p>
            <a:pPr algn="ctr" eaLnBrk="0" hangingPunct="0"/>
            <a:r>
              <a:rPr lang="en-US" altLang="en-US" sz="3200" b="1">
                <a:solidFill>
                  <a:schemeClr val="accent1"/>
                </a:solidFill>
                <a:effectLst>
                  <a:outerShdw blurRad="38100" dist="38100" dir="2700000" algn="tl">
                    <a:srgbClr val="C0C0C0"/>
                  </a:outerShdw>
                </a:effectLst>
                <a:latin typeface="Univers BlackExt" pitchFamily="34" charset="0"/>
              </a:rPr>
              <a:t>CDC Suggestions for Family Members Caring for SARS Patients at Home </a:t>
            </a:r>
          </a:p>
        </p:txBody>
      </p:sp>
      <p:sp>
        <p:nvSpPr>
          <p:cNvPr id="564229" name="Rectangle 5">
            <a:extLst>
              <a:ext uri="{FF2B5EF4-FFF2-40B4-BE49-F238E27FC236}">
                <a16:creationId xmlns:a16="http://schemas.microsoft.com/office/drawing/2014/main" id="{37A6B647-79EA-4F13-9E9D-789F93746CAC}"/>
              </a:ext>
            </a:extLst>
          </p:cNvPr>
          <p:cNvSpPr>
            <a:spLocks noChangeArrowheads="1"/>
          </p:cNvSpPr>
          <p:nvPr/>
        </p:nvSpPr>
        <p:spPr bwMode="auto">
          <a:xfrm>
            <a:off x="1905000" y="2819400"/>
            <a:ext cx="7467600" cy="4495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defRPr sz="2400">
                <a:solidFill>
                  <a:schemeClr val="tx1"/>
                </a:solidFill>
                <a:latin typeface="Times New Roman" panose="02020603050405020304" pitchFamily="18" charset="0"/>
              </a:defRPr>
            </a:lvl1pPr>
            <a:lvl2pPr marL="742950" indent="-285750">
              <a:defRPr sz="2400">
                <a:solidFill>
                  <a:schemeClr val="tx1"/>
                </a:solidFill>
                <a:latin typeface="Times New Roman" panose="02020603050405020304" pitchFamily="18" charset="0"/>
              </a:defRPr>
            </a:lvl2pPr>
            <a:lvl3pPr marL="1143000" indent="-228600">
              <a:defRPr sz="2400">
                <a:solidFill>
                  <a:schemeClr val="tx1"/>
                </a:solidFill>
                <a:latin typeface="Times New Roman" panose="02020603050405020304" pitchFamily="18" charset="0"/>
              </a:defRPr>
            </a:lvl3pPr>
            <a:lvl4pPr marL="1600200" indent="-228600">
              <a:defRPr sz="2400">
                <a:solidFill>
                  <a:schemeClr val="tx1"/>
                </a:solidFill>
                <a:latin typeface="Times New Roman" panose="02020603050405020304" pitchFamily="18" charset="0"/>
              </a:defRPr>
            </a:lvl4pPr>
            <a:lvl5pPr marL="2057400" indent="-228600">
              <a:defRPr sz="2400">
                <a:solidFill>
                  <a:schemeClr val="tx1"/>
                </a:solidFill>
                <a:latin typeface="Times New Roman" panose="02020603050405020304" pitchFamily="18" charset="0"/>
              </a:defRPr>
            </a:lvl5pPr>
            <a:lvl6pPr marL="2514600" indent="-228600" fontAlgn="base">
              <a:spcBef>
                <a:spcPct val="0"/>
              </a:spcBef>
              <a:spcAft>
                <a:spcPct val="0"/>
              </a:spcAft>
              <a:defRPr sz="2400">
                <a:solidFill>
                  <a:schemeClr val="tx1"/>
                </a:solidFill>
                <a:latin typeface="Times New Roman" panose="02020603050405020304" pitchFamily="18" charset="0"/>
              </a:defRPr>
            </a:lvl6pPr>
            <a:lvl7pPr marL="2971800" indent="-228600" fontAlgn="base">
              <a:spcBef>
                <a:spcPct val="0"/>
              </a:spcBef>
              <a:spcAft>
                <a:spcPct val="0"/>
              </a:spcAft>
              <a:defRPr sz="2400">
                <a:solidFill>
                  <a:schemeClr val="tx1"/>
                </a:solidFill>
                <a:latin typeface="Times New Roman" panose="02020603050405020304" pitchFamily="18" charset="0"/>
              </a:defRPr>
            </a:lvl7pPr>
            <a:lvl8pPr marL="3429000" indent="-228600" fontAlgn="base">
              <a:spcBef>
                <a:spcPct val="0"/>
              </a:spcBef>
              <a:spcAft>
                <a:spcPct val="0"/>
              </a:spcAft>
              <a:defRPr sz="2400">
                <a:solidFill>
                  <a:schemeClr val="tx1"/>
                </a:solidFill>
                <a:latin typeface="Times New Roman" panose="02020603050405020304" pitchFamily="18" charset="0"/>
              </a:defRPr>
            </a:lvl8pPr>
            <a:lvl9pPr marL="3886200" indent="-228600" fontAlgn="base">
              <a:spcBef>
                <a:spcPct val="0"/>
              </a:spcBef>
              <a:spcAft>
                <a:spcPct val="0"/>
              </a:spcAft>
              <a:defRPr sz="2400">
                <a:solidFill>
                  <a:schemeClr val="tx1"/>
                </a:solidFill>
                <a:latin typeface="Times New Roman" panose="02020603050405020304" pitchFamily="18" charset="0"/>
              </a:defRPr>
            </a:lvl9pPr>
          </a:lstStyle>
          <a:p>
            <a:pPr>
              <a:spcAft>
                <a:spcPct val="40000"/>
              </a:spcAft>
              <a:buClr>
                <a:schemeClr val="accent1"/>
              </a:buClr>
              <a:buSzPct val="75000"/>
              <a:buFontTx/>
              <a:buChar char="•"/>
            </a:pPr>
            <a:r>
              <a:rPr lang="en-US" altLang="en-US" b="1">
                <a:solidFill>
                  <a:schemeClr val="accent1"/>
                </a:solidFill>
                <a:effectLst>
                  <a:outerShdw blurRad="38100" dist="38100" dir="2700000" algn="tl">
                    <a:srgbClr val="C0C0C0"/>
                  </a:outerShdw>
                </a:effectLst>
                <a:latin typeface="Verdana" panose="020B0604030504040204" pitchFamily="34" charset="0"/>
              </a:rPr>
              <a:t>Detailed guidance for family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members of SARS patients </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available from CDC:  www.cdc.gov/ncidod/sars/</a:t>
            </a:r>
            <a:br>
              <a:rPr lang="en-US" altLang="en-US" b="1">
                <a:solidFill>
                  <a:schemeClr val="accent1"/>
                </a:solidFill>
                <a:effectLst>
                  <a:outerShdw blurRad="38100" dist="38100" dir="2700000" algn="tl">
                    <a:srgbClr val="C0C0C0"/>
                  </a:outerShdw>
                </a:effectLst>
                <a:latin typeface="Verdana" panose="020B0604030504040204" pitchFamily="34" charset="0"/>
              </a:rPr>
            </a:br>
            <a:r>
              <a:rPr lang="en-US" altLang="en-US" b="1">
                <a:solidFill>
                  <a:schemeClr val="accent1"/>
                </a:solidFill>
                <a:effectLst>
                  <a:outerShdw blurRad="38100" dist="38100" dir="2700000" algn="tl">
                    <a:srgbClr val="C0C0C0"/>
                  </a:outerShdw>
                </a:effectLst>
                <a:latin typeface="Verdana" panose="020B0604030504040204" pitchFamily="34" charset="0"/>
              </a:rPr>
              <a:t>factsheetcc.htm</a:t>
            </a:r>
          </a:p>
          <a:p>
            <a:pPr>
              <a:spcAft>
                <a:spcPct val="40000"/>
              </a:spcAft>
              <a:buClr>
                <a:schemeClr val="accent1"/>
              </a:buClr>
              <a:buSzPct val="75000"/>
            </a:pPr>
            <a:endParaRPr lang="en-US" altLang="en-US" b="1">
              <a:solidFill>
                <a:schemeClr val="accent1"/>
              </a:solidFill>
              <a:effectLst>
                <a:outerShdw blurRad="38100" dist="38100" dir="2700000" algn="tl">
                  <a:srgbClr val="C0C0C0"/>
                </a:outerShdw>
              </a:effectLst>
              <a:latin typeface="Verdana" panose="020B0604030504040204" pitchFamily="34" charset="0"/>
            </a:endParaRPr>
          </a:p>
        </p:txBody>
      </p:sp>
      <p:sp>
        <p:nvSpPr>
          <p:cNvPr id="564230" name="Rectangle 6">
            <a:extLst>
              <a:ext uri="{FF2B5EF4-FFF2-40B4-BE49-F238E27FC236}">
                <a16:creationId xmlns:a16="http://schemas.microsoft.com/office/drawing/2014/main" id="{B5D9C9EB-E4FB-4338-AC9E-116B36801CF8}"/>
              </a:ext>
            </a:extLst>
          </p:cNvPr>
          <p:cNvSpPr>
            <a:spLocks noChangeArrowheads="1"/>
          </p:cNvSpPr>
          <p:nvPr/>
        </p:nvSpPr>
        <p:spPr bwMode="auto">
          <a:xfrm>
            <a:off x="4479925" y="3116263"/>
            <a:ext cx="184150" cy="6254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pPr>
              <a:lnSpc>
                <a:spcPct val="92000"/>
              </a:lnSpc>
            </a:pPr>
            <a:endParaRPr lang="en-US" altLang="en-US" sz="3800">
              <a:solidFill>
                <a:schemeClr val="tx2"/>
              </a:solidFill>
              <a:latin typeface="Times New Roman" panose="020206030504050203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 presetClass="entr" presetSubtype="2" fill="hold" grpId="0" nodeType="afterEffect">
                                  <p:stCondLst>
                                    <p:cond delay="0"/>
                                  </p:stCondLst>
                                  <p:childTnLst>
                                    <p:set>
                                      <p:cBhvr>
                                        <p:cTn id="6" dur="1" fill="hold">
                                          <p:stCondLst>
                                            <p:cond delay="0"/>
                                          </p:stCondLst>
                                        </p:cTn>
                                        <p:tgtEl>
                                          <p:spTgt spid="564229">
                                            <p:txEl>
                                              <p:pRg st="0" end="0"/>
                                            </p:txEl>
                                          </p:spTgt>
                                        </p:tgtEl>
                                        <p:attrNameLst>
                                          <p:attrName>style.visibility</p:attrName>
                                        </p:attrNameLst>
                                      </p:cBhvr>
                                      <p:to>
                                        <p:strVal val="visible"/>
                                      </p:to>
                                    </p:set>
                                    <p:anim calcmode="lin" valueType="num">
                                      <p:cBhvr additive="base">
                                        <p:cTn id="7" dur="500" fill="hold"/>
                                        <p:tgtEl>
                                          <p:spTgt spid="564229">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564229">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4229" grpId="0" build="p" autoUpdateAnimBg="0" advAuto="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8580" name="Picture 4">
            <a:extLst>
              <a:ext uri="{FF2B5EF4-FFF2-40B4-BE49-F238E27FC236}">
                <a16:creationId xmlns:a16="http://schemas.microsoft.com/office/drawing/2014/main" id="{78FE59E0-3E24-4F70-90D2-99121DF810A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5588" cy="6859588"/>
          </a:xfrm>
          <a:prstGeom prst="rect">
            <a:avLst/>
          </a:prstGeom>
          <a:noFill/>
          <a:extLst>
            <a:ext uri="{909E8E84-426E-40DD-AFC4-6F175D3DCCD1}">
              <a14:hiddenFill xmlns:a14="http://schemas.microsoft.com/office/drawing/2010/main">
                <a:solidFill>
                  <a:srgbClr val="FFFFFF"/>
                </a:solidFill>
              </a14:hiddenFill>
            </a:ext>
          </a:extLst>
        </p:spPr>
      </p:pic>
      <p:pic>
        <p:nvPicPr>
          <p:cNvPr id="408578" name="Picture 2">
            <a:extLst>
              <a:ext uri="{FF2B5EF4-FFF2-40B4-BE49-F238E27FC236}">
                <a16:creationId xmlns:a16="http://schemas.microsoft.com/office/drawing/2014/main" id="{014E3CAE-4F47-40D4-8CF7-473686F40F13}"/>
              </a:ext>
            </a:extLst>
          </p:cNvPr>
          <p:cNvPicPr>
            <a:picLocks noChangeAspect="1" noChangeArrowheads="1"/>
          </p:cNvPicPr>
          <p:nvPr/>
        </p:nvPicPr>
        <p:blipFill>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1828800" y="1981200"/>
            <a:ext cx="5418138" cy="2784475"/>
          </a:xfrm>
          <a:prstGeom prst="rect">
            <a:avLst/>
          </a:prstGeom>
          <a:noFill/>
          <a:extLst>
            <a:ext uri="{909E8E84-426E-40DD-AFC4-6F175D3DCCD1}">
              <a14:hiddenFill xmlns:a14="http://schemas.microsoft.com/office/drawing/2010/main">
                <a:solidFill>
                  <a:srgbClr val="FFFFFF"/>
                </a:solidFill>
              </a14:hiddenFill>
            </a:ext>
          </a:extLst>
        </p:spPr>
      </p:pic>
      <p:sp>
        <p:nvSpPr>
          <p:cNvPr id="408582" name="Rectangle 6">
            <a:extLst>
              <a:ext uri="{FF2B5EF4-FFF2-40B4-BE49-F238E27FC236}">
                <a16:creationId xmlns:a16="http://schemas.microsoft.com/office/drawing/2014/main" id="{271F978D-D7CE-463C-A85D-460F7C91F2B1}"/>
              </a:ext>
            </a:extLst>
          </p:cNvPr>
          <p:cNvSpPr>
            <a:spLocks noChangeArrowheads="1"/>
          </p:cNvSpPr>
          <p:nvPr/>
        </p:nvSpPr>
        <p:spPr bwMode="auto">
          <a:xfrm>
            <a:off x="0" y="6705600"/>
            <a:ext cx="9144000" cy="152400"/>
          </a:xfrm>
          <a:prstGeom prst="rect">
            <a:avLst/>
          </a:prstGeom>
          <a:solidFill>
            <a:srgbClr val="002E7A"/>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408583" name="Rectangle 7">
            <a:extLst>
              <a:ext uri="{FF2B5EF4-FFF2-40B4-BE49-F238E27FC236}">
                <a16:creationId xmlns:a16="http://schemas.microsoft.com/office/drawing/2014/main" id="{B023751F-7A62-4E81-AE8A-A76364564240}"/>
              </a:ext>
            </a:extLst>
          </p:cNvPr>
          <p:cNvSpPr>
            <a:spLocks noChangeArrowheads="1"/>
          </p:cNvSpPr>
          <p:nvPr/>
        </p:nvSpPr>
        <p:spPr bwMode="auto">
          <a:xfrm>
            <a:off x="0" y="0"/>
            <a:ext cx="9144000" cy="152400"/>
          </a:xfrm>
          <a:prstGeom prst="rect">
            <a:avLst/>
          </a:prstGeom>
          <a:solidFill>
            <a:srgbClr val="002E7A"/>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9" presetClass="entr" presetSubtype="10" fill="hold" nodeType="afterEffect">
                                  <p:stCondLst>
                                    <p:cond delay="0"/>
                                  </p:stCondLst>
                                  <p:childTnLst>
                                    <p:set>
                                      <p:cBhvr>
                                        <p:cTn id="6" dur="1" fill="hold">
                                          <p:stCondLst>
                                            <p:cond delay="0"/>
                                          </p:stCondLst>
                                        </p:cTn>
                                        <p:tgtEl>
                                          <p:spTgt spid="408578"/>
                                        </p:tgtEl>
                                        <p:attrNameLst>
                                          <p:attrName>style.visibility</p:attrName>
                                        </p:attrNameLst>
                                      </p:cBhvr>
                                      <p:to>
                                        <p:strVal val="visible"/>
                                      </p:to>
                                    </p:set>
                                    <p:anim calcmode="lin" valueType="num">
                                      <p:cBhvr>
                                        <p:cTn id="7" dur="5000" fill="hold"/>
                                        <p:tgtEl>
                                          <p:spTgt spid="408578"/>
                                        </p:tgtEl>
                                        <p:attrNameLst>
                                          <p:attrName>ppt_w</p:attrName>
                                        </p:attrNameLst>
                                      </p:cBhvr>
                                      <p:tavLst>
                                        <p:tav tm="0" fmla="#ppt_w*sin(2.5*pi*$)">
                                          <p:val>
                                            <p:fltVal val="0"/>
                                          </p:val>
                                        </p:tav>
                                        <p:tav tm="100000">
                                          <p:val>
                                            <p:fltVal val="1"/>
                                          </p:val>
                                        </p:tav>
                                      </p:tavLst>
                                    </p:anim>
                                    <p:anim calcmode="lin" valueType="num">
                                      <p:cBhvr>
                                        <p:cTn id="8" dur="5000" fill="hold"/>
                                        <p:tgtEl>
                                          <p:spTgt spid="408578"/>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heme/theme1.xml><?xml version="1.0" encoding="utf-8"?>
<a:theme xmlns:a="http://schemas.openxmlformats.org/drawingml/2006/main" name="Bold Stripes">
  <a:themeElements>
    <a:clrScheme name="Bold Stripes 2">
      <a:dk1>
        <a:srgbClr val="000000"/>
      </a:dk1>
      <a:lt1>
        <a:srgbClr val="EAEAEA"/>
      </a:lt1>
      <a:dk2>
        <a:srgbClr val="003366"/>
      </a:dk2>
      <a:lt2>
        <a:srgbClr val="EAEAEA"/>
      </a:lt2>
      <a:accent1>
        <a:srgbClr val="FFFFFF"/>
      </a:accent1>
      <a:accent2>
        <a:srgbClr val="DDDDDD"/>
      </a:accent2>
      <a:accent3>
        <a:srgbClr val="F3F3F3"/>
      </a:accent3>
      <a:accent4>
        <a:srgbClr val="000000"/>
      </a:accent4>
      <a:accent5>
        <a:srgbClr val="FFFFFF"/>
      </a:accent5>
      <a:accent6>
        <a:srgbClr val="C8C8C8"/>
      </a:accent6>
      <a:hlink>
        <a:srgbClr val="336699"/>
      </a:hlink>
      <a:folHlink>
        <a:srgbClr val="9A0000"/>
      </a:folHlink>
    </a:clrScheme>
    <a:fontScheme name="Bold Stripes">
      <a:majorFont>
        <a:latin typeface="Verdana"/>
        <a:ea typeface=""/>
        <a:cs typeface=""/>
      </a:majorFont>
      <a:minorFont>
        <a:latin typeface="Verdana"/>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miter lim="800000"/>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non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altLang="en-US" sz="2400" b="0" i="0" u="none" strike="noStrike" cap="none" normalizeH="0" baseline="0" smtClean="0">
            <a:ln>
              <a:noFill/>
            </a:ln>
            <a:solidFill>
              <a:schemeClr val="tx1"/>
            </a:solidFill>
            <a:effectLst/>
            <a:latin typeface="Verdana" panose="020B0604030504040204" pitchFamily="34"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miter lim="800000"/>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non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altLang="en-US" sz="2400" b="0" i="0" u="none" strike="noStrike" cap="none" normalizeH="0" baseline="0" smtClean="0">
            <a:ln>
              <a:noFill/>
            </a:ln>
            <a:solidFill>
              <a:schemeClr val="tx1"/>
            </a:solidFill>
            <a:effectLst/>
            <a:latin typeface="Verdana" panose="020B0604030504040204" pitchFamily="34" charset="0"/>
          </a:defRPr>
        </a:defPPr>
      </a:lstStyle>
    </a:lnDef>
  </a:objectDefaults>
  <a:extraClrSchemeLst>
    <a:extraClrScheme>
      <a:clrScheme name="Bold Stripes 1">
        <a:dk1>
          <a:srgbClr val="356677"/>
        </a:dk1>
        <a:lt1>
          <a:srgbClr val="FFFFFF"/>
        </a:lt1>
        <a:dk2>
          <a:srgbClr val="3E798E"/>
        </a:dk2>
        <a:lt2>
          <a:srgbClr val="FFFFCC"/>
        </a:lt2>
        <a:accent1>
          <a:srgbClr val="7FA0B1"/>
        </a:accent1>
        <a:accent2>
          <a:srgbClr val="3A7184"/>
        </a:accent2>
        <a:accent3>
          <a:srgbClr val="AFBEC6"/>
        </a:accent3>
        <a:accent4>
          <a:srgbClr val="DADADA"/>
        </a:accent4>
        <a:accent5>
          <a:srgbClr val="C0CDD5"/>
        </a:accent5>
        <a:accent6>
          <a:srgbClr val="346677"/>
        </a:accent6>
        <a:hlink>
          <a:srgbClr val="FFBF0B"/>
        </a:hlink>
        <a:folHlink>
          <a:srgbClr val="CC9900"/>
        </a:folHlink>
      </a:clrScheme>
      <a:clrMap bg1="dk2" tx1="lt1" bg2="dk1" tx2="lt2" accent1="accent1" accent2="accent2" accent3="accent3" accent4="accent4" accent5="accent5" accent6="accent6" hlink="hlink" folHlink="folHlink"/>
    </a:extraClrScheme>
    <a:extraClrScheme>
      <a:clrScheme name="Bold Stripes 2">
        <a:dk1>
          <a:srgbClr val="000000"/>
        </a:dk1>
        <a:lt1>
          <a:srgbClr val="EAEAEA"/>
        </a:lt1>
        <a:dk2>
          <a:srgbClr val="003366"/>
        </a:dk2>
        <a:lt2>
          <a:srgbClr val="EAEAEA"/>
        </a:lt2>
        <a:accent1>
          <a:srgbClr val="FFFFFF"/>
        </a:accent1>
        <a:accent2>
          <a:srgbClr val="DDDDDD"/>
        </a:accent2>
        <a:accent3>
          <a:srgbClr val="F3F3F3"/>
        </a:accent3>
        <a:accent4>
          <a:srgbClr val="000000"/>
        </a:accent4>
        <a:accent5>
          <a:srgbClr val="FFFFFF"/>
        </a:accent5>
        <a:accent6>
          <a:srgbClr val="C8C8C8"/>
        </a:accent6>
        <a:hlink>
          <a:srgbClr val="336699"/>
        </a:hlink>
        <a:folHlink>
          <a:srgbClr val="9A0000"/>
        </a:folHlink>
      </a:clrScheme>
      <a:clrMap bg1="lt1" tx1="dk1" bg2="lt2" tx2="dk2" accent1="accent1" accent2="accent2" accent3="accent3" accent4="accent4" accent5="accent5" accent6="accent6" hlink="hlink" folHlink="folHlink"/>
    </a:extraClrScheme>
    <a:extraClrScheme>
      <a:clrScheme name="Bold Stripes 3">
        <a:dk1>
          <a:srgbClr val="000000"/>
        </a:dk1>
        <a:lt1>
          <a:srgbClr val="EAEAEA"/>
        </a:lt1>
        <a:dk2>
          <a:srgbClr val="000000"/>
        </a:dk2>
        <a:lt2>
          <a:srgbClr val="EAEAEA"/>
        </a:lt2>
        <a:accent1>
          <a:srgbClr val="FFFFFF"/>
        </a:accent1>
        <a:accent2>
          <a:srgbClr val="DDDDDD"/>
        </a:accent2>
        <a:accent3>
          <a:srgbClr val="F3F3F3"/>
        </a:accent3>
        <a:accent4>
          <a:srgbClr val="000000"/>
        </a:accent4>
        <a:accent5>
          <a:srgbClr val="FFFFFF"/>
        </a:accent5>
        <a:accent6>
          <a:srgbClr val="C8C8C8"/>
        </a:accent6>
        <a:hlink>
          <a:srgbClr val="777777"/>
        </a:hlink>
        <a:folHlink>
          <a:srgbClr val="969696"/>
        </a:folHlink>
      </a:clrScheme>
      <a:clrMap bg1="lt1" tx1="dk1" bg2="lt2" tx2="dk2" accent1="accent1" accent2="accent2" accent3="accent3" accent4="accent4" accent5="accent5" accent6="accent6" hlink="hlink" folHlink="folHlink"/>
    </a:extraClrScheme>
    <a:extraClrScheme>
      <a:clrScheme name="Bold Stripes 4">
        <a:dk1>
          <a:srgbClr val="492417"/>
        </a:dk1>
        <a:lt1>
          <a:srgbClr val="D4D5C3"/>
        </a:lt1>
        <a:dk2>
          <a:srgbClr val="6E4900"/>
        </a:dk2>
        <a:lt2>
          <a:srgbClr val="B9BA9C"/>
        </a:lt2>
        <a:accent1>
          <a:srgbClr val="DBD8CF"/>
        </a:accent1>
        <a:accent2>
          <a:srgbClr val="C7C8B0"/>
        </a:accent2>
        <a:accent3>
          <a:srgbClr val="E6E7DE"/>
        </a:accent3>
        <a:accent4>
          <a:srgbClr val="3D1D12"/>
        </a:accent4>
        <a:accent5>
          <a:srgbClr val="EAE9E4"/>
        </a:accent5>
        <a:accent6>
          <a:srgbClr val="B4B59F"/>
        </a:accent6>
        <a:hlink>
          <a:srgbClr val="CC9900"/>
        </a:hlink>
        <a:folHlink>
          <a:srgbClr val="808080"/>
        </a:folHlink>
      </a:clrScheme>
      <a:clrMap bg1="lt1" tx1="dk1" bg2="lt2" tx2="dk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C:\Program Files\Microsoft Office\Templates\Presentation Designs\Bold Stripes.pot</Template>
  <TotalTime>7182</TotalTime>
  <Words>1833</Words>
  <Application>Microsoft Office PowerPoint</Application>
  <PresentationFormat>On-screen Show (4:3)</PresentationFormat>
  <Paragraphs>131</Paragraphs>
  <Slides>19</Slides>
  <Notes>17</Notes>
  <HiddenSlides>0</HiddenSlides>
  <MMClips>0</MMClips>
  <ScaleCrop>false</ScaleCrop>
  <HeadingPairs>
    <vt:vector size="8" baseType="variant">
      <vt:variant>
        <vt:lpstr>Fonts Used</vt:lpstr>
      </vt:variant>
      <vt:variant>
        <vt:i4>5</vt:i4>
      </vt:variant>
      <vt:variant>
        <vt:lpstr>Theme</vt:lpstr>
      </vt:variant>
      <vt:variant>
        <vt:i4>1</vt:i4>
      </vt:variant>
      <vt:variant>
        <vt:lpstr>Embedded OLE Servers</vt:lpstr>
      </vt:variant>
      <vt:variant>
        <vt:i4>1</vt:i4>
      </vt:variant>
      <vt:variant>
        <vt:lpstr>Slide Titles</vt:lpstr>
      </vt:variant>
      <vt:variant>
        <vt:i4>19</vt:i4>
      </vt:variant>
    </vt:vector>
  </HeadingPairs>
  <TitlesOfParts>
    <vt:vector size="26" baseType="lpstr">
      <vt:lpstr>Times New Roman</vt:lpstr>
      <vt:lpstr>Verdana</vt:lpstr>
      <vt:lpstr>Wingdings</vt:lpstr>
      <vt:lpstr>Univers BlackExt</vt:lpstr>
      <vt:lpstr>Times</vt:lpstr>
      <vt:lpstr>Bold Stripes</vt:lpstr>
      <vt:lpstr>Adobe Photoshop Image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SARS:  Precautions for Workplaces</vt:lpstr>
      <vt:lpstr>SARS:  OSHA Recommendations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US Department of Labor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Alliances</dc:title>
  <dc:creator>OSHA-USER</dc:creator>
  <cp:lastModifiedBy>Bauer, Dan (bauerdu)</cp:lastModifiedBy>
  <cp:revision>296</cp:revision>
  <cp:lastPrinted>1601-01-01T00:00:00Z</cp:lastPrinted>
  <dcterms:created xsi:type="dcterms:W3CDTF">2002-04-25T19:33:50Z</dcterms:created>
  <dcterms:modified xsi:type="dcterms:W3CDTF">2021-10-13T13:55:30Z</dcterms:modified>
</cp:coreProperties>
</file>