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AA9385-E0C1-43AF-9EF9-BE1E6BC9A870}" v="8" dt="2023-04-20T12:38:31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enne Lyles" userId="5da9bf10-e25d-41db-81a3-354ff7914744" providerId="ADAL" clId="{B2CE9D93-D080-4BB2-A934-83648E5FA53B}"/>
    <pc:docChg chg="undo custSel addSld modSld">
      <pc:chgData name="Adrienne Lyles" userId="5da9bf10-e25d-41db-81a3-354ff7914744" providerId="ADAL" clId="{B2CE9D93-D080-4BB2-A934-83648E5FA53B}" dt="2023-04-14T18:43:25.046" v="2694" actId="20577"/>
      <pc:docMkLst>
        <pc:docMk/>
      </pc:docMkLst>
      <pc:sldChg chg="modSp mod">
        <pc:chgData name="Adrienne Lyles" userId="5da9bf10-e25d-41db-81a3-354ff7914744" providerId="ADAL" clId="{B2CE9D93-D080-4BB2-A934-83648E5FA53B}" dt="2023-04-14T18:34:13.440" v="2438" actId="255"/>
        <pc:sldMkLst>
          <pc:docMk/>
          <pc:sldMk cId="196368731" sldId="256"/>
        </pc:sldMkLst>
        <pc:spChg chg="mod">
          <ac:chgData name="Adrienne Lyles" userId="5da9bf10-e25d-41db-81a3-354ff7914744" providerId="ADAL" clId="{B2CE9D93-D080-4BB2-A934-83648E5FA53B}" dt="2023-04-14T17:39:12.039" v="67" actId="14100"/>
          <ac:spMkLst>
            <pc:docMk/>
            <pc:sldMk cId="196368731" sldId="256"/>
            <ac:spMk id="2" creationId="{7FD19864-FA33-47EE-FFE3-67B59F21B152}"/>
          </ac:spMkLst>
        </pc:spChg>
        <pc:spChg chg="mod">
          <ac:chgData name="Adrienne Lyles" userId="5da9bf10-e25d-41db-81a3-354ff7914744" providerId="ADAL" clId="{B2CE9D93-D080-4BB2-A934-83648E5FA53B}" dt="2023-04-14T18:34:13.440" v="2438" actId="255"/>
          <ac:spMkLst>
            <pc:docMk/>
            <pc:sldMk cId="196368731" sldId="256"/>
            <ac:spMk id="3" creationId="{408B5094-EABC-E363-96D3-93D05082749D}"/>
          </ac:spMkLst>
        </pc:spChg>
      </pc:sldChg>
      <pc:sldChg chg="modSp new mod">
        <pc:chgData name="Adrienne Lyles" userId="5da9bf10-e25d-41db-81a3-354ff7914744" providerId="ADAL" clId="{B2CE9D93-D080-4BB2-A934-83648E5FA53B}" dt="2023-04-14T18:34:33.191" v="2442" actId="20577"/>
        <pc:sldMkLst>
          <pc:docMk/>
          <pc:sldMk cId="1165123188" sldId="257"/>
        </pc:sldMkLst>
        <pc:spChg chg="mod">
          <ac:chgData name="Adrienne Lyles" userId="5da9bf10-e25d-41db-81a3-354ff7914744" providerId="ADAL" clId="{B2CE9D93-D080-4BB2-A934-83648E5FA53B}" dt="2023-04-14T18:03:09.228" v="1412" actId="14100"/>
          <ac:spMkLst>
            <pc:docMk/>
            <pc:sldMk cId="1165123188" sldId="257"/>
            <ac:spMk id="2" creationId="{BB539603-F32B-94DD-04C2-22F4D74287F9}"/>
          </ac:spMkLst>
        </pc:spChg>
        <pc:spChg chg="mod">
          <ac:chgData name="Adrienne Lyles" userId="5da9bf10-e25d-41db-81a3-354ff7914744" providerId="ADAL" clId="{B2CE9D93-D080-4BB2-A934-83648E5FA53B}" dt="2023-04-14T18:34:33.191" v="2442" actId="20577"/>
          <ac:spMkLst>
            <pc:docMk/>
            <pc:sldMk cId="1165123188" sldId="257"/>
            <ac:spMk id="3" creationId="{65A9C6A3-A747-6457-F0EB-5004F4E485AB}"/>
          </ac:spMkLst>
        </pc:spChg>
      </pc:sldChg>
      <pc:sldChg chg="modSp new mod">
        <pc:chgData name="Adrienne Lyles" userId="5da9bf10-e25d-41db-81a3-354ff7914744" providerId="ADAL" clId="{B2CE9D93-D080-4BB2-A934-83648E5FA53B}" dt="2023-04-14T18:35:50.932" v="2444" actId="255"/>
        <pc:sldMkLst>
          <pc:docMk/>
          <pc:sldMk cId="3914207138" sldId="258"/>
        </pc:sldMkLst>
        <pc:spChg chg="mod">
          <ac:chgData name="Adrienne Lyles" userId="5da9bf10-e25d-41db-81a3-354ff7914744" providerId="ADAL" clId="{B2CE9D93-D080-4BB2-A934-83648E5FA53B}" dt="2023-04-14T18:03:13.827" v="1413" actId="14100"/>
          <ac:spMkLst>
            <pc:docMk/>
            <pc:sldMk cId="3914207138" sldId="258"/>
            <ac:spMk id="2" creationId="{C058E1AD-DF61-96EF-6CA5-97BD7C1DC6AD}"/>
          </ac:spMkLst>
        </pc:spChg>
        <pc:spChg chg="mod">
          <ac:chgData name="Adrienne Lyles" userId="5da9bf10-e25d-41db-81a3-354ff7914744" providerId="ADAL" clId="{B2CE9D93-D080-4BB2-A934-83648E5FA53B}" dt="2023-04-14T18:35:50.932" v="2444" actId="255"/>
          <ac:spMkLst>
            <pc:docMk/>
            <pc:sldMk cId="3914207138" sldId="258"/>
            <ac:spMk id="3" creationId="{BEEF5C4E-4B7B-387D-5D54-B4063E123BE7}"/>
          </ac:spMkLst>
        </pc:spChg>
      </pc:sldChg>
      <pc:sldChg chg="addSp delSp modSp new mod">
        <pc:chgData name="Adrienne Lyles" userId="5da9bf10-e25d-41db-81a3-354ff7914744" providerId="ADAL" clId="{B2CE9D93-D080-4BB2-A934-83648E5FA53B}" dt="2023-04-14T18:37:59.642" v="2595" actId="1076"/>
        <pc:sldMkLst>
          <pc:docMk/>
          <pc:sldMk cId="4023256839" sldId="259"/>
        </pc:sldMkLst>
        <pc:spChg chg="del">
          <ac:chgData name="Adrienne Lyles" userId="5da9bf10-e25d-41db-81a3-354ff7914744" providerId="ADAL" clId="{B2CE9D93-D080-4BB2-A934-83648E5FA53B}" dt="2023-04-14T17:44:49.646" v="529" actId="21"/>
          <ac:spMkLst>
            <pc:docMk/>
            <pc:sldMk cId="4023256839" sldId="259"/>
            <ac:spMk id="2" creationId="{1E3E032A-706E-917F-D539-B69C6076E278}"/>
          </ac:spMkLst>
        </pc:spChg>
        <pc:spChg chg="del">
          <ac:chgData name="Adrienne Lyles" userId="5da9bf10-e25d-41db-81a3-354ff7914744" providerId="ADAL" clId="{B2CE9D93-D080-4BB2-A934-83648E5FA53B}" dt="2023-04-14T17:44:54.089" v="530" actId="21"/>
          <ac:spMkLst>
            <pc:docMk/>
            <pc:sldMk cId="4023256839" sldId="259"/>
            <ac:spMk id="3" creationId="{794F7A90-F7CE-AFBD-8C51-431AA6DF6CD4}"/>
          </ac:spMkLst>
        </pc:spChg>
        <pc:graphicFrameChg chg="add mod modGraphic">
          <ac:chgData name="Adrienne Lyles" userId="5da9bf10-e25d-41db-81a3-354ff7914744" providerId="ADAL" clId="{B2CE9D93-D080-4BB2-A934-83648E5FA53B}" dt="2023-04-14T18:37:59.642" v="2595" actId="1076"/>
          <ac:graphicFrameMkLst>
            <pc:docMk/>
            <pc:sldMk cId="4023256839" sldId="259"/>
            <ac:graphicFrameMk id="4" creationId="{C04658B7-831C-7A90-76F4-3FD0A45E9C6B}"/>
          </ac:graphicFrameMkLst>
        </pc:graphicFrameChg>
      </pc:sldChg>
      <pc:sldChg chg="modSp new mod">
        <pc:chgData name="Adrienne Lyles" userId="5da9bf10-e25d-41db-81a3-354ff7914744" providerId="ADAL" clId="{B2CE9D93-D080-4BB2-A934-83648E5FA53B}" dt="2023-04-14T18:38:19.909" v="2615" actId="20577"/>
        <pc:sldMkLst>
          <pc:docMk/>
          <pc:sldMk cId="1661594199" sldId="260"/>
        </pc:sldMkLst>
        <pc:spChg chg="mod">
          <ac:chgData name="Adrienne Lyles" userId="5da9bf10-e25d-41db-81a3-354ff7914744" providerId="ADAL" clId="{B2CE9D93-D080-4BB2-A934-83648E5FA53B}" dt="2023-04-14T18:03:20.262" v="1414" actId="14100"/>
          <ac:spMkLst>
            <pc:docMk/>
            <pc:sldMk cId="1661594199" sldId="260"/>
            <ac:spMk id="2" creationId="{ACADD952-9E8A-A285-0C65-F05773883D04}"/>
          </ac:spMkLst>
        </pc:spChg>
        <pc:spChg chg="mod">
          <ac:chgData name="Adrienne Lyles" userId="5da9bf10-e25d-41db-81a3-354ff7914744" providerId="ADAL" clId="{B2CE9D93-D080-4BB2-A934-83648E5FA53B}" dt="2023-04-14T18:38:19.909" v="2615" actId="20577"/>
          <ac:spMkLst>
            <pc:docMk/>
            <pc:sldMk cId="1661594199" sldId="260"/>
            <ac:spMk id="3" creationId="{FF0A34B7-F0CD-4674-13A6-822E40CF6DDF}"/>
          </ac:spMkLst>
        </pc:spChg>
      </pc:sldChg>
      <pc:sldChg chg="modSp add mod">
        <pc:chgData name="Adrienne Lyles" userId="5da9bf10-e25d-41db-81a3-354ff7914744" providerId="ADAL" clId="{B2CE9D93-D080-4BB2-A934-83648E5FA53B}" dt="2023-04-14T18:40:03.176" v="2653" actId="20577"/>
        <pc:sldMkLst>
          <pc:docMk/>
          <pc:sldMk cId="2388304653" sldId="261"/>
        </pc:sldMkLst>
        <pc:spChg chg="mod">
          <ac:chgData name="Adrienne Lyles" userId="5da9bf10-e25d-41db-81a3-354ff7914744" providerId="ADAL" clId="{B2CE9D93-D080-4BB2-A934-83648E5FA53B}" dt="2023-04-14T17:57:53.603" v="1238" actId="20577"/>
          <ac:spMkLst>
            <pc:docMk/>
            <pc:sldMk cId="2388304653" sldId="261"/>
            <ac:spMk id="2" creationId="{ACADD952-9E8A-A285-0C65-F05773883D04}"/>
          </ac:spMkLst>
        </pc:spChg>
        <pc:spChg chg="mod">
          <ac:chgData name="Adrienne Lyles" userId="5da9bf10-e25d-41db-81a3-354ff7914744" providerId="ADAL" clId="{B2CE9D93-D080-4BB2-A934-83648E5FA53B}" dt="2023-04-14T18:40:03.176" v="2653" actId="20577"/>
          <ac:spMkLst>
            <pc:docMk/>
            <pc:sldMk cId="2388304653" sldId="261"/>
            <ac:spMk id="3" creationId="{FF0A34B7-F0CD-4674-13A6-822E40CF6DDF}"/>
          </ac:spMkLst>
        </pc:spChg>
      </pc:sldChg>
      <pc:sldChg chg="modSp new mod">
        <pc:chgData name="Adrienne Lyles" userId="5da9bf10-e25d-41db-81a3-354ff7914744" providerId="ADAL" clId="{B2CE9D93-D080-4BB2-A934-83648E5FA53B}" dt="2023-04-14T18:40:54.579" v="2671" actId="20577"/>
        <pc:sldMkLst>
          <pc:docMk/>
          <pc:sldMk cId="1419983628" sldId="262"/>
        </pc:sldMkLst>
        <pc:spChg chg="mod">
          <ac:chgData name="Adrienne Lyles" userId="5da9bf10-e25d-41db-81a3-354ff7914744" providerId="ADAL" clId="{B2CE9D93-D080-4BB2-A934-83648E5FA53B}" dt="2023-04-14T18:00:14.623" v="1309" actId="14100"/>
          <ac:spMkLst>
            <pc:docMk/>
            <pc:sldMk cId="1419983628" sldId="262"/>
            <ac:spMk id="2" creationId="{E26FD874-9582-9613-FEC7-D398B739CD6C}"/>
          </ac:spMkLst>
        </pc:spChg>
        <pc:spChg chg="mod">
          <ac:chgData name="Adrienne Lyles" userId="5da9bf10-e25d-41db-81a3-354ff7914744" providerId="ADAL" clId="{B2CE9D93-D080-4BB2-A934-83648E5FA53B}" dt="2023-04-14T18:40:54.579" v="2671" actId="20577"/>
          <ac:spMkLst>
            <pc:docMk/>
            <pc:sldMk cId="1419983628" sldId="262"/>
            <ac:spMk id="3" creationId="{58BFA10F-0BC2-2B34-88C7-CCECB97FD69D}"/>
          </ac:spMkLst>
        </pc:spChg>
      </pc:sldChg>
      <pc:sldChg chg="modSp new mod">
        <pc:chgData name="Adrienne Lyles" userId="5da9bf10-e25d-41db-81a3-354ff7914744" providerId="ADAL" clId="{B2CE9D93-D080-4BB2-A934-83648E5FA53B}" dt="2023-04-14T18:41:16.840" v="2678" actId="255"/>
        <pc:sldMkLst>
          <pc:docMk/>
          <pc:sldMk cId="2076370873" sldId="263"/>
        </pc:sldMkLst>
        <pc:spChg chg="mod">
          <ac:chgData name="Adrienne Lyles" userId="5da9bf10-e25d-41db-81a3-354ff7914744" providerId="ADAL" clId="{B2CE9D93-D080-4BB2-A934-83648E5FA53B}" dt="2023-04-14T18:04:00.905" v="1423" actId="27636"/>
          <ac:spMkLst>
            <pc:docMk/>
            <pc:sldMk cId="2076370873" sldId="263"/>
            <ac:spMk id="2" creationId="{DB9C34E2-F77D-40A6-0D1E-6AF7D7D10C3F}"/>
          </ac:spMkLst>
        </pc:spChg>
        <pc:spChg chg="mod">
          <ac:chgData name="Adrienne Lyles" userId="5da9bf10-e25d-41db-81a3-354ff7914744" providerId="ADAL" clId="{B2CE9D93-D080-4BB2-A934-83648E5FA53B}" dt="2023-04-14T18:41:16.840" v="2678" actId="255"/>
          <ac:spMkLst>
            <pc:docMk/>
            <pc:sldMk cId="2076370873" sldId="263"/>
            <ac:spMk id="3" creationId="{4949F565-18CA-FDBB-FB64-944EB8C3657A}"/>
          </ac:spMkLst>
        </pc:spChg>
      </pc:sldChg>
      <pc:sldChg chg="modSp new mod">
        <pc:chgData name="Adrienne Lyles" userId="5da9bf10-e25d-41db-81a3-354ff7914744" providerId="ADAL" clId="{B2CE9D93-D080-4BB2-A934-83648E5FA53B}" dt="2023-04-14T18:10:10.874" v="1613" actId="27636"/>
        <pc:sldMkLst>
          <pc:docMk/>
          <pc:sldMk cId="505513950" sldId="264"/>
        </pc:sldMkLst>
        <pc:spChg chg="mod">
          <ac:chgData name="Adrienne Lyles" userId="5da9bf10-e25d-41db-81a3-354ff7914744" providerId="ADAL" clId="{B2CE9D93-D080-4BB2-A934-83648E5FA53B}" dt="2023-04-14T18:09:09.339" v="1576" actId="122"/>
          <ac:spMkLst>
            <pc:docMk/>
            <pc:sldMk cId="505513950" sldId="264"/>
            <ac:spMk id="2" creationId="{C7DF20D3-BD88-1167-9A6A-D1079B7469B7}"/>
          </ac:spMkLst>
        </pc:spChg>
        <pc:spChg chg="mod">
          <ac:chgData name="Adrienne Lyles" userId="5da9bf10-e25d-41db-81a3-354ff7914744" providerId="ADAL" clId="{B2CE9D93-D080-4BB2-A934-83648E5FA53B}" dt="2023-04-14T18:10:10.874" v="1613" actId="27636"/>
          <ac:spMkLst>
            <pc:docMk/>
            <pc:sldMk cId="505513950" sldId="264"/>
            <ac:spMk id="3" creationId="{06DEF322-D41E-2B12-A355-C4C8B919D109}"/>
          </ac:spMkLst>
        </pc:spChg>
      </pc:sldChg>
      <pc:sldChg chg="modSp new mod">
        <pc:chgData name="Adrienne Lyles" userId="5da9bf10-e25d-41db-81a3-354ff7914744" providerId="ADAL" clId="{B2CE9D93-D080-4BB2-A934-83648E5FA53B}" dt="2023-04-14T18:13:24.368" v="1840" actId="20577"/>
        <pc:sldMkLst>
          <pc:docMk/>
          <pc:sldMk cId="303333978" sldId="265"/>
        </pc:sldMkLst>
        <pc:spChg chg="mod">
          <ac:chgData name="Adrienne Lyles" userId="5da9bf10-e25d-41db-81a3-354ff7914744" providerId="ADAL" clId="{B2CE9D93-D080-4BB2-A934-83648E5FA53B}" dt="2023-04-14T18:10:48.234" v="1642" actId="14100"/>
          <ac:spMkLst>
            <pc:docMk/>
            <pc:sldMk cId="303333978" sldId="265"/>
            <ac:spMk id="2" creationId="{FB520130-BAF8-E9EA-F063-02D5D664EC56}"/>
          </ac:spMkLst>
        </pc:spChg>
        <pc:spChg chg="mod">
          <ac:chgData name="Adrienne Lyles" userId="5da9bf10-e25d-41db-81a3-354ff7914744" providerId="ADAL" clId="{B2CE9D93-D080-4BB2-A934-83648E5FA53B}" dt="2023-04-14T18:13:24.368" v="1840" actId="20577"/>
          <ac:spMkLst>
            <pc:docMk/>
            <pc:sldMk cId="303333978" sldId="265"/>
            <ac:spMk id="3" creationId="{05DC9ADA-B56D-0768-52F5-43AC10D5B00B}"/>
          </ac:spMkLst>
        </pc:spChg>
      </pc:sldChg>
      <pc:sldChg chg="modSp new mod">
        <pc:chgData name="Adrienne Lyles" userId="5da9bf10-e25d-41db-81a3-354ff7914744" providerId="ADAL" clId="{B2CE9D93-D080-4BB2-A934-83648E5FA53B}" dt="2023-04-14T18:15:22.364" v="1918" actId="113"/>
        <pc:sldMkLst>
          <pc:docMk/>
          <pc:sldMk cId="3962325078" sldId="266"/>
        </pc:sldMkLst>
        <pc:spChg chg="mod">
          <ac:chgData name="Adrienne Lyles" userId="5da9bf10-e25d-41db-81a3-354ff7914744" providerId="ADAL" clId="{B2CE9D93-D080-4BB2-A934-83648E5FA53B}" dt="2023-04-14T18:15:22.364" v="1918" actId="113"/>
          <ac:spMkLst>
            <pc:docMk/>
            <pc:sldMk cId="3962325078" sldId="266"/>
            <ac:spMk id="2" creationId="{B6185EE2-D831-A54D-1676-4A447663BEA2}"/>
          </ac:spMkLst>
        </pc:spChg>
        <pc:spChg chg="mod">
          <ac:chgData name="Adrienne Lyles" userId="5da9bf10-e25d-41db-81a3-354ff7914744" providerId="ADAL" clId="{B2CE9D93-D080-4BB2-A934-83648E5FA53B}" dt="2023-04-14T18:15:11.349" v="1915" actId="11"/>
          <ac:spMkLst>
            <pc:docMk/>
            <pc:sldMk cId="3962325078" sldId="266"/>
            <ac:spMk id="3" creationId="{EF948B69-51F2-9B84-1B8C-7BF7490F457A}"/>
          </ac:spMkLst>
        </pc:spChg>
      </pc:sldChg>
      <pc:sldChg chg="addSp delSp modSp new mod">
        <pc:chgData name="Adrienne Lyles" userId="5da9bf10-e25d-41db-81a3-354ff7914744" providerId="ADAL" clId="{B2CE9D93-D080-4BB2-A934-83648E5FA53B}" dt="2023-04-14T18:41:42.576" v="2681" actId="113"/>
        <pc:sldMkLst>
          <pc:docMk/>
          <pc:sldMk cId="1822178003" sldId="267"/>
        </pc:sldMkLst>
        <pc:spChg chg="mod">
          <ac:chgData name="Adrienne Lyles" userId="5da9bf10-e25d-41db-81a3-354ff7914744" providerId="ADAL" clId="{B2CE9D93-D080-4BB2-A934-83648E5FA53B}" dt="2023-04-14T18:18:23.626" v="2052" actId="14100"/>
          <ac:spMkLst>
            <pc:docMk/>
            <pc:sldMk cId="1822178003" sldId="267"/>
            <ac:spMk id="2" creationId="{C75E6584-8B0D-7DBE-4742-213300FBB6FC}"/>
          </ac:spMkLst>
        </pc:spChg>
        <pc:spChg chg="del mod">
          <ac:chgData name="Adrienne Lyles" userId="5da9bf10-e25d-41db-81a3-354ff7914744" providerId="ADAL" clId="{B2CE9D93-D080-4BB2-A934-83648E5FA53B}" dt="2023-04-14T18:16:16" v="2007"/>
          <ac:spMkLst>
            <pc:docMk/>
            <pc:sldMk cId="1822178003" sldId="267"/>
            <ac:spMk id="3" creationId="{ABEB0B93-EED6-80A4-FA8F-10377703239D}"/>
          </ac:spMkLst>
        </pc:spChg>
        <pc:spChg chg="add">
          <ac:chgData name="Adrienne Lyles" userId="5da9bf10-e25d-41db-81a3-354ff7914744" providerId="ADAL" clId="{B2CE9D93-D080-4BB2-A934-83648E5FA53B}" dt="2023-04-14T18:16:16" v="2007"/>
          <ac:spMkLst>
            <pc:docMk/>
            <pc:sldMk cId="1822178003" sldId="267"/>
            <ac:spMk id="5" creationId="{109D07DD-66CE-E8B8-2321-D13FB40C167A}"/>
          </ac:spMkLst>
        </pc:spChg>
        <pc:graphicFrameChg chg="add mod modGraphic">
          <ac:chgData name="Adrienne Lyles" userId="5da9bf10-e25d-41db-81a3-354ff7914744" providerId="ADAL" clId="{B2CE9D93-D080-4BB2-A934-83648E5FA53B}" dt="2023-04-14T18:41:42.576" v="2681" actId="113"/>
          <ac:graphicFrameMkLst>
            <pc:docMk/>
            <pc:sldMk cId="1822178003" sldId="267"/>
            <ac:graphicFrameMk id="4" creationId="{266F4151-591A-9D26-E7D4-035ED03FFE6E}"/>
          </ac:graphicFrameMkLst>
        </pc:graphicFrameChg>
      </pc:sldChg>
      <pc:sldChg chg="modSp add mod">
        <pc:chgData name="Adrienne Lyles" userId="5da9bf10-e25d-41db-81a3-354ff7914744" providerId="ADAL" clId="{B2CE9D93-D080-4BB2-A934-83648E5FA53B}" dt="2023-04-14T18:24:30.134" v="2105" actId="27636"/>
        <pc:sldMkLst>
          <pc:docMk/>
          <pc:sldMk cId="2978544736" sldId="268"/>
        </pc:sldMkLst>
        <pc:spChg chg="mod">
          <ac:chgData name="Adrienne Lyles" userId="5da9bf10-e25d-41db-81a3-354ff7914744" providerId="ADAL" clId="{B2CE9D93-D080-4BB2-A934-83648E5FA53B}" dt="2023-04-14T18:24:30.134" v="2105" actId="27636"/>
          <ac:spMkLst>
            <pc:docMk/>
            <pc:sldMk cId="2978544736" sldId="268"/>
            <ac:spMk id="2" creationId="{C75E6584-8B0D-7DBE-4742-213300FBB6FC}"/>
          </ac:spMkLst>
        </pc:spChg>
        <pc:graphicFrameChg chg="modGraphic">
          <ac:chgData name="Adrienne Lyles" userId="5da9bf10-e25d-41db-81a3-354ff7914744" providerId="ADAL" clId="{B2CE9D93-D080-4BB2-A934-83648E5FA53B}" dt="2023-04-14T18:24:17.130" v="2103" actId="113"/>
          <ac:graphicFrameMkLst>
            <pc:docMk/>
            <pc:sldMk cId="2978544736" sldId="268"/>
            <ac:graphicFrameMk id="4" creationId="{266F4151-591A-9D26-E7D4-035ED03FFE6E}"/>
          </ac:graphicFrameMkLst>
        </pc:graphicFrameChg>
      </pc:sldChg>
      <pc:sldChg chg="modSp new mod">
        <pc:chgData name="Adrienne Lyles" userId="5da9bf10-e25d-41db-81a3-354ff7914744" providerId="ADAL" clId="{B2CE9D93-D080-4BB2-A934-83648E5FA53B}" dt="2023-04-14T18:30:29.274" v="2292" actId="14100"/>
        <pc:sldMkLst>
          <pc:docMk/>
          <pc:sldMk cId="1742829536" sldId="269"/>
        </pc:sldMkLst>
        <pc:spChg chg="mod">
          <ac:chgData name="Adrienne Lyles" userId="5da9bf10-e25d-41db-81a3-354ff7914744" providerId="ADAL" clId="{B2CE9D93-D080-4BB2-A934-83648E5FA53B}" dt="2023-04-14T18:30:25.384" v="2291" actId="27636"/>
          <ac:spMkLst>
            <pc:docMk/>
            <pc:sldMk cId="1742829536" sldId="269"/>
            <ac:spMk id="2" creationId="{3BBE1A01-055A-1D63-ADED-E0326AD96A78}"/>
          </ac:spMkLst>
        </pc:spChg>
        <pc:spChg chg="mod">
          <ac:chgData name="Adrienne Lyles" userId="5da9bf10-e25d-41db-81a3-354ff7914744" providerId="ADAL" clId="{B2CE9D93-D080-4BB2-A934-83648E5FA53B}" dt="2023-04-14T18:30:29.274" v="2292" actId="14100"/>
          <ac:spMkLst>
            <pc:docMk/>
            <pc:sldMk cId="1742829536" sldId="269"/>
            <ac:spMk id="3" creationId="{9E49CDB0-EA12-5917-0DBD-3DB8D203F4BC}"/>
          </ac:spMkLst>
        </pc:spChg>
      </pc:sldChg>
      <pc:sldChg chg="modSp new mod">
        <pc:chgData name="Adrienne Lyles" userId="5da9bf10-e25d-41db-81a3-354ff7914744" providerId="ADAL" clId="{B2CE9D93-D080-4BB2-A934-83648E5FA53B}" dt="2023-04-14T18:32:10.506" v="2371" actId="6549"/>
        <pc:sldMkLst>
          <pc:docMk/>
          <pc:sldMk cId="3218517077" sldId="270"/>
        </pc:sldMkLst>
        <pc:spChg chg="mod">
          <ac:chgData name="Adrienne Lyles" userId="5da9bf10-e25d-41db-81a3-354ff7914744" providerId="ADAL" clId="{B2CE9D93-D080-4BB2-A934-83648E5FA53B}" dt="2023-04-14T18:31:11.002" v="2302" actId="27636"/>
          <ac:spMkLst>
            <pc:docMk/>
            <pc:sldMk cId="3218517077" sldId="270"/>
            <ac:spMk id="2" creationId="{44A5F1C1-F4EB-4FCD-01E0-BF648E52CB84}"/>
          </ac:spMkLst>
        </pc:spChg>
        <pc:spChg chg="mod">
          <ac:chgData name="Adrienne Lyles" userId="5da9bf10-e25d-41db-81a3-354ff7914744" providerId="ADAL" clId="{B2CE9D93-D080-4BB2-A934-83648E5FA53B}" dt="2023-04-14T18:32:10.506" v="2371" actId="6549"/>
          <ac:spMkLst>
            <pc:docMk/>
            <pc:sldMk cId="3218517077" sldId="270"/>
            <ac:spMk id="3" creationId="{5CA020FF-1F8A-8335-6A5F-0D5DDC865711}"/>
          </ac:spMkLst>
        </pc:spChg>
      </pc:sldChg>
      <pc:sldChg chg="modSp new mod">
        <pc:chgData name="Adrienne Lyles" userId="5da9bf10-e25d-41db-81a3-354ff7914744" providerId="ADAL" clId="{B2CE9D93-D080-4BB2-A934-83648E5FA53B}" dt="2023-04-14T18:43:25.046" v="2694" actId="20577"/>
        <pc:sldMkLst>
          <pc:docMk/>
          <pc:sldMk cId="1762229744" sldId="271"/>
        </pc:sldMkLst>
        <pc:spChg chg="mod">
          <ac:chgData name="Adrienne Lyles" userId="5da9bf10-e25d-41db-81a3-354ff7914744" providerId="ADAL" clId="{B2CE9D93-D080-4BB2-A934-83648E5FA53B}" dt="2023-04-14T18:33:06.916" v="2408" actId="14100"/>
          <ac:spMkLst>
            <pc:docMk/>
            <pc:sldMk cId="1762229744" sldId="271"/>
            <ac:spMk id="2" creationId="{B1D305A0-C93F-F515-7D21-D20639544525}"/>
          </ac:spMkLst>
        </pc:spChg>
        <pc:spChg chg="mod">
          <ac:chgData name="Adrienne Lyles" userId="5da9bf10-e25d-41db-81a3-354ff7914744" providerId="ADAL" clId="{B2CE9D93-D080-4BB2-A934-83648E5FA53B}" dt="2023-04-14T18:43:25.046" v="2694" actId="20577"/>
          <ac:spMkLst>
            <pc:docMk/>
            <pc:sldMk cId="1762229744" sldId="271"/>
            <ac:spMk id="3" creationId="{D1D695F2-3116-08FE-D9FA-674BF3361F68}"/>
          </ac:spMkLst>
        </pc:spChg>
      </pc:sldChg>
    </pc:docChg>
  </pc:docChgLst>
  <pc:docChgLst>
    <pc:chgData name="Lyles, Adrienne (lylesae)" userId="5da9bf10-e25d-41db-81a3-354ff7914744" providerId="ADAL" clId="{97AA9385-E0C1-43AF-9EF9-BE1E6BC9A870}"/>
    <pc:docChg chg="custSel addSld delSld modSld">
      <pc:chgData name="Lyles, Adrienne (lylesae)" userId="5da9bf10-e25d-41db-81a3-354ff7914744" providerId="ADAL" clId="{97AA9385-E0C1-43AF-9EF9-BE1E6BC9A870}" dt="2023-05-01T13:25:03.236" v="828" actId="47"/>
      <pc:docMkLst>
        <pc:docMk/>
      </pc:docMkLst>
      <pc:sldChg chg="modSp mod">
        <pc:chgData name="Lyles, Adrienne (lylesae)" userId="5da9bf10-e25d-41db-81a3-354ff7914744" providerId="ADAL" clId="{97AA9385-E0C1-43AF-9EF9-BE1E6BC9A870}" dt="2023-05-01T13:24:23.246" v="816" actId="20577"/>
        <pc:sldMkLst>
          <pc:docMk/>
          <pc:sldMk cId="196368731" sldId="256"/>
        </pc:sldMkLst>
        <pc:spChg chg="mod">
          <ac:chgData name="Lyles, Adrienne (lylesae)" userId="5da9bf10-e25d-41db-81a3-354ff7914744" providerId="ADAL" clId="{97AA9385-E0C1-43AF-9EF9-BE1E6BC9A870}" dt="2023-05-01T13:24:23.246" v="816" actId="20577"/>
          <ac:spMkLst>
            <pc:docMk/>
            <pc:sldMk cId="196368731" sldId="256"/>
            <ac:spMk id="2" creationId="{7FD19864-FA33-47EE-FFE3-67B59F21B152}"/>
          </ac:spMkLst>
        </pc:spChg>
      </pc:sldChg>
      <pc:sldChg chg="modSp mod">
        <pc:chgData name="Lyles, Adrienne (lylesae)" userId="5da9bf10-e25d-41db-81a3-354ff7914744" providerId="ADAL" clId="{97AA9385-E0C1-43AF-9EF9-BE1E6BC9A870}" dt="2023-05-01T13:24:29.416" v="827" actId="20577"/>
        <pc:sldMkLst>
          <pc:docMk/>
          <pc:sldMk cId="1165123188" sldId="257"/>
        </pc:sldMkLst>
        <pc:spChg chg="mod">
          <ac:chgData name="Lyles, Adrienne (lylesae)" userId="5da9bf10-e25d-41db-81a3-354ff7914744" providerId="ADAL" clId="{97AA9385-E0C1-43AF-9EF9-BE1E6BC9A870}" dt="2023-05-01T13:24:29.416" v="827" actId="20577"/>
          <ac:spMkLst>
            <pc:docMk/>
            <pc:sldMk cId="1165123188" sldId="257"/>
            <ac:spMk id="3" creationId="{65A9C6A3-A747-6457-F0EB-5004F4E485AB}"/>
          </ac:spMkLst>
        </pc:spChg>
      </pc:sldChg>
      <pc:sldChg chg="modSp mod">
        <pc:chgData name="Lyles, Adrienne (lylesae)" userId="5da9bf10-e25d-41db-81a3-354ff7914744" providerId="ADAL" clId="{97AA9385-E0C1-43AF-9EF9-BE1E6BC9A870}" dt="2023-04-17T15:44:45.190" v="22" actId="20577"/>
        <pc:sldMkLst>
          <pc:docMk/>
          <pc:sldMk cId="3914207138" sldId="258"/>
        </pc:sldMkLst>
        <pc:spChg chg="mod">
          <ac:chgData name="Lyles, Adrienne (lylesae)" userId="5da9bf10-e25d-41db-81a3-354ff7914744" providerId="ADAL" clId="{97AA9385-E0C1-43AF-9EF9-BE1E6BC9A870}" dt="2023-04-17T15:44:45.190" v="22" actId="20577"/>
          <ac:spMkLst>
            <pc:docMk/>
            <pc:sldMk cId="3914207138" sldId="258"/>
            <ac:spMk id="3" creationId="{BEEF5C4E-4B7B-387D-5D54-B4063E123BE7}"/>
          </ac:spMkLst>
        </pc:spChg>
      </pc:sldChg>
      <pc:sldChg chg="modSp del mod">
        <pc:chgData name="Lyles, Adrienne (lylesae)" userId="5da9bf10-e25d-41db-81a3-354ff7914744" providerId="ADAL" clId="{97AA9385-E0C1-43AF-9EF9-BE1E6BC9A870}" dt="2023-05-01T13:25:03.236" v="828" actId="47"/>
        <pc:sldMkLst>
          <pc:docMk/>
          <pc:sldMk cId="4023256839" sldId="259"/>
        </pc:sldMkLst>
        <pc:graphicFrameChg chg="modGraphic">
          <ac:chgData name="Lyles, Adrienne (lylesae)" userId="5da9bf10-e25d-41db-81a3-354ff7914744" providerId="ADAL" clId="{97AA9385-E0C1-43AF-9EF9-BE1E6BC9A870}" dt="2023-04-17T15:46:21.374" v="85" actId="20577"/>
          <ac:graphicFrameMkLst>
            <pc:docMk/>
            <pc:sldMk cId="4023256839" sldId="259"/>
            <ac:graphicFrameMk id="4" creationId="{C04658B7-831C-7A90-76F4-3FD0A45E9C6B}"/>
          </ac:graphicFrameMkLst>
        </pc:graphicFrameChg>
      </pc:sldChg>
      <pc:sldChg chg="modSp mod">
        <pc:chgData name="Lyles, Adrienne (lylesae)" userId="5da9bf10-e25d-41db-81a3-354ff7914744" providerId="ADAL" clId="{97AA9385-E0C1-43AF-9EF9-BE1E6BC9A870}" dt="2023-04-20T12:38:51.256" v="541" actId="255"/>
        <pc:sldMkLst>
          <pc:docMk/>
          <pc:sldMk cId="1661594199" sldId="260"/>
        </pc:sldMkLst>
        <pc:spChg chg="mod">
          <ac:chgData name="Lyles, Adrienne (lylesae)" userId="5da9bf10-e25d-41db-81a3-354ff7914744" providerId="ADAL" clId="{97AA9385-E0C1-43AF-9EF9-BE1E6BC9A870}" dt="2023-04-17T15:46:47.046" v="105" actId="6549"/>
          <ac:spMkLst>
            <pc:docMk/>
            <pc:sldMk cId="1661594199" sldId="260"/>
            <ac:spMk id="2" creationId="{ACADD952-9E8A-A285-0C65-F05773883D04}"/>
          </ac:spMkLst>
        </pc:spChg>
        <pc:spChg chg="mod">
          <ac:chgData name="Lyles, Adrienne (lylesae)" userId="5da9bf10-e25d-41db-81a3-354ff7914744" providerId="ADAL" clId="{97AA9385-E0C1-43AF-9EF9-BE1E6BC9A870}" dt="2023-04-20T12:38:51.256" v="541" actId="255"/>
          <ac:spMkLst>
            <pc:docMk/>
            <pc:sldMk cId="1661594199" sldId="260"/>
            <ac:spMk id="3" creationId="{FF0A34B7-F0CD-4674-13A6-822E40CF6DDF}"/>
          </ac:spMkLst>
        </pc:spChg>
      </pc:sldChg>
      <pc:sldChg chg="modSp mod">
        <pc:chgData name="Lyles, Adrienne (lylesae)" userId="5da9bf10-e25d-41db-81a3-354ff7914744" providerId="ADAL" clId="{97AA9385-E0C1-43AF-9EF9-BE1E6BC9A870}" dt="2023-04-20T12:39:33.747" v="554" actId="255"/>
        <pc:sldMkLst>
          <pc:docMk/>
          <pc:sldMk cId="2388304653" sldId="261"/>
        </pc:sldMkLst>
        <pc:spChg chg="mod">
          <ac:chgData name="Lyles, Adrienne (lylesae)" userId="5da9bf10-e25d-41db-81a3-354ff7914744" providerId="ADAL" clId="{97AA9385-E0C1-43AF-9EF9-BE1E6BC9A870}" dt="2023-04-17T15:46:57.018" v="130" actId="20577"/>
          <ac:spMkLst>
            <pc:docMk/>
            <pc:sldMk cId="2388304653" sldId="261"/>
            <ac:spMk id="2" creationId="{ACADD952-9E8A-A285-0C65-F05773883D04}"/>
          </ac:spMkLst>
        </pc:spChg>
        <pc:spChg chg="mod">
          <ac:chgData name="Lyles, Adrienne (lylesae)" userId="5da9bf10-e25d-41db-81a3-354ff7914744" providerId="ADAL" clId="{97AA9385-E0C1-43AF-9EF9-BE1E6BC9A870}" dt="2023-04-20T12:39:33.747" v="554" actId="255"/>
          <ac:spMkLst>
            <pc:docMk/>
            <pc:sldMk cId="2388304653" sldId="261"/>
            <ac:spMk id="3" creationId="{FF0A34B7-F0CD-4674-13A6-822E40CF6DDF}"/>
          </ac:spMkLst>
        </pc:spChg>
      </pc:sldChg>
      <pc:sldChg chg="modSp mod">
        <pc:chgData name="Lyles, Adrienne (lylesae)" userId="5da9bf10-e25d-41db-81a3-354ff7914744" providerId="ADAL" clId="{97AA9385-E0C1-43AF-9EF9-BE1E6BC9A870}" dt="2023-04-18T12:34:21.466" v="426" actId="20577"/>
        <pc:sldMkLst>
          <pc:docMk/>
          <pc:sldMk cId="1419983628" sldId="262"/>
        </pc:sldMkLst>
        <pc:spChg chg="mod">
          <ac:chgData name="Lyles, Adrienne (lylesae)" userId="5da9bf10-e25d-41db-81a3-354ff7914744" providerId="ADAL" clId="{97AA9385-E0C1-43AF-9EF9-BE1E6BC9A870}" dt="2023-04-18T12:34:21.466" v="426" actId="20577"/>
          <ac:spMkLst>
            <pc:docMk/>
            <pc:sldMk cId="1419983628" sldId="262"/>
            <ac:spMk id="3" creationId="{58BFA10F-0BC2-2B34-88C7-CCECB97FD69D}"/>
          </ac:spMkLst>
        </pc:spChg>
      </pc:sldChg>
      <pc:sldChg chg="modSp mod">
        <pc:chgData name="Lyles, Adrienne (lylesae)" userId="5da9bf10-e25d-41db-81a3-354ff7914744" providerId="ADAL" clId="{97AA9385-E0C1-43AF-9EF9-BE1E6BC9A870}" dt="2023-04-20T13:29:42.497" v="805" actId="20577"/>
        <pc:sldMkLst>
          <pc:docMk/>
          <pc:sldMk cId="2076370873" sldId="263"/>
        </pc:sldMkLst>
        <pc:spChg chg="mod">
          <ac:chgData name="Lyles, Adrienne (lylesae)" userId="5da9bf10-e25d-41db-81a3-354ff7914744" providerId="ADAL" clId="{97AA9385-E0C1-43AF-9EF9-BE1E6BC9A870}" dt="2023-04-20T13:29:42.497" v="805" actId="20577"/>
          <ac:spMkLst>
            <pc:docMk/>
            <pc:sldMk cId="2076370873" sldId="263"/>
            <ac:spMk id="3" creationId="{4949F565-18CA-FDBB-FB64-944EB8C3657A}"/>
          </ac:spMkLst>
        </pc:spChg>
      </pc:sldChg>
      <pc:sldChg chg="modSp mod">
        <pc:chgData name="Lyles, Adrienne (lylesae)" userId="5da9bf10-e25d-41db-81a3-354ff7914744" providerId="ADAL" clId="{97AA9385-E0C1-43AF-9EF9-BE1E6BC9A870}" dt="2023-04-20T12:40:01.828" v="556" actId="27636"/>
        <pc:sldMkLst>
          <pc:docMk/>
          <pc:sldMk cId="505513950" sldId="264"/>
        </pc:sldMkLst>
        <pc:spChg chg="mod">
          <ac:chgData name="Lyles, Adrienne (lylesae)" userId="5da9bf10-e25d-41db-81a3-354ff7914744" providerId="ADAL" clId="{97AA9385-E0C1-43AF-9EF9-BE1E6BC9A870}" dt="2023-04-20T12:40:01.828" v="556" actId="27636"/>
          <ac:spMkLst>
            <pc:docMk/>
            <pc:sldMk cId="505513950" sldId="264"/>
            <ac:spMk id="3" creationId="{06DEF322-D41E-2B12-A355-C4C8B919D109}"/>
          </ac:spMkLst>
        </pc:spChg>
      </pc:sldChg>
      <pc:sldChg chg="modSp mod">
        <pc:chgData name="Lyles, Adrienne (lylesae)" userId="5da9bf10-e25d-41db-81a3-354ff7914744" providerId="ADAL" clId="{97AA9385-E0C1-43AF-9EF9-BE1E6BC9A870}" dt="2023-04-18T12:36:47.105" v="501" actId="20577"/>
        <pc:sldMkLst>
          <pc:docMk/>
          <pc:sldMk cId="303333978" sldId="265"/>
        </pc:sldMkLst>
        <pc:spChg chg="mod">
          <ac:chgData name="Lyles, Adrienne (lylesae)" userId="5da9bf10-e25d-41db-81a3-354ff7914744" providerId="ADAL" clId="{97AA9385-E0C1-43AF-9EF9-BE1E6BC9A870}" dt="2023-04-18T12:36:47.105" v="501" actId="20577"/>
          <ac:spMkLst>
            <pc:docMk/>
            <pc:sldMk cId="303333978" sldId="265"/>
            <ac:spMk id="3" creationId="{05DC9ADA-B56D-0768-52F5-43AC10D5B00B}"/>
          </ac:spMkLst>
        </pc:spChg>
      </pc:sldChg>
      <pc:sldChg chg="modSp mod">
        <pc:chgData name="Lyles, Adrienne (lylesae)" userId="5da9bf10-e25d-41db-81a3-354ff7914744" providerId="ADAL" clId="{97AA9385-E0C1-43AF-9EF9-BE1E6BC9A870}" dt="2023-04-20T12:40:37.641" v="589" actId="20577"/>
        <pc:sldMkLst>
          <pc:docMk/>
          <pc:sldMk cId="3962325078" sldId="266"/>
        </pc:sldMkLst>
        <pc:spChg chg="mod">
          <ac:chgData name="Lyles, Adrienne (lylesae)" userId="5da9bf10-e25d-41db-81a3-354ff7914744" providerId="ADAL" clId="{97AA9385-E0C1-43AF-9EF9-BE1E6BC9A870}" dt="2023-04-20T12:40:37.641" v="589" actId="20577"/>
          <ac:spMkLst>
            <pc:docMk/>
            <pc:sldMk cId="3962325078" sldId="266"/>
            <ac:spMk id="3" creationId="{EF948B69-51F2-9B84-1B8C-7BF7490F457A}"/>
          </ac:spMkLst>
        </pc:spChg>
      </pc:sldChg>
      <pc:sldChg chg="modSp mod">
        <pc:chgData name="Lyles, Adrienne (lylesae)" userId="5da9bf10-e25d-41db-81a3-354ff7914744" providerId="ADAL" clId="{97AA9385-E0C1-43AF-9EF9-BE1E6BC9A870}" dt="2023-04-20T12:43:34.126" v="778" actId="20577"/>
        <pc:sldMkLst>
          <pc:docMk/>
          <pc:sldMk cId="2978544736" sldId="268"/>
        </pc:sldMkLst>
        <pc:graphicFrameChg chg="modGraphic">
          <ac:chgData name="Lyles, Adrienne (lylesae)" userId="5da9bf10-e25d-41db-81a3-354ff7914744" providerId="ADAL" clId="{97AA9385-E0C1-43AF-9EF9-BE1E6BC9A870}" dt="2023-04-20T12:43:34.126" v="778" actId="20577"/>
          <ac:graphicFrameMkLst>
            <pc:docMk/>
            <pc:sldMk cId="2978544736" sldId="268"/>
            <ac:graphicFrameMk id="4" creationId="{266F4151-591A-9D26-E7D4-035ED03FFE6E}"/>
          </ac:graphicFrameMkLst>
        </pc:graphicFrameChg>
      </pc:sldChg>
      <pc:sldChg chg="modSp mod">
        <pc:chgData name="Lyles, Adrienne (lylesae)" userId="5da9bf10-e25d-41db-81a3-354ff7914744" providerId="ADAL" clId="{97AA9385-E0C1-43AF-9EF9-BE1E6BC9A870}" dt="2023-04-20T12:47:19.198" v="804" actId="20577"/>
        <pc:sldMkLst>
          <pc:docMk/>
          <pc:sldMk cId="1742829536" sldId="269"/>
        </pc:sldMkLst>
        <pc:spChg chg="mod">
          <ac:chgData name="Lyles, Adrienne (lylesae)" userId="5da9bf10-e25d-41db-81a3-354ff7914744" providerId="ADAL" clId="{97AA9385-E0C1-43AF-9EF9-BE1E6BC9A870}" dt="2023-04-20T12:47:19.198" v="804" actId="20577"/>
          <ac:spMkLst>
            <pc:docMk/>
            <pc:sldMk cId="1742829536" sldId="269"/>
            <ac:spMk id="3" creationId="{9E49CDB0-EA12-5917-0DBD-3DB8D203F4BC}"/>
          </ac:spMkLst>
        </pc:spChg>
      </pc:sldChg>
      <pc:sldChg chg="modSp mod">
        <pc:chgData name="Lyles, Adrienne (lylesae)" userId="5da9bf10-e25d-41db-81a3-354ff7914744" providerId="ADAL" clId="{97AA9385-E0C1-43AF-9EF9-BE1E6BC9A870}" dt="2023-04-18T12:39:14.449" v="526" actId="20577"/>
        <pc:sldMkLst>
          <pc:docMk/>
          <pc:sldMk cId="3218517077" sldId="270"/>
        </pc:sldMkLst>
        <pc:spChg chg="mod">
          <ac:chgData name="Lyles, Adrienne (lylesae)" userId="5da9bf10-e25d-41db-81a3-354ff7914744" providerId="ADAL" clId="{97AA9385-E0C1-43AF-9EF9-BE1E6BC9A870}" dt="2023-04-18T12:39:14.449" v="526" actId="20577"/>
          <ac:spMkLst>
            <pc:docMk/>
            <pc:sldMk cId="3218517077" sldId="270"/>
            <ac:spMk id="3" creationId="{5CA020FF-1F8A-8335-6A5F-0D5DDC865711}"/>
          </ac:spMkLst>
        </pc:spChg>
      </pc:sldChg>
      <pc:sldChg chg="addSp delSp modSp new del mod">
        <pc:chgData name="Lyles, Adrienne (lylesae)" userId="5da9bf10-e25d-41db-81a3-354ff7914744" providerId="ADAL" clId="{97AA9385-E0C1-43AF-9EF9-BE1E6BC9A870}" dt="2023-04-18T12:34:00.120" v="419" actId="47"/>
        <pc:sldMkLst>
          <pc:docMk/>
          <pc:sldMk cId="3349575435" sldId="272"/>
        </pc:sldMkLst>
        <pc:spChg chg="mod">
          <ac:chgData name="Lyles, Adrienne (lylesae)" userId="5da9bf10-e25d-41db-81a3-354ff7914744" providerId="ADAL" clId="{97AA9385-E0C1-43AF-9EF9-BE1E6BC9A870}" dt="2023-04-17T16:09:28.128" v="315" actId="122"/>
          <ac:spMkLst>
            <pc:docMk/>
            <pc:sldMk cId="3349575435" sldId="272"/>
            <ac:spMk id="2" creationId="{9F0A9786-1DAB-C85A-AB25-92F3DEE34CFB}"/>
          </ac:spMkLst>
        </pc:spChg>
        <pc:spChg chg="del mod">
          <ac:chgData name="Lyles, Adrienne (lylesae)" userId="5da9bf10-e25d-41db-81a3-354ff7914744" providerId="ADAL" clId="{97AA9385-E0C1-43AF-9EF9-BE1E6BC9A870}" dt="2023-04-17T16:09:41.411" v="317" actId="3680"/>
          <ac:spMkLst>
            <pc:docMk/>
            <pc:sldMk cId="3349575435" sldId="272"/>
            <ac:spMk id="3" creationId="{28EA0B06-711A-A012-6182-683A00444E1D}"/>
          </ac:spMkLst>
        </pc:spChg>
        <pc:graphicFrameChg chg="add mod ord modGraphic">
          <ac:chgData name="Lyles, Adrienne (lylesae)" userId="5da9bf10-e25d-41db-81a3-354ff7914744" providerId="ADAL" clId="{97AA9385-E0C1-43AF-9EF9-BE1E6BC9A870}" dt="2023-04-17T16:10:10.933" v="334" actId="5793"/>
          <ac:graphicFrameMkLst>
            <pc:docMk/>
            <pc:sldMk cId="3349575435" sldId="272"/>
            <ac:graphicFrameMk id="4" creationId="{B14F0F8C-6674-8231-BDBC-BC74149F2F8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ECABA-712B-6D5D-0F4E-11F9B9D2E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A1AA0E-86F5-2C2F-67AF-3ABDAA483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C04BE-DADC-B4BC-4E25-2ABBC28D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E735-069D-7AED-A6BB-A9058865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A6A-12CF-1700-A9F0-EDB3718A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4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3096D-F334-5DA8-8AE1-587A2591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D1F0A-24ED-9763-CC52-AF01F6778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38372-578C-BE46-0444-30758AEB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A2FFD-A258-944F-84AA-20878570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24693-C9DC-4EF0-672A-F8CBF10B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32C064-D580-C994-A6F0-2EFEBA009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9039E-912A-A464-029F-884A870F4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CCD27-F34A-D60C-B215-1EADF106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3F97A-50E2-2E2B-93A0-10998C23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89CC3-7F05-3EB5-B545-DB9598B75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6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203DD-2798-401C-15C2-F2AD5911C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86873-1975-3162-A791-E4C8980EB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8B2B8-46C7-BA16-0FAF-6D97C7976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B1E9-283C-0AE3-5940-6010BC66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DBDDB-8B10-7E98-DC24-A3BA6515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7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36CCB-BF15-C841-CE8B-9728CCBB6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866B0-5AD8-9DDD-DBA8-55F829079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0E66B-37F3-71BD-83DC-610AB99D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5F018-3BB3-6C2F-72CD-EFB475144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EDC7A-27C5-A8AA-03FE-11A293FE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3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7C4F9-910D-0E24-6F44-B1820F4BA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6A6FA-407C-DD01-D8D4-AFC2507E4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0ECA7-1FE0-1868-5C9B-453EFADD9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0E927-A4AD-A987-F75C-E5D6ECFBE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C92D1-243D-42C8-D0B0-CA79AB945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36F81-2C45-6937-F2A2-13C6872C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3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ED23D-F3B0-F310-45C1-1E4902E96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5EC96-1873-6052-B359-D19414029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3E90C-6BC3-A133-3A94-34402226B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E844-0E25-80D8-DF04-1649CB8499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714D8-A934-FFAC-DB95-9674AA411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F60C0-D584-65F8-F846-C8541F096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12E2C-1EFC-635F-AB6F-E26502A2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03254-A421-AC4D-8E65-6ED8DDAD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8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F6227-9A49-C742-17BA-E0855462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9CF904-241D-9C5E-2015-7A9ACF9D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9DF11-4B4E-9C40-2EE7-4A10A212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EDF9B-9EEF-E320-D9C3-F760A1C1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3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3AC284-E41A-7833-7E8B-CB768843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3AC277-FC28-3775-9DF0-7E915D49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1695D-A22E-2804-5CA9-89906F82D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9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BB359-FFE9-5223-A178-2D6B1CA47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A1E1-192F-FED6-37FA-CEC46000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78653-2252-7E64-04CC-09F924D32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FE3B1-FE0B-5E94-C7CB-A48989C58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5F90E-32EA-CDCD-824E-A194BB96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53EF5-640A-B115-7DCC-57F5C762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1576B-C394-3370-89C3-56764C552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5ECB2-7FF7-3A70-A5DB-A9B3AD8B1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6952E-7342-7475-41C5-A3F974C78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768E1-0DB5-CEEE-4482-5FABA8F8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96F8C-6D4E-8157-D5D0-2DCAD5F1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31757-BFB3-0AB5-FFDB-AEBCD63A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5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C9B80B-E450-F2B4-551F-702C641E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CECC3-8A15-641F-EC23-74C9427CF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DF545-5737-4C28-F688-E6441529F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1E9E-9A1E-4AEA-8278-6E0693DA2F9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038D6-4BFD-F970-FC9A-D6E5FD676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83D64-5821-FB57-B93C-FA53CA63D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364D-4F5B-408E-9D5B-BFC6D21E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1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19864-FA33-47EE-FFE3-67B59F21B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en-US" dirty="0"/>
              <a:t>Questioning Best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B5094-EABC-E363-96D3-93D050827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63078"/>
            <a:ext cx="9144000" cy="2094722"/>
          </a:xfrm>
        </p:spPr>
        <p:txBody>
          <a:bodyPr>
            <a:normAutofit/>
          </a:bodyPr>
          <a:lstStyle/>
          <a:p>
            <a:r>
              <a:rPr lang="en-US" sz="4000" dirty="0"/>
              <a:t>For Title IX Hearing Panelists</a:t>
            </a:r>
          </a:p>
          <a:p>
            <a:endParaRPr lang="en-US" sz="4000" dirty="0"/>
          </a:p>
          <a:p>
            <a:r>
              <a:rPr lang="en-US" sz="4000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19636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5EE2-D831-A54D-1676-4A447663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177"/>
          </a:xfrm>
        </p:spPr>
        <p:txBody>
          <a:bodyPr/>
          <a:lstStyle/>
          <a:p>
            <a:pPr algn="ctr"/>
            <a:r>
              <a:rPr lang="en-US" dirty="0"/>
              <a:t>6: * Avoid Unproductive Questioning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48B69-51F2-9B84-1B8C-7BF7490F4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Inappropriate Closed Questions – can only be answered yes/no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Forced Choice Questions – force choosing from either/or options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Leading Questions – message that a conclusion has already been made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Multiple, compound, overly-long questions – confusing, combines forced choice + closed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2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E6584-8B0D-7DBE-4742-213300FBB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835"/>
          </a:xfrm>
        </p:spPr>
        <p:txBody>
          <a:bodyPr/>
          <a:lstStyle/>
          <a:p>
            <a:pPr algn="ctr"/>
            <a:r>
              <a:rPr lang="en-US" dirty="0"/>
              <a:t>7: Use productive questioning strategies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6F4151-591A-9D26-E7D4-035ED03FFE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718419"/>
              </p:ext>
            </p:extLst>
          </p:nvPr>
        </p:nvGraphicFramePr>
        <p:xfrm>
          <a:off x="1067992" y="1212980"/>
          <a:ext cx="10704908" cy="5553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2076">
                  <a:extLst>
                    <a:ext uri="{9D8B030D-6E8A-4147-A177-3AD203B41FA5}">
                      <a16:colId xmlns:a16="http://schemas.microsoft.com/office/drawing/2014/main" val="2935844150"/>
                    </a:ext>
                  </a:extLst>
                </a:gridCol>
                <a:gridCol w="6562832">
                  <a:extLst>
                    <a:ext uri="{9D8B030D-6E8A-4147-A177-3AD203B41FA5}">
                      <a16:colId xmlns:a16="http://schemas.microsoft.com/office/drawing/2014/main" val="1425154672"/>
                    </a:ext>
                  </a:extLst>
                </a:gridCol>
              </a:tblGrid>
              <a:tr h="555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0" dirty="0">
                          <a:solidFill>
                            <a:schemeClr val="tx1"/>
                          </a:solidFill>
                          <a:effectLst/>
                        </a:rPr>
                        <a:t>▼</a:t>
                      </a:r>
                      <a:endParaRPr lang="en-US" sz="3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IDENTIFY what piece of information you want to elicit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Free Recall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Open-Ended: 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Probing: The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</a:rPr>
                        <a:t>Ws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Appropriate Closed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SUMMARIZE: Briefly summarize information the witness has shared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21709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09D07DD-66CE-E8B8-2321-D13FB40C1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78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1A01-055A-1D63-ADED-E0326AD96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5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Funnel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9CDB0-EA12-5917-0DBD-3DB8D203F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9673"/>
            <a:ext cx="10515600" cy="5542384"/>
          </a:xfrm>
        </p:spPr>
        <p:txBody>
          <a:bodyPr>
            <a:normAutofit fontScale="25000" lnSpcReduction="20000"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what information you want to elicit from each W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Free recall 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open-ended Qs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TED: </a:t>
            </a:r>
            <a:r>
              <a:rPr lang="en-US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ell, </a:t>
            </a:r>
            <a:r>
              <a:rPr lang="en-US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xplain, </a:t>
            </a:r>
            <a:r>
              <a:rPr lang="en-US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escribe</a:t>
            </a:r>
          </a:p>
          <a:p>
            <a:pPr marL="914400" lvl="2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Probing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the </a:t>
            </a:r>
            <a:r>
              <a:rPr lang="en-US" sz="7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(who, what, where, when, how)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Defining (“sexual assault,” “hooked up,” “stalked,” “harassed,” “made out”)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Sensory – see, hear, smell, feel, taste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 Framing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“What do you do at UC?” 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“Tell me about your role on campus”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“Why didn’t you leave“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“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impacted your decision-making?” 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“Did you try to push Respondent off” 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“How were you responding when…”</a:t>
            </a:r>
          </a:p>
          <a:p>
            <a:pPr marL="1371600" marR="0" lvl="3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Appropriate Closed 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clarification &amp; verification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</a:t>
            </a: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brief encapsulation of what W said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W’s </a:t>
            </a:r>
            <a:r>
              <a:rPr lang="en-US" sz="7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exact words/information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Exclude inferences/information that could be suggestive or leading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7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 W opportunity to add/clarify/revise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29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E6584-8B0D-7DBE-4742-213300FBB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4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Funnel Method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6F4151-591A-9D26-E7D4-035ED03FFE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945112"/>
              </p:ext>
            </p:extLst>
          </p:nvPr>
        </p:nvGraphicFramePr>
        <p:xfrm>
          <a:off x="1067992" y="1212980"/>
          <a:ext cx="10704908" cy="5553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2076">
                  <a:extLst>
                    <a:ext uri="{9D8B030D-6E8A-4147-A177-3AD203B41FA5}">
                      <a16:colId xmlns:a16="http://schemas.microsoft.com/office/drawing/2014/main" val="2935844150"/>
                    </a:ext>
                  </a:extLst>
                </a:gridCol>
                <a:gridCol w="6562832">
                  <a:extLst>
                    <a:ext uri="{9D8B030D-6E8A-4147-A177-3AD203B41FA5}">
                      <a16:colId xmlns:a16="http://schemas.microsoft.com/office/drawing/2014/main" val="1425154672"/>
                    </a:ext>
                  </a:extLst>
                </a:gridCol>
              </a:tblGrid>
              <a:tr h="5553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0" dirty="0">
                          <a:solidFill>
                            <a:schemeClr val="tx1"/>
                          </a:solidFill>
                          <a:effectLst/>
                        </a:rPr>
                        <a:t>▼</a:t>
                      </a:r>
                      <a:endParaRPr lang="en-US" sz="30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Free Recall: Can you share with me what brings you to our office today?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Open-Ended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Tell me about last Friday night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Explain how you met Respondent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Describe what happened in Respondent’s apartment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Probing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Who else was there?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What can you tell me about the bedroom?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Where on your breast did Respondent place their hand?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When did leave the apartment?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Why do you think they said you were not there?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How did you get from the kitchen to the bedroom?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Appropriate Closed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You shared that Respondent was holding a knife. In which hand?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You shared that Respondent was also in the dining hall. Where was Respondent situated in the dining hall?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Summarize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21709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09D07DD-66CE-E8B8-2321-D13FB40C1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4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5F1C1-F4EB-4FCD-01E0-BF648E52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2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020FF-1F8A-8335-6A5F-0D5DDC865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020"/>
            <a:ext cx="10515600" cy="5103943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Identify the following as open-ended, inappropriate closed, forced-choice, leading, or compound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Do you know the Respondent? </a:t>
            </a:r>
            <a:endParaRPr lang="en-US" dirty="0"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Is that when your roommate walked in? 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And then your roommate walked in, right? 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Do you live by yourself or with a roommate? 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Do you remember getting the Complainant’s phone number? 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Tell me what happened next. 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Was your relationship with the Complainant romantic, friendly, or collegial? 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17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05A0-C93F-F515-7D21-D2063954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/>
          <a:lstStyle/>
          <a:p>
            <a:pPr algn="ctr"/>
            <a:r>
              <a:rPr lang="en-US" dirty="0"/>
              <a:t>Make these questions productive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695F2-3116-08FE-D9FA-674BF336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954653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Re-word the following in order to elicit more information from the party: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When did you and the witness meet?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Did you ever communicate your boundaries to the Complainant?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Did you and Complainant engage in physical touching after you broke up?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Were other students around when Respondent said this to you?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Did the conversation with your instructor make you mad?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Did the Complainant say anything to you after you kissed?</a:t>
            </a:r>
            <a:endParaRPr lang="en-US" dirty="0"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2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39603-F32B-94DD-04C2-22F4D7428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pPr algn="ctr"/>
            <a:r>
              <a:rPr lang="en-US" dirty="0"/>
              <a:t>Part 1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9C6A3-A747-6457-F0EB-5004F4E4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56266"/>
            <a:ext cx="11116733" cy="47376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GOAL: Learn evidence-based strategies for questioning parties &amp; witnesses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Make a questioning plan</a:t>
            </a:r>
          </a:p>
          <a:p>
            <a:pPr marL="514350" indent="-514350">
              <a:buAutoNum type="arabicPeriod"/>
            </a:pPr>
            <a:r>
              <a:rPr lang="en-US" dirty="0"/>
              <a:t>Practice empathy</a:t>
            </a:r>
          </a:p>
          <a:p>
            <a:pPr marL="514350" indent="-514350">
              <a:buAutoNum type="arabicPeriod"/>
            </a:pPr>
            <a:r>
              <a:rPr lang="en-US" dirty="0"/>
              <a:t>Cultivate rapport &amp; cooperation</a:t>
            </a:r>
          </a:p>
          <a:p>
            <a:pPr marL="514350" indent="-514350">
              <a:buAutoNum type="arabicPeriod"/>
            </a:pPr>
            <a:r>
              <a:rPr lang="en-US" dirty="0"/>
              <a:t>Listen actively</a:t>
            </a:r>
          </a:p>
          <a:p>
            <a:pPr marL="514350" indent="-514350">
              <a:buAutoNum type="arabicPeriod"/>
            </a:pPr>
            <a:r>
              <a:rPr lang="en-US" dirty="0"/>
              <a:t>Address discrepancies</a:t>
            </a:r>
          </a:p>
          <a:p>
            <a:pPr marL="514350" indent="-514350">
              <a:buAutoNum type="arabicPeriod"/>
            </a:pPr>
            <a:r>
              <a:rPr lang="en-US" dirty="0"/>
              <a:t>* Avoid unproductive questioning techniques *</a:t>
            </a:r>
          </a:p>
          <a:p>
            <a:pPr marL="514350" indent="-514350">
              <a:buAutoNum type="arabicPeriod"/>
            </a:pPr>
            <a:r>
              <a:rPr lang="en-US" dirty="0"/>
              <a:t>Utilize productive questioning strategies – The Funnel Technique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&amp; PRACTICE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2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E1AD-DF61-96EF-6CA5-97BD7C1DC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814"/>
          </a:xfrm>
        </p:spPr>
        <p:txBody>
          <a:bodyPr/>
          <a:lstStyle/>
          <a:p>
            <a:pPr algn="ctr"/>
            <a:r>
              <a:rPr lang="en-US" dirty="0"/>
              <a:t>The Goal of the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F5C4E-4B7B-387D-5D54-B4063E123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The goal of the interview is to elicit cooperation through rapport-building and questioning techniques that lead to the recall and disclosure of credible information in a way that remediates stereotyping and prejudice.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1420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D952-9E8A-A285-0C65-F0577388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1871"/>
          </a:xfrm>
        </p:spPr>
        <p:txBody>
          <a:bodyPr/>
          <a:lstStyle/>
          <a:p>
            <a:pPr algn="ctr"/>
            <a:r>
              <a:rPr lang="en-US" dirty="0"/>
              <a:t>1: Make a Questioning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34B7-F0CD-4674-13A6-822E40CF6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Step 1/3 – Self-check for stereotyping &amp; prejudice</a:t>
            </a:r>
          </a:p>
          <a:p>
            <a:pPr lvl="1"/>
            <a:r>
              <a:rPr lang="en-US" sz="2800" dirty="0"/>
              <a:t>Limit extraneous and non-material information</a:t>
            </a:r>
          </a:p>
          <a:p>
            <a:pPr lvl="1"/>
            <a:r>
              <a:rPr lang="en-US" sz="2800" dirty="0"/>
              <a:t>TIX bias/conflict of interest training</a:t>
            </a:r>
          </a:p>
          <a:p>
            <a:pPr lvl="2"/>
            <a:r>
              <a:rPr lang="en-US" sz="2800" dirty="0"/>
              <a:t>Identify stereotypes </a:t>
            </a:r>
          </a:p>
          <a:p>
            <a:pPr lvl="2"/>
            <a:r>
              <a:rPr lang="en-US" sz="2800" dirty="0"/>
              <a:t>Prejudice remediation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Step 2/3 – Identify what information you are eliciting from each person</a:t>
            </a:r>
          </a:p>
          <a:p>
            <a:pPr lvl="1"/>
            <a:r>
              <a:rPr lang="en-US" sz="2800" dirty="0"/>
              <a:t>People, location, activities, time, capabilities, opportunities, motivation</a:t>
            </a:r>
          </a:p>
          <a:p>
            <a:pPr lvl="1"/>
            <a:r>
              <a:rPr lang="en-US" sz="2800" dirty="0"/>
              <a:t>AIMS: Corroboration &amp; Contradiction</a:t>
            </a:r>
          </a:p>
        </p:txBody>
      </p:sp>
    </p:spTree>
    <p:extLst>
      <p:ext uri="{BB962C8B-B14F-4D97-AF65-F5344CB8AC3E}">
        <p14:creationId xmlns:p14="http://schemas.microsoft.com/office/powerpoint/2010/main" val="16615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D952-9E8A-A285-0C65-F0577388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59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Making a Questioning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34B7-F0CD-4674-13A6-822E40CF6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1253330"/>
            <a:ext cx="11103429" cy="5239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Calibri  "/>
              </a:rPr>
              <a:t>Step 3/3 – Draft Questions</a:t>
            </a:r>
          </a:p>
          <a:p>
            <a:pPr marL="514350" indent="-514350">
              <a:buAutoNum type="arabicPeriod"/>
            </a:pPr>
            <a:r>
              <a:rPr lang="en-US" sz="2600" dirty="0">
                <a:latin typeface="Calibri  "/>
              </a:rPr>
              <a:t>Avoid prejudicial language</a:t>
            </a:r>
          </a:p>
          <a:p>
            <a:pPr lvl="2"/>
            <a:r>
              <a:rPr lang="en-US" sz="2400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Partiality: “I’m sorry this happened to you,” “you’re not to blame,” “closure”</a:t>
            </a:r>
            <a:endParaRPr lang="en-US" sz="2400" dirty="0"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en-US" sz="2400" dirty="0">
                <a:effectLst/>
                <a:latin typeface="Calibri  "/>
                <a:ea typeface="Calibri" panose="020F0502020204030204" pitchFamily="34" charset="0"/>
                <a:cs typeface="Calibri" panose="020F0502020204030204" pitchFamily="34" charset="0"/>
              </a:rPr>
              <a:t>Pre-determination: “sexual assault,” “sex,” “sexual activity”</a:t>
            </a:r>
            <a:endParaRPr lang="en-US" sz="2400" dirty="0"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en-US" sz="2400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Prejudice: “victim,” “survivor,” “perpetrator,” “offender,</a:t>
            </a:r>
            <a:r>
              <a:rPr lang="en-US" sz="2400" dirty="0"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” “trauma” 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sz="2400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Use neutral language (“incident,” “conduct,” “behavior”)</a:t>
            </a:r>
          </a:p>
          <a:p>
            <a:pPr marL="914400" lvl="2" indent="0">
              <a:buNone/>
            </a:pPr>
            <a:endParaRPr lang="en-US" sz="10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600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Ask for clarification (“hooked up,” “chilled,” “messed around”)</a:t>
            </a:r>
          </a:p>
          <a:p>
            <a:pPr marL="0" indent="0">
              <a:buNone/>
            </a:pPr>
            <a:endParaRPr lang="en-US" sz="10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3.   Helpful things to say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“If I ask a question you don’t understand, please tell me”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“If I don’t ask you about something that you think is important, let me know”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“If you think I’ve misunderstood anything you say today, please tell me”</a:t>
            </a:r>
          </a:p>
        </p:txBody>
      </p:sp>
    </p:spTree>
    <p:extLst>
      <p:ext uri="{BB962C8B-B14F-4D97-AF65-F5344CB8AC3E}">
        <p14:creationId xmlns:p14="http://schemas.microsoft.com/office/powerpoint/2010/main" val="238830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FD874-9582-9613-FEC7-D398B739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/>
          <a:lstStyle/>
          <a:p>
            <a:pPr algn="ctr"/>
            <a:r>
              <a:rPr lang="en-US" dirty="0"/>
              <a:t>2: Practice Empathy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FA10F-0BC2-2B34-88C7-CCECB97FD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666"/>
            <a:ext cx="10515600" cy="543974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Empathy </a:t>
            </a:r>
            <a:r>
              <a:rPr lang="en-US" dirty="0"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refers to </a:t>
            </a:r>
            <a:r>
              <a:rPr lang="en-US" dirty="0">
                <a:effectLst/>
                <a:latin typeface="Calibri  "/>
                <a:ea typeface="MS Mincho" panose="02020609040205080304" pitchFamily="49" charset="-128"/>
                <a:cs typeface="Times New Roman" panose="02020603050405020304" pitchFamily="18" charset="0"/>
              </a:rPr>
              <a:t>the a</a:t>
            </a:r>
            <a:r>
              <a:rPr lang="en-US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bility to understand the perspective of, and appreciate the emotions of, another person 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kern="1200" dirty="0">
              <a:solidFill>
                <a:srgbClr val="000000"/>
              </a:solidFill>
              <a:effectLst/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Strategies:</a:t>
            </a:r>
            <a:endParaRPr lang="en-US" sz="2400" dirty="0"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1. Open-ended questioning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2. Communication behaviors </a:t>
            </a:r>
            <a:endParaRPr lang="en-US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</a:pP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Non-verbal – body language, proximity, eye contact, nodding </a:t>
            </a:r>
            <a:endParaRPr lang="en-US" sz="22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</a:pP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Paraverbal – speech delivery: tone, pace, pitch, volume – warmth, genuineness</a:t>
            </a:r>
            <a:endParaRPr lang="en-US" sz="22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</a:pP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Verbal – content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Empathic responses to testimony</a:t>
            </a:r>
            <a:endParaRPr lang="en-US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</a:pP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Validation</a:t>
            </a:r>
            <a:endParaRPr lang="en-US" sz="22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3">
              <a:spcBef>
                <a:spcPts val="0"/>
              </a:spcBef>
            </a:pP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Mirroring</a:t>
            </a:r>
            <a:endParaRPr lang="en-US" sz="22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3">
              <a:spcBef>
                <a:spcPts val="0"/>
              </a:spcBef>
            </a:pP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Affirmation</a:t>
            </a:r>
            <a:endParaRPr lang="en-US" sz="22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</a:pP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Limit-setting – create environment of safety for W</a:t>
            </a:r>
            <a:endParaRPr lang="en-US" sz="22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3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nterruption seems to be way W can express how they feel </a:t>
            </a: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200" kern="1200" dirty="0">
                <a:solidFill>
                  <a:srgbClr val="000000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encouraging W to express feelings in another way</a:t>
            </a:r>
            <a:endParaRPr lang="en-US" sz="2200" dirty="0">
              <a:effectLst/>
              <a:latin typeface="Calibri  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8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34E2-F77D-40A6-0D1E-6AF7D7D10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2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3: Cultivate Rapport &amp; Cooperation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9F565-18CA-FDBB-FB64-944EB8C36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931"/>
            <a:ext cx="10515600" cy="479603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effectLst/>
                <a:latin typeface="Calibri "/>
                <a:ea typeface="MS Mincho" panose="02020609040205080304" pitchFamily="49" charset="-128"/>
                <a:cs typeface="Times New Roman" panose="02020603050405020304" pitchFamily="18" charset="0"/>
              </a:rPr>
              <a:t>Rapport refers to a productive working relationship between interviewer and interviewee toward a mutually-understood goal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effectLst/>
              <a:latin typeface="Calibri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effectLst/>
                <a:latin typeface="Calibri "/>
                <a:ea typeface="MS Mincho" panose="02020609040205080304" pitchFamily="49" charset="-128"/>
                <a:cs typeface="Times New Roman" panose="02020603050405020304" pitchFamily="18" charset="0"/>
              </a:rPr>
              <a:t>Rapport </a:t>
            </a:r>
            <a:r>
              <a:rPr lang="en-US" dirty="0">
                <a:effectLst/>
                <a:latin typeface="Calibri "/>
                <a:ea typeface="MS Mincho" panose="02020609040205080304" pitchFamily="49" charset="-128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 "/>
                <a:ea typeface="MS Mincho" panose="02020609040205080304" pitchFamily="49" charset="-128"/>
                <a:cs typeface="Times New Roman" panose="02020603050405020304" pitchFamily="18" charset="0"/>
              </a:rPr>
              <a:t> Cooperation </a:t>
            </a:r>
            <a:r>
              <a:rPr lang="en-US" dirty="0">
                <a:effectLst/>
                <a:latin typeface="Calibri "/>
                <a:ea typeface="MS Mincho" panose="02020609040205080304" pitchFamily="49" charset="-128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 "/>
                <a:ea typeface="MS Mincho" panose="02020609040205080304" pitchFamily="49" charset="-128"/>
                <a:cs typeface="Times New Roman" panose="02020603050405020304" pitchFamily="18" charset="0"/>
              </a:rPr>
              <a:t> Disclosure</a:t>
            </a:r>
            <a:endParaRPr lang="en-US" dirty="0">
              <a:latin typeface="Calibri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R="0"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endParaRPr lang="en-US" sz="2400" dirty="0">
              <a:effectLst/>
              <a:latin typeface="Calibri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effectLst/>
                <a:latin typeface="Calibri "/>
                <a:ea typeface="MS Mincho" panose="02020609040205080304" pitchFamily="49" charset="-128"/>
                <a:cs typeface="Times New Roman" panose="02020603050405020304" pitchFamily="18" charset="0"/>
              </a:rPr>
              <a:t>Rapport-building strategies: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latin typeface="Calibri "/>
                <a:ea typeface="MS Mincho" panose="02020609040205080304" pitchFamily="49" charset="-128"/>
                <a:cs typeface="Times New Roman" panose="02020603050405020304" pitchFamily="18" charset="0"/>
              </a:rPr>
              <a:t>Competence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latin typeface="Calibri "/>
                <a:ea typeface="MS Mincho" panose="02020609040205080304" pitchFamily="49" charset="-128"/>
                <a:cs typeface="Times New Roman" panose="02020603050405020304" pitchFamily="18" charset="0"/>
              </a:rPr>
              <a:t>Integrity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latin typeface="Calibri "/>
                <a:ea typeface="MS Mincho" panose="02020609040205080304" pitchFamily="49" charset="-128"/>
                <a:cs typeface="Times New Roman" panose="02020603050405020304" pitchFamily="18" charset="0"/>
              </a:rPr>
              <a:t>Candor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effectLst/>
                <a:latin typeface="Calibri "/>
                <a:ea typeface="MS Mincho" panose="02020609040205080304" pitchFamily="49" charset="-128"/>
                <a:cs typeface="Times New Roman" panose="02020603050405020304" pitchFamily="18" charset="0"/>
              </a:rPr>
              <a:t>Acts of hospitality  </a:t>
            </a:r>
            <a:endParaRPr lang="en-US" sz="2600" dirty="0">
              <a:latin typeface="Calibri 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600">
                <a:effectLst/>
                <a:latin typeface="Calibri "/>
                <a:ea typeface="MS Mincho" panose="02020609040205080304" pitchFamily="49" charset="-128"/>
                <a:cs typeface="Times New Roman" panose="02020603050405020304" pitchFamily="18" charset="0"/>
              </a:rPr>
              <a:t>Summaries</a:t>
            </a:r>
            <a:endParaRPr lang="en-US" sz="2600" dirty="0">
              <a:effectLst/>
              <a:latin typeface="Calibri 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7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F20D3-BD88-1167-9A6A-D1079B74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193"/>
          </a:xfrm>
        </p:spPr>
        <p:txBody>
          <a:bodyPr/>
          <a:lstStyle/>
          <a:p>
            <a:pPr algn="ctr"/>
            <a:r>
              <a:rPr lang="en-US" dirty="0"/>
              <a:t>4: Listen Actively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EF322-D41E-2B12-A355-C4C8B919D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Listening posture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leaning, nodding, responsive facial expressions, eye contact, open body language, comfortable proximity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Conversation encouragers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Encouragers – “Please continue,” “Are you comfortable sharing more?”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Repeat – W: “When I saw the car coming, I was so scared” I: “Scared?”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Echos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  W: “It was the longest, hardest day ever” I: “You were tired?”; 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1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20130-BAF8-E9EA-F063-02D5D664E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548"/>
          </a:xfrm>
        </p:spPr>
        <p:txBody>
          <a:bodyPr/>
          <a:lstStyle/>
          <a:p>
            <a:pPr algn="ctr"/>
            <a:r>
              <a:rPr lang="en-US" dirty="0"/>
              <a:t>5: Address Discrepancies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C9ADA-B56D-0768-52F5-43AC10D5B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Watch for discrepancies in W’s account (shifting timelines, different facts or claims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Identify the discrepancy as a point of confusion, and (2) request clarification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 appreciate you sharing your story about how you and the Respondent met for the first time two months ago.  Witness W told the investigator that she introduced you to the Respondent two years ago.  Can you provide some clarification about this?”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“I’m confused.  You told the investigator that you were not in the car with Jae.  But you just stated that you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car with Jae.  Could you please help me understand this discrepancy?”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1169</Words>
  <Application>Microsoft Office PowerPoint</Application>
  <PresentationFormat>Widescreen</PresentationFormat>
  <Paragraphs>171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</vt:lpstr>
      <vt:lpstr>Calibri  </vt:lpstr>
      <vt:lpstr>Calibri Light</vt:lpstr>
      <vt:lpstr>Cambria</vt:lpstr>
      <vt:lpstr>Symbol</vt:lpstr>
      <vt:lpstr>Wingdings</vt:lpstr>
      <vt:lpstr>Office Theme</vt:lpstr>
      <vt:lpstr>Questioning Best Practice</vt:lpstr>
      <vt:lpstr>Part 1 Overview</vt:lpstr>
      <vt:lpstr>The Goal of the Interview</vt:lpstr>
      <vt:lpstr>1: Make a Questioning Plan</vt:lpstr>
      <vt:lpstr>Making a Questioning Plan</vt:lpstr>
      <vt:lpstr>2: Practice Empathy</vt:lpstr>
      <vt:lpstr>3: Cultivate Rapport &amp; Cooperation</vt:lpstr>
      <vt:lpstr>4: Listen Actively </vt:lpstr>
      <vt:lpstr>5: Address Discrepancies</vt:lpstr>
      <vt:lpstr>6: * Avoid Unproductive Questioning *</vt:lpstr>
      <vt:lpstr>7: Use productive questioning strategies</vt:lpstr>
      <vt:lpstr>The Funnel Method</vt:lpstr>
      <vt:lpstr>The Funnel Method</vt:lpstr>
      <vt:lpstr>Quiz</vt:lpstr>
      <vt:lpstr>Make these questions productive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Lyles</dc:creator>
  <cp:lastModifiedBy>Lyles, Adrienne (lylesae)</cp:lastModifiedBy>
  <cp:revision>1</cp:revision>
  <cp:lastPrinted>2023-04-17T15:27:41Z</cp:lastPrinted>
  <dcterms:created xsi:type="dcterms:W3CDTF">2023-04-14T17:37:17Z</dcterms:created>
  <dcterms:modified xsi:type="dcterms:W3CDTF">2023-05-01T13:25:13Z</dcterms:modified>
</cp:coreProperties>
</file>