
<file path=[Content_Types].xml><?xml version="1.0" encoding="utf-8"?>
<Types xmlns="http://schemas.openxmlformats.org/package/2006/content-types">
  <Default Extension="fntdata" ContentType="application/x-fontdata"/>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48" r:id="rId1"/>
  </p:sldMasterIdLst>
  <p:notesMasterIdLst>
    <p:notesMasterId r:id="rId13"/>
  </p:notesMasterIdLst>
  <p:sldIdLst>
    <p:sldId id="256" r:id="rId2"/>
    <p:sldId id="257" r:id="rId3"/>
    <p:sldId id="258" r:id="rId4"/>
    <p:sldId id="259" r:id="rId5"/>
    <p:sldId id="260" r:id="rId6"/>
    <p:sldId id="261" r:id="rId7"/>
    <p:sldId id="262" r:id="rId8"/>
    <p:sldId id="263" r:id="rId9"/>
    <p:sldId id="264" r:id="rId10"/>
    <p:sldId id="265" r:id="rId11"/>
    <p:sldId id="266" r:id="rId12"/>
  </p:sldIdLst>
  <p:sldSz cx="12192000" cy="6858000"/>
  <p:notesSz cx="6858000" cy="9144000"/>
  <p:embeddedFontLst>
    <p:embeddedFont>
      <p:font typeface="Calibri" panose="020F0502020204030204" pitchFamily="34" charset="0"/>
      <p:regular r:id="rId14"/>
      <p:bold r:id="rId15"/>
      <p:italic r:id="rId16"/>
      <p:boldItalic r:id="rId17"/>
    </p:embeddedFont>
    <p:embeddedFont>
      <p:font typeface="Gill Sans" panose="020B0604020202020204" charset="0"/>
      <p:regular r:id="rId18"/>
      <p:bold r:id="rId19"/>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http://customooxmlschemas.google.com/">
      <go:slidesCustomData xmlns:go="http://customooxmlschemas.google.com/"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r:id="rId20" roundtripDataSignature="AMtx7mgtipSh7lGWaDCaYJ3oCVX/h7MIzw=="/>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Fye Employee" initials="" lastIdx="1" clrIdx="0"/>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79" autoAdjust="0"/>
    <p:restoredTop sz="94712" autoAdjust="0"/>
  </p:normalViewPr>
  <p:slideViewPr>
    <p:cSldViewPr snapToGrid="0">
      <p:cViewPr varScale="1">
        <p:scale>
          <a:sx n="105" d="100"/>
          <a:sy n="105" d="100"/>
        </p:scale>
        <p:origin x="138" y="168"/>
      </p:cViewPr>
      <p:guideLst/>
    </p:cSldViewPr>
  </p:slideViewPr>
  <p:outlineViewPr>
    <p:cViewPr>
      <p:scale>
        <a:sx n="33" d="100"/>
        <a:sy n="33" d="100"/>
      </p:scale>
      <p:origin x="0" y="-7776"/>
    </p:cViewPr>
  </p:outlin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18" Type="http://schemas.openxmlformats.org/officeDocument/2006/relationships/font" Target="fonts/font5.fntdata"/><Relationship Id="rId3" Type="http://schemas.openxmlformats.org/officeDocument/2006/relationships/slide" Target="slides/slide2.xml"/><Relationship Id="rId21" Type="http://schemas.openxmlformats.org/officeDocument/2006/relationships/commentAuthors" Target="commentAuthor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font" Target="fonts/font4.fntdata"/><Relationship Id="rId25"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font" Target="fonts/font3.fntdata"/><Relationship Id="rId20" Type="http://customschemas.google.com/relationships/presentationmetadata" Target="meta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font" Target="fonts/font2.fntdata"/><Relationship Id="rId23"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font" Target="fonts/font6.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font" Target="fonts/font1.fntdata"/><Relationship Id="rId22"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L="914400" marR="0" lvl="1"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2pPr>
            <a:lvl3pPr marL="1371600" marR="0" lvl="2"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3pPr>
            <a:lvl4pPr marL="1828800" marR="0" lvl="3"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4pPr>
            <a:lvl5pPr marL="2286000" marR="0" lvl="4"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5pPr>
            <a:lvl6pPr marL="2743200" marR="0" lvl="5"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6pPr>
            <a:lvl7pPr marL="3200400" marR="0" lvl="6"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7pPr>
            <a:lvl8pPr marL="3657600" marR="0" lvl="7"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8pPr>
            <a:lvl9pPr marL="4114800" marR="0" lvl="8" indent="-22860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spcBef>
                <a:spcPts val="0"/>
              </a:spcBef>
              <a:spcAft>
                <a:spcPts val="0"/>
              </a:spcAft>
              <a:buSzPts val="1400"/>
              <a:buNone/>
              <a:defRPr sz="1200" b="0" i="0" u="none" strike="noStrike" cap="none">
                <a:solidFill>
                  <a:schemeClr val="dk1"/>
                </a:solidFill>
                <a:latin typeface="Calibri"/>
                <a:ea typeface="Calibri"/>
                <a:cs typeface="Calibri"/>
                <a:sym typeface="Calibri"/>
              </a:defRPr>
            </a:lvl1pPr>
            <a:lvl2pPr marR="0" lvl="1"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2pPr>
            <a:lvl3pPr marR="0" lvl="2"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3pPr>
            <a:lvl4pPr marR="0" lvl="3"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4pPr>
            <a:lvl5pPr marR="0" lvl="4"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5pPr>
            <a:lvl6pPr marR="0" lvl="5"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6pPr>
            <a:lvl7pPr marR="0" lvl="6"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7pPr>
            <a:lvl8pPr marR="0" lvl="7"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8pPr>
            <a:lvl9pPr marR="0" lvl="8" algn="l" rtl="0">
              <a:spcBef>
                <a:spcPts val="0"/>
              </a:spcBef>
              <a:spcAft>
                <a:spcPts val="0"/>
              </a:spcAft>
              <a:buSzPts val="1400"/>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spcBef>
                <a:spcPts val="0"/>
              </a:spcBef>
              <a:spcAft>
                <a:spcPts val="0"/>
              </a:spcAft>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6"/>
        <p:cNvGrpSpPr/>
        <p:nvPr/>
      </p:nvGrpSpPr>
      <p:grpSpPr>
        <a:xfrm>
          <a:off x="0" y="0"/>
          <a:ext cx="0" cy="0"/>
          <a:chOff x="0" y="0"/>
          <a:chExt cx="0" cy="0"/>
        </a:xfrm>
      </p:grpSpPr>
      <p:sp>
        <p:nvSpPr>
          <p:cNvPr id="97" name="Google Shape;97;p1: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98" name="Google Shape;98;p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5"/>
        <p:cNvGrpSpPr/>
        <p:nvPr/>
      </p:nvGrpSpPr>
      <p:grpSpPr>
        <a:xfrm>
          <a:off x="0" y="0"/>
          <a:ext cx="0" cy="0"/>
          <a:chOff x="0" y="0"/>
          <a:chExt cx="0" cy="0"/>
        </a:xfrm>
      </p:grpSpPr>
      <p:sp>
        <p:nvSpPr>
          <p:cNvPr id="106" name="Google Shape;106;p2: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07" name="Google Shape;107;p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8"/>
        <p:cNvGrpSpPr/>
        <p:nvPr/>
      </p:nvGrpSpPr>
      <p:grpSpPr>
        <a:xfrm>
          <a:off x="0" y="0"/>
          <a:ext cx="0" cy="0"/>
          <a:chOff x="0" y="0"/>
          <a:chExt cx="0" cy="0"/>
        </a:xfrm>
      </p:grpSpPr>
      <p:sp>
        <p:nvSpPr>
          <p:cNvPr id="119" name="Google Shape;119;p3: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20" name="Google Shape;120;p3: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9"/>
        <p:cNvGrpSpPr/>
        <p:nvPr/>
      </p:nvGrpSpPr>
      <p:grpSpPr>
        <a:xfrm>
          <a:off x="0" y="0"/>
          <a:ext cx="0" cy="0"/>
          <a:chOff x="0" y="0"/>
          <a:chExt cx="0" cy="0"/>
        </a:xfrm>
      </p:grpSpPr>
      <p:sp>
        <p:nvSpPr>
          <p:cNvPr id="130" name="Google Shape;130;p4: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31" name="Google Shape;131;p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8"/>
        <p:cNvGrpSpPr/>
        <p:nvPr/>
      </p:nvGrpSpPr>
      <p:grpSpPr>
        <a:xfrm>
          <a:off x="0" y="0"/>
          <a:ext cx="0" cy="0"/>
          <a:chOff x="0" y="0"/>
          <a:chExt cx="0" cy="0"/>
        </a:xfrm>
      </p:grpSpPr>
      <p:sp>
        <p:nvSpPr>
          <p:cNvPr id="139" name="Google Shape;139;p5: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40" name="Google Shape;140;p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7"/>
        <p:cNvGrpSpPr/>
        <p:nvPr/>
      </p:nvGrpSpPr>
      <p:grpSpPr>
        <a:xfrm>
          <a:off x="0" y="0"/>
          <a:ext cx="0" cy="0"/>
          <a:chOff x="0" y="0"/>
          <a:chExt cx="0" cy="0"/>
        </a:xfrm>
      </p:grpSpPr>
      <p:sp>
        <p:nvSpPr>
          <p:cNvPr id="148" name="Google Shape;148;p6: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49" name="Google Shape;149;p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6"/>
        <p:cNvGrpSpPr/>
        <p:nvPr/>
      </p:nvGrpSpPr>
      <p:grpSpPr>
        <a:xfrm>
          <a:off x="0" y="0"/>
          <a:ext cx="0" cy="0"/>
          <a:chOff x="0" y="0"/>
          <a:chExt cx="0" cy="0"/>
        </a:xfrm>
      </p:grpSpPr>
      <p:sp>
        <p:nvSpPr>
          <p:cNvPr id="157" name="Google Shape;157;p7: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58" name="Google Shape;158;p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5"/>
        <p:cNvGrpSpPr/>
        <p:nvPr/>
      </p:nvGrpSpPr>
      <p:grpSpPr>
        <a:xfrm>
          <a:off x="0" y="0"/>
          <a:ext cx="0" cy="0"/>
          <a:chOff x="0" y="0"/>
          <a:chExt cx="0" cy="0"/>
        </a:xfrm>
      </p:grpSpPr>
      <p:sp>
        <p:nvSpPr>
          <p:cNvPr id="166" name="Google Shape;166;p8: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67" name="Google Shape;167;p8: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r>
              <a:rPr lang="en-US"/>
              <a:t>Quote from https://www.lifehack.org/articles/productivity/you-will-remember-information-longer-you-hand-write-notes.html</a:t>
            </a:r>
            <a:endParaRPr/>
          </a:p>
        </p:txBody>
      </p:sp>
      <p:sp>
        <p:nvSpPr>
          <p:cNvPr id="168" name="Google Shape;168;p8: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8</a:t>
            </a:fld>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5"/>
        <p:cNvGrpSpPr/>
        <p:nvPr/>
      </p:nvGrpSpPr>
      <p:grpSpPr>
        <a:xfrm>
          <a:off x="0" y="0"/>
          <a:ext cx="0" cy="0"/>
          <a:chOff x="0" y="0"/>
          <a:chExt cx="0" cy="0"/>
        </a:xfrm>
      </p:grpSpPr>
      <p:sp>
        <p:nvSpPr>
          <p:cNvPr id="176" name="Google Shape;176;p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77" name="Google Shape;177;p9: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spcBef>
                <a:spcPts val="0"/>
              </a:spcBef>
              <a:spcAft>
                <a:spcPts val="0"/>
              </a:spcAft>
              <a:buNone/>
            </a:pPr>
            <a:r>
              <a:rPr lang="en-US"/>
              <a:t>Tips from https://goodcolleges.online/study-tips-for-success/</a:t>
            </a:r>
            <a:endParaRPr/>
          </a:p>
        </p:txBody>
      </p:sp>
      <p:sp>
        <p:nvSpPr>
          <p:cNvPr id="178" name="Google Shape;178;p9: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spcBef>
                <a:spcPts val="0"/>
              </a:spcBef>
              <a:spcAft>
                <a:spcPts val="0"/>
              </a:spcAft>
              <a:buNone/>
            </a:pPr>
            <a:fld id="{00000000-1234-1234-1234-123412341234}" type="slidenum">
              <a:rPr lang="en-US"/>
              <a:t>9</a:t>
            </a:fld>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4"/>
        <p:cNvGrpSpPr/>
        <p:nvPr/>
      </p:nvGrpSpPr>
      <p:grpSpPr>
        <a:xfrm>
          <a:off x="0" y="0"/>
          <a:ext cx="0" cy="0"/>
          <a:chOff x="0" y="0"/>
          <a:chExt cx="0" cy="0"/>
        </a:xfrm>
      </p:grpSpPr>
      <p:sp>
        <p:nvSpPr>
          <p:cNvPr id="215" name="Google Shape;215;p10:notes"/>
          <p:cNvSpPr txBox="1">
            <a:spLocks noGrp="1"/>
          </p:cNvSpPr>
          <p:nvPr>
            <p:ph type="body" idx="1"/>
          </p:nvPr>
        </p:nvSpPr>
        <p:spPr>
          <a:xfrm>
            <a:off x="685800" y="4400550"/>
            <a:ext cx="5486400" cy="360045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216" name="Google Shape;216;p10: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18"/>
        <p:cNvGrpSpPr/>
        <p:nvPr/>
      </p:nvGrpSpPr>
      <p:grpSpPr>
        <a:xfrm>
          <a:off x="0" y="0"/>
          <a:ext cx="0" cy="0"/>
          <a:chOff x="0" y="0"/>
          <a:chExt cx="0" cy="0"/>
        </a:xfrm>
      </p:grpSpPr>
      <p:sp>
        <p:nvSpPr>
          <p:cNvPr id="19" name="Google Shape;19;p13"/>
          <p:cNvSpPr/>
          <p:nvPr/>
        </p:nvSpPr>
        <p:spPr>
          <a:xfrm>
            <a:off x="446534" y="3085765"/>
            <a:ext cx="11262866" cy="33048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 name="Google Shape;20;p13"/>
          <p:cNvSpPr txBox="1">
            <a:spLocks noGrp="1"/>
          </p:cNvSpPr>
          <p:nvPr>
            <p:ph type="ctrTitle"/>
          </p:nvPr>
        </p:nvSpPr>
        <p:spPr>
          <a:xfrm>
            <a:off x="581191" y="1020431"/>
            <a:ext cx="10993549" cy="1475013"/>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accent1"/>
              </a:buClr>
              <a:buSzPts val="3600"/>
              <a:buFont typeface="Gill Sans"/>
              <a:buNone/>
              <a:defRPr sz="3600">
                <a:solidFill>
                  <a:schemeClr val="accent1"/>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1" name="Google Shape;21;p13"/>
          <p:cNvSpPr txBox="1">
            <a:spLocks noGrp="1"/>
          </p:cNvSpPr>
          <p:nvPr>
            <p:ph type="subTitle" idx="1"/>
          </p:nvPr>
        </p:nvSpPr>
        <p:spPr>
          <a:xfrm>
            <a:off x="581194" y="2495445"/>
            <a:ext cx="10993546" cy="590321"/>
          </a:xfrm>
          <a:prstGeom prst="rect">
            <a:avLst/>
          </a:prstGeom>
          <a:noFill/>
          <a:ln>
            <a:noFill/>
          </a:ln>
        </p:spPr>
        <p:txBody>
          <a:bodyPr spcFirstLastPara="1" wrap="square" lIns="91425" tIns="45700" rIns="91425" bIns="45700" anchor="t" anchorCtr="0">
            <a:normAutofit/>
          </a:bodyPr>
          <a:lstStyle>
            <a:lvl1pPr lvl="0" algn="l">
              <a:spcBef>
                <a:spcPts val="320"/>
              </a:spcBef>
              <a:spcAft>
                <a:spcPts val="0"/>
              </a:spcAft>
              <a:buSzPts val="1472"/>
              <a:buNone/>
              <a:defRPr sz="1600" cap="none">
                <a:solidFill>
                  <a:schemeClr val="accent2"/>
                </a:solidFill>
              </a:defRPr>
            </a:lvl1pPr>
            <a:lvl2pPr lvl="1" algn="ctr">
              <a:spcBef>
                <a:spcPts val="600"/>
              </a:spcBef>
              <a:spcAft>
                <a:spcPts val="0"/>
              </a:spcAft>
              <a:buSzPts val="1472"/>
              <a:buNone/>
              <a:defRPr>
                <a:solidFill>
                  <a:srgbClr val="888888"/>
                </a:solidFill>
              </a:defRPr>
            </a:lvl2pPr>
            <a:lvl3pPr lvl="2" algn="ctr">
              <a:spcBef>
                <a:spcPts val="600"/>
              </a:spcBef>
              <a:spcAft>
                <a:spcPts val="0"/>
              </a:spcAft>
              <a:buSzPts val="1288"/>
              <a:buNone/>
              <a:defRPr>
                <a:solidFill>
                  <a:srgbClr val="888888"/>
                </a:solidFill>
              </a:defRPr>
            </a:lvl3pPr>
            <a:lvl4pPr lvl="3" algn="ctr">
              <a:spcBef>
                <a:spcPts val="600"/>
              </a:spcBef>
              <a:spcAft>
                <a:spcPts val="0"/>
              </a:spcAft>
              <a:buSzPts val="1104"/>
              <a:buNone/>
              <a:defRPr>
                <a:solidFill>
                  <a:srgbClr val="888888"/>
                </a:solidFill>
              </a:defRPr>
            </a:lvl4pPr>
            <a:lvl5pPr lvl="4" algn="ctr">
              <a:spcBef>
                <a:spcPts val="600"/>
              </a:spcBef>
              <a:spcAft>
                <a:spcPts val="0"/>
              </a:spcAft>
              <a:buSzPts val="1104"/>
              <a:buNone/>
              <a:defRPr>
                <a:solidFill>
                  <a:srgbClr val="888888"/>
                </a:solidFill>
              </a:defRPr>
            </a:lvl5pPr>
            <a:lvl6pPr lvl="5" algn="ctr">
              <a:spcBef>
                <a:spcPts val="600"/>
              </a:spcBef>
              <a:spcAft>
                <a:spcPts val="0"/>
              </a:spcAft>
              <a:buSzPts val="1104"/>
              <a:buNone/>
              <a:defRPr>
                <a:solidFill>
                  <a:srgbClr val="888888"/>
                </a:solidFill>
              </a:defRPr>
            </a:lvl6pPr>
            <a:lvl7pPr lvl="6" algn="ctr">
              <a:spcBef>
                <a:spcPts val="600"/>
              </a:spcBef>
              <a:spcAft>
                <a:spcPts val="0"/>
              </a:spcAft>
              <a:buSzPts val="1104"/>
              <a:buNone/>
              <a:defRPr>
                <a:solidFill>
                  <a:srgbClr val="888888"/>
                </a:solidFill>
              </a:defRPr>
            </a:lvl7pPr>
            <a:lvl8pPr lvl="7" algn="ctr">
              <a:spcBef>
                <a:spcPts val="600"/>
              </a:spcBef>
              <a:spcAft>
                <a:spcPts val="0"/>
              </a:spcAft>
              <a:buSzPts val="1104"/>
              <a:buNone/>
              <a:defRPr>
                <a:solidFill>
                  <a:srgbClr val="888888"/>
                </a:solidFill>
              </a:defRPr>
            </a:lvl8pPr>
            <a:lvl9pPr lvl="8" algn="ctr">
              <a:spcBef>
                <a:spcPts val="600"/>
              </a:spcBef>
              <a:spcAft>
                <a:spcPts val="600"/>
              </a:spcAft>
              <a:buSzPts val="1104"/>
              <a:buNone/>
              <a:defRPr>
                <a:solidFill>
                  <a:srgbClr val="888888"/>
                </a:solidFill>
              </a:defRPr>
            </a:lvl9pPr>
          </a:lstStyle>
          <a:p>
            <a:endParaRPr/>
          </a:p>
        </p:txBody>
      </p:sp>
      <p:sp>
        <p:nvSpPr>
          <p:cNvPr id="22" name="Google Shape;22;p13"/>
          <p:cNvSpPr txBox="1">
            <a:spLocks noGrp="1"/>
          </p:cNvSpPr>
          <p:nvPr>
            <p:ph type="dt" idx="10"/>
          </p:nvPr>
        </p:nvSpPr>
        <p:spPr>
          <a:xfrm>
            <a:off x="7605951" y="5956137"/>
            <a:ext cx="2844800"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3" name="Google Shape;23;p13"/>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4" name="Google Shape;24;p13"/>
          <p:cNvSpPr txBox="1">
            <a:spLocks noGrp="1"/>
          </p:cNvSpPr>
          <p:nvPr>
            <p:ph type="sldNum" idx="12"/>
          </p:nvPr>
        </p:nvSpPr>
        <p:spPr>
          <a:xfrm>
            <a:off x="10558300" y="5956137"/>
            <a:ext cx="101644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sz="900" b="0" i="0" u="none" strike="noStrike" cap="none">
                <a:solidFill>
                  <a:srgbClr val="9F276A"/>
                </a:solidFill>
                <a:latin typeface="Gill Sans"/>
                <a:ea typeface="Gill Sans"/>
                <a:cs typeface="Gill Sans"/>
                <a:sym typeface="Gill Sans"/>
              </a:defRPr>
            </a:lvl1pPr>
            <a:lvl2pPr marL="0" lvl="1" indent="0" algn="r">
              <a:spcBef>
                <a:spcPts val="0"/>
              </a:spcBef>
              <a:buNone/>
              <a:defRPr sz="900" b="0" i="0" u="none" strike="noStrike" cap="none">
                <a:solidFill>
                  <a:srgbClr val="9F276A"/>
                </a:solidFill>
                <a:latin typeface="Gill Sans"/>
                <a:ea typeface="Gill Sans"/>
                <a:cs typeface="Gill Sans"/>
                <a:sym typeface="Gill Sans"/>
              </a:defRPr>
            </a:lvl2pPr>
            <a:lvl3pPr marL="0" lvl="2" indent="0" algn="r">
              <a:spcBef>
                <a:spcPts val="0"/>
              </a:spcBef>
              <a:buNone/>
              <a:defRPr sz="900" b="0" i="0" u="none" strike="noStrike" cap="none">
                <a:solidFill>
                  <a:srgbClr val="9F276A"/>
                </a:solidFill>
                <a:latin typeface="Gill Sans"/>
                <a:ea typeface="Gill Sans"/>
                <a:cs typeface="Gill Sans"/>
                <a:sym typeface="Gill Sans"/>
              </a:defRPr>
            </a:lvl3pPr>
            <a:lvl4pPr marL="0" lvl="3" indent="0" algn="r">
              <a:spcBef>
                <a:spcPts val="0"/>
              </a:spcBef>
              <a:buNone/>
              <a:defRPr sz="900" b="0" i="0" u="none" strike="noStrike" cap="none">
                <a:solidFill>
                  <a:srgbClr val="9F276A"/>
                </a:solidFill>
                <a:latin typeface="Gill Sans"/>
                <a:ea typeface="Gill Sans"/>
                <a:cs typeface="Gill Sans"/>
                <a:sym typeface="Gill Sans"/>
              </a:defRPr>
            </a:lvl4pPr>
            <a:lvl5pPr marL="0" lvl="4" indent="0" algn="r">
              <a:spcBef>
                <a:spcPts val="0"/>
              </a:spcBef>
              <a:buNone/>
              <a:defRPr sz="900" b="0" i="0" u="none" strike="noStrike" cap="none">
                <a:solidFill>
                  <a:srgbClr val="9F276A"/>
                </a:solidFill>
                <a:latin typeface="Gill Sans"/>
                <a:ea typeface="Gill Sans"/>
                <a:cs typeface="Gill Sans"/>
                <a:sym typeface="Gill Sans"/>
              </a:defRPr>
            </a:lvl5pPr>
            <a:lvl6pPr marL="0" lvl="5" indent="0" algn="r">
              <a:spcBef>
                <a:spcPts val="0"/>
              </a:spcBef>
              <a:buNone/>
              <a:defRPr sz="900" b="0" i="0" u="none" strike="noStrike" cap="none">
                <a:solidFill>
                  <a:srgbClr val="9F276A"/>
                </a:solidFill>
                <a:latin typeface="Gill Sans"/>
                <a:ea typeface="Gill Sans"/>
                <a:cs typeface="Gill Sans"/>
                <a:sym typeface="Gill Sans"/>
              </a:defRPr>
            </a:lvl6pPr>
            <a:lvl7pPr marL="0" lvl="6" indent="0" algn="r">
              <a:spcBef>
                <a:spcPts val="0"/>
              </a:spcBef>
              <a:buNone/>
              <a:defRPr sz="900" b="0" i="0" u="none" strike="noStrike" cap="none">
                <a:solidFill>
                  <a:srgbClr val="9F276A"/>
                </a:solidFill>
                <a:latin typeface="Gill Sans"/>
                <a:ea typeface="Gill Sans"/>
                <a:cs typeface="Gill Sans"/>
                <a:sym typeface="Gill Sans"/>
              </a:defRPr>
            </a:lvl7pPr>
            <a:lvl8pPr marL="0" lvl="7" indent="0" algn="r">
              <a:spcBef>
                <a:spcPts val="0"/>
              </a:spcBef>
              <a:buNone/>
              <a:defRPr sz="900" b="0" i="0" u="none" strike="noStrike" cap="none">
                <a:solidFill>
                  <a:srgbClr val="9F276A"/>
                </a:solidFill>
                <a:latin typeface="Gill Sans"/>
                <a:ea typeface="Gill Sans"/>
                <a:cs typeface="Gill Sans"/>
                <a:sym typeface="Gill Sans"/>
              </a:defRPr>
            </a:lvl8pPr>
            <a:lvl9pPr marL="0" lvl="8" indent="0" algn="r">
              <a:spcBef>
                <a:spcPts val="0"/>
              </a:spcBef>
              <a:buNone/>
              <a:defRPr sz="900" b="0" i="0" u="none" strike="noStrike" cap="none">
                <a:solidFill>
                  <a:srgbClr val="9F276A"/>
                </a:solidFill>
                <a:latin typeface="Gill Sans"/>
                <a:ea typeface="Gill Sans"/>
                <a:cs typeface="Gill Sans"/>
                <a:sym typeface="Gill Sans"/>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25"/>
        <p:cNvGrpSpPr/>
        <p:nvPr/>
      </p:nvGrpSpPr>
      <p:grpSpPr>
        <a:xfrm>
          <a:off x="0" y="0"/>
          <a:ext cx="0" cy="0"/>
          <a:chOff x="0" y="0"/>
          <a:chExt cx="0" cy="0"/>
        </a:xfrm>
      </p:grpSpPr>
      <p:sp>
        <p:nvSpPr>
          <p:cNvPr id="26" name="Google Shape;26;p14"/>
          <p:cNvSpPr/>
          <p:nvPr/>
        </p:nvSpPr>
        <p:spPr>
          <a:xfrm>
            <a:off x="447817" y="5141974"/>
            <a:ext cx="11290860" cy="1258827"/>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7" name="Google Shape;27;p14"/>
          <p:cNvSpPr txBox="1">
            <a:spLocks noGrp="1"/>
          </p:cNvSpPr>
          <p:nvPr>
            <p:ph type="title"/>
          </p:nvPr>
        </p:nvSpPr>
        <p:spPr>
          <a:xfrm>
            <a:off x="581193" y="3043910"/>
            <a:ext cx="11029615" cy="1497507"/>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accent1"/>
              </a:buClr>
              <a:buSzPts val="3600"/>
              <a:buFont typeface="Gill Sans"/>
              <a:buNone/>
              <a:defRPr sz="3600" b="0" cap="none">
                <a:solidFill>
                  <a:schemeClr val="accent1"/>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28" name="Google Shape;28;p14"/>
          <p:cNvSpPr txBox="1">
            <a:spLocks noGrp="1"/>
          </p:cNvSpPr>
          <p:nvPr>
            <p:ph type="body" idx="1"/>
          </p:nvPr>
        </p:nvSpPr>
        <p:spPr>
          <a:xfrm>
            <a:off x="581192" y="4541417"/>
            <a:ext cx="11029615" cy="600556"/>
          </a:xfrm>
          <a:prstGeom prst="rect">
            <a:avLst/>
          </a:prstGeom>
          <a:noFill/>
          <a:ln>
            <a:noFill/>
          </a:ln>
        </p:spPr>
        <p:txBody>
          <a:bodyPr spcFirstLastPara="1" wrap="square" lIns="91425" tIns="45700" rIns="91425" bIns="45700" anchor="t" anchorCtr="0">
            <a:normAutofit/>
          </a:bodyPr>
          <a:lstStyle>
            <a:lvl1pPr marL="457200" lvl="0" indent="-228600" algn="l">
              <a:spcBef>
                <a:spcPts val="360"/>
              </a:spcBef>
              <a:spcAft>
                <a:spcPts val="0"/>
              </a:spcAft>
              <a:buSzPts val="1656"/>
              <a:buNone/>
              <a:defRPr sz="1800" cap="none">
                <a:solidFill>
                  <a:schemeClr val="accent2"/>
                </a:solidFill>
              </a:defRPr>
            </a:lvl1pPr>
            <a:lvl2pPr marL="914400" lvl="1" indent="-228600" algn="l">
              <a:spcBef>
                <a:spcPts val="600"/>
              </a:spcBef>
              <a:spcAft>
                <a:spcPts val="0"/>
              </a:spcAft>
              <a:buSzPts val="1656"/>
              <a:buNone/>
              <a:defRPr sz="1800">
                <a:solidFill>
                  <a:srgbClr val="888888"/>
                </a:solidFill>
              </a:defRPr>
            </a:lvl2pPr>
            <a:lvl3pPr marL="1371600" lvl="2" indent="-228600" algn="l">
              <a:spcBef>
                <a:spcPts val="600"/>
              </a:spcBef>
              <a:spcAft>
                <a:spcPts val="0"/>
              </a:spcAft>
              <a:buSzPts val="1472"/>
              <a:buNone/>
              <a:defRPr sz="1600">
                <a:solidFill>
                  <a:srgbClr val="888888"/>
                </a:solidFill>
              </a:defRPr>
            </a:lvl3pPr>
            <a:lvl4pPr marL="1828800" lvl="3" indent="-228600" algn="l">
              <a:spcBef>
                <a:spcPts val="600"/>
              </a:spcBef>
              <a:spcAft>
                <a:spcPts val="0"/>
              </a:spcAft>
              <a:buSzPts val="1288"/>
              <a:buNone/>
              <a:defRPr sz="1400">
                <a:solidFill>
                  <a:srgbClr val="888888"/>
                </a:solidFill>
              </a:defRPr>
            </a:lvl4pPr>
            <a:lvl5pPr marL="2286000" lvl="4" indent="-228600" algn="l">
              <a:spcBef>
                <a:spcPts val="600"/>
              </a:spcBef>
              <a:spcAft>
                <a:spcPts val="0"/>
              </a:spcAft>
              <a:buSzPts val="1288"/>
              <a:buNone/>
              <a:defRPr sz="1400">
                <a:solidFill>
                  <a:srgbClr val="888888"/>
                </a:solidFill>
              </a:defRPr>
            </a:lvl5pPr>
            <a:lvl6pPr marL="2743200" lvl="5" indent="-228600" algn="l">
              <a:spcBef>
                <a:spcPts val="600"/>
              </a:spcBef>
              <a:spcAft>
                <a:spcPts val="0"/>
              </a:spcAft>
              <a:buSzPts val="1288"/>
              <a:buNone/>
              <a:defRPr sz="1400">
                <a:solidFill>
                  <a:srgbClr val="888888"/>
                </a:solidFill>
              </a:defRPr>
            </a:lvl6pPr>
            <a:lvl7pPr marL="3200400" lvl="6" indent="-228600" algn="l">
              <a:spcBef>
                <a:spcPts val="600"/>
              </a:spcBef>
              <a:spcAft>
                <a:spcPts val="0"/>
              </a:spcAft>
              <a:buSzPts val="1288"/>
              <a:buNone/>
              <a:defRPr sz="1400">
                <a:solidFill>
                  <a:srgbClr val="888888"/>
                </a:solidFill>
              </a:defRPr>
            </a:lvl7pPr>
            <a:lvl8pPr marL="3657600" lvl="7" indent="-228600" algn="l">
              <a:spcBef>
                <a:spcPts val="600"/>
              </a:spcBef>
              <a:spcAft>
                <a:spcPts val="0"/>
              </a:spcAft>
              <a:buSzPts val="1288"/>
              <a:buNone/>
              <a:defRPr sz="1400">
                <a:solidFill>
                  <a:srgbClr val="888888"/>
                </a:solidFill>
              </a:defRPr>
            </a:lvl8pPr>
            <a:lvl9pPr marL="4114800" lvl="8" indent="-228600" algn="l">
              <a:spcBef>
                <a:spcPts val="600"/>
              </a:spcBef>
              <a:spcAft>
                <a:spcPts val="600"/>
              </a:spcAft>
              <a:buSzPts val="1288"/>
              <a:buNone/>
              <a:defRPr sz="1400">
                <a:solidFill>
                  <a:srgbClr val="888888"/>
                </a:solidFill>
              </a:defRPr>
            </a:lvl9pPr>
          </a:lstStyle>
          <a:p>
            <a:endParaRPr/>
          </a:p>
        </p:txBody>
      </p:sp>
      <p:sp>
        <p:nvSpPr>
          <p:cNvPr id="29" name="Google Shape;29;p14"/>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0" name="Google Shape;30;p14"/>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1" name="Google Shape;31;p14"/>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sz="900" b="0" i="0" u="none" strike="noStrike" cap="none">
                <a:solidFill>
                  <a:srgbClr val="9F276A"/>
                </a:solidFill>
                <a:latin typeface="Gill Sans"/>
                <a:ea typeface="Gill Sans"/>
                <a:cs typeface="Gill Sans"/>
                <a:sym typeface="Gill Sans"/>
              </a:defRPr>
            </a:lvl1pPr>
            <a:lvl2pPr marL="0" lvl="1" indent="0" algn="r">
              <a:spcBef>
                <a:spcPts val="0"/>
              </a:spcBef>
              <a:buNone/>
              <a:defRPr sz="900" b="0" i="0" u="none" strike="noStrike" cap="none">
                <a:solidFill>
                  <a:srgbClr val="9F276A"/>
                </a:solidFill>
                <a:latin typeface="Gill Sans"/>
                <a:ea typeface="Gill Sans"/>
                <a:cs typeface="Gill Sans"/>
                <a:sym typeface="Gill Sans"/>
              </a:defRPr>
            </a:lvl2pPr>
            <a:lvl3pPr marL="0" lvl="2" indent="0" algn="r">
              <a:spcBef>
                <a:spcPts val="0"/>
              </a:spcBef>
              <a:buNone/>
              <a:defRPr sz="900" b="0" i="0" u="none" strike="noStrike" cap="none">
                <a:solidFill>
                  <a:srgbClr val="9F276A"/>
                </a:solidFill>
                <a:latin typeface="Gill Sans"/>
                <a:ea typeface="Gill Sans"/>
                <a:cs typeface="Gill Sans"/>
                <a:sym typeface="Gill Sans"/>
              </a:defRPr>
            </a:lvl3pPr>
            <a:lvl4pPr marL="0" lvl="3" indent="0" algn="r">
              <a:spcBef>
                <a:spcPts val="0"/>
              </a:spcBef>
              <a:buNone/>
              <a:defRPr sz="900" b="0" i="0" u="none" strike="noStrike" cap="none">
                <a:solidFill>
                  <a:srgbClr val="9F276A"/>
                </a:solidFill>
                <a:latin typeface="Gill Sans"/>
                <a:ea typeface="Gill Sans"/>
                <a:cs typeface="Gill Sans"/>
                <a:sym typeface="Gill Sans"/>
              </a:defRPr>
            </a:lvl4pPr>
            <a:lvl5pPr marL="0" lvl="4" indent="0" algn="r">
              <a:spcBef>
                <a:spcPts val="0"/>
              </a:spcBef>
              <a:buNone/>
              <a:defRPr sz="900" b="0" i="0" u="none" strike="noStrike" cap="none">
                <a:solidFill>
                  <a:srgbClr val="9F276A"/>
                </a:solidFill>
                <a:latin typeface="Gill Sans"/>
                <a:ea typeface="Gill Sans"/>
                <a:cs typeface="Gill Sans"/>
                <a:sym typeface="Gill Sans"/>
              </a:defRPr>
            </a:lvl5pPr>
            <a:lvl6pPr marL="0" lvl="5" indent="0" algn="r">
              <a:spcBef>
                <a:spcPts val="0"/>
              </a:spcBef>
              <a:buNone/>
              <a:defRPr sz="900" b="0" i="0" u="none" strike="noStrike" cap="none">
                <a:solidFill>
                  <a:srgbClr val="9F276A"/>
                </a:solidFill>
                <a:latin typeface="Gill Sans"/>
                <a:ea typeface="Gill Sans"/>
                <a:cs typeface="Gill Sans"/>
                <a:sym typeface="Gill Sans"/>
              </a:defRPr>
            </a:lvl6pPr>
            <a:lvl7pPr marL="0" lvl="6" indent="0" algn="r">
              <a:spcBef>
                <a:spcPts val="0"/>
              </a:spcBef>
              <a:buNone/>
              <a:defRPr sz="900" b="0" i="0" u="none" strike="noStrike" cap="none">
                <a:solidFill>
                  <a:srgbClr val="9F276A"/>
                </a:solidFill>
                <a:latin typeface="Gill Sans"/>
                <a:ea typeface="Gill Sans"/>
                <a:cs typeface="Gill Sans"/>
                <a:sym typeface="Gill Sans"/>
              </a:defRPr>
            </a:lvl7pPr>
            <a:lvl8pPr marL="0" lvl="7" indent="0" algn="r">
              <a:spcBef>
                <a:spcPts val="0"/>
              </a:spcBef>
              <a:buNone/>
              <a:defRPr sz="900" b="0" i="0" u="none" strike="noStrike" cap="none">
                <a:solidFill>
                  <a:srgbClr val="9F276A"/>
                </a:solidFill>
                <a:latin typeface="Gill Sans"/>
                <a:ea typeface="Gill Sans"/>
                <a:cs typeface="Gill Sans"/>
                <a:sym typeface="Gill Sans"/>
              </a:defRPr>
            </a:lvl8pPr>
            <a:lvl9pPr marL="0" lvl="8" indent="0" algn="r">
              <a:spcBef>
                <a:spcPts val="0"/>
              </a:spcBef>
              <a:buNone/>
              <a:defRPr sz="900" b="0" i="0" u="none" strike="noStrike" cap="none">
                <a:solidFill>
                  <a:srgbClr val="9F276A"/>
                </a:solidFill>
                <a:latin typeface="Gill Sans"/>
                <a:ea typeface="Gill Sans"/>
                <a:cs typeface="Gill Sans"/>
                <a:sym typeface="Gill Sans"/>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32"/>
        <p:cNvGrpSpPr/>
        <p:nvPr/>
      </p:nvGrpSpPr>
      <p:grpSpPr>
        <a:xfrm>
          <a:off x="0" y="0"/>
          <a:ext cx="0" cy="0"/>
          <a:chOff x="0" y="0"/>
          <a:chExt cx="0" cy="0"/>
        </a:xfrm>
      </p:grpSpPr>
      <p:sp>
        <p:nvSpPr>
          <p:cNvPr id="33" name="Google Shape;33;p15"/>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4" name="Google Shape;34;p15"/>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5" name="Google Shape;35;p15"/>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36"/>
        <p:cNvGrpSpPr/>
        <p:nvPr/>
      </p:nvGrpSpPr>
      <p:grpSpPr>
        <a:xfrm>
          <a:off x="0" y="0"/>
          <a:ext cx="0" cy="0"/>
          <a:chOff x="0" y="0"/>
          <a:chExt cx="0" cy="0"/>
        </a:xfrm>
      </p:grpSpPr>
      <p:sp>
        <p:nvSpPr>
          <p:cNvPr id="37" name="Google Shape;37;p16"/>
          <p:cNvSpPr/>
          <p:nvPr/>
        </p:nvSpPr>
        <p:spPr>
          <a:xfrm>
            <a:off x="440286" y="614407"/>
            <a:ext cx="11309338" cy="1189298"/>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38;p16"/>
          <p:cNvSpPr txBox="1">
            <a:spLocks noGrp="1"/>
          </p:cNvSpPr>
          <p:nvPr>
            <p:ph type="title"/>
          </p:nvPr>
        </p:nvSpPr>
        <p:spPr>
          <a:xfrm>
            <a:off x="581192" y="702156"/>
            <a:ext cx="11029616" cy="1013800"/>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lt1"/>
              </a:buClr>
              <a:buSzPts val="18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39" name="Google Shape;39;p16"/>
          <p:cNvSpPr txBox="1">
            <a:spLocks noGrp="1"/>
          </p:cNvSpPr>
          <p:nvPr>
            <p:ph type="body" idx="1"/>
          </p:nvPr>
        </p:nvSpPr>
        <p:spPr>
          <a:xfrm>
            <a:off x="581192" y="2180496"/>
            <a:ext cx="11029615" cy="3678303"/>
          </a:xfrm>
          <a:prstGeom prst="rect">
            <a:avLst/>
          </a:prstGeom>
          <a:noFill/>
          <a:ln>
            <a:noFill/>
          </a:ln>
        </p:spPr>
        <p:txBody>
          <a:bodyPr spcFirstLastPara="1" wrap="square" lIns="91425" tIns="45700" rIns="91425" bIns="45700" anchor="ctr" anchorCtr="0">
            <a:normAutofit/>
          </a:bodyPr>
          <a:lstStyle>
            <a:lvl1pPr marL="457200" lvl="0" indent="-333756" algn="l">
              <a:spcBef>
                <a:spcPts val="360"/>
              </a:spcBef>
              <a:spcAft>
                <a:spcPts val="0"/>
              </a:spcAft>
              <a:buSzPts val="1656"/>
              <a:buChar char="◼"/>
              <a:defRPr/>
            </a:lvl1pPr>
            <a:lvl2pPr marL="914400" lvl="1" indent="-333756" algn="l">
              <a:spcBef>
                <a:spcPts val="600"/>
              </a:spcBef>
              <a:spcAft>
                <a:spcPts val="0"/>
              </a:spcAft>
              <a:buSzPts val="1656"/>
              <a:buChar char="◼"/>
              <a:defRPr/>
            </a:lvl2pPr>
            <a:lvl3pPr marL="1371600" lvl="2" indent="-333756" algn="l">
              <a:spcBef>
                <a:spcPts val="600"/>
              </a:spcBef>
              <a:spcAft>
                <a:spcPts val="0"/>
              </a:spcAft>
              <a:buSzPts val="1656"/>
              <a:buChar char="◼"/>
              <a:defRPr/>
            </a:lvl3pPr>
            <a:lvl4pPr marL="1828800" lvl="3" indent="-333756" algn="l">
              <a:spcBef>
                <a:spcPts val="600"/>
              </a:spcBef>
              <a:spcAft>
                <a:spcPts val="0"/>
              </a:spcAft>
              <a:buSzPts val="1656"/>
              <a:buChar char="◼"/>
              <a:defRPr/>
            </a:lvl4pPr>
            <a:lvl5pPr marL="2286000" lvl="4" indent="-333756" algn="l">
              <a:spcBef>
                <a:spcPts val="600"/>
              </a:spcBef>
              <a:spcAft>
                <a:spcPts val="0"/>
              </a:spcAft>
              <a:buSzPts val="1656"/>
              <a:buChar char="◼"/>
              <a:defRPr/>
            </a:lvl5pPr>
            <a:lvl6pPr marL="2743200" lvl="5" indent="-333756" algn="l">
              <a:spcBef>
                <a:spcPts val="600"/>
              </a:spcBef>
              <a:spcAft>
                <a:spcPts val="0"/>
              </a:spcAft>
              <a:buSzPts val="1656"/>
              <a:buChar char="◼"/>
              <a:defRPr/>
            </a:lvl6pPr>
            <a:lvl7pPr marL="3200400" lvl="6" indent="-333756" algn="l">
              <a:spcBef>
                <a:spcPts val="600"/>
              </a:spcBef>
              <a:spcAft>
                <a:spcPts val="0"/>
              </a:spcAft>
              <a:buSzPts val="1656"/>
              <a:buChar char="◼"/>
              <a:defRPr/>
            </a:lvl7pPr>
            <a:lvl8pPr marL="3657600" lvl="7" indent="-333756" algn="l">
              <a:spcBef>
                <a:spcPts val="600"/>
              </a:spcBef>
              <a:spcAft>
                <a:spcPts val="0"/>
              </a:spcAft>
              <a:buSzPts val="1656"/>
              <a:buChar char="◼"/>
              <a:defRPr/>
            </a:lvl8pPr>
            <a:lvl9pPr marL="4114800" lvl="8" indent="-333756" algn="l">
              <a:spcBef>
                <a:spcPts val="600"/>
              </a:spcBef>
              <a:spcAft>
                <a:spcPts val="600"/>
              </a:spcAft>
              <a:buSzPts val="1656"/>
              <a:buChar char="◼"/>
              <a:defRPr/>
            </a:lvl9pPr>
          </a:lstStyle>
          <a:p>
            <a:endParaRPr/>
          </a:p>
        </p:txBody>
      </p:sp>
      <p:sp>
        <p:nvSpPr>
          <p:cNvPr id="40" name="Google Shape;40;p16"/>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1" name="Google Shape;41;p16"/>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2" name="Google Shape;42;p16"/>
          <p:cNvSpPr txBox="1">
            <a:spLocks noGrp="1"/>
          </p:cNvSpPr>
          <p:nvPr>
            <p:ph type="sldNum" idx="12"/>
          </p:nvPr>
        </p:nvSpPr>
        <p:spPr>
          <a:xfrm>
            <a:off x="10558300" y="5956137"/>
            <a:ext cx="1052508"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43"/>
        <p:cNvGrpSpPr/>
        <p:nvPr/>
      </p:nvGrpSpPr>
      <p:grpSpPr>
        <a:xfrm>
          <a:off x="0" y="0"/>
          <a:ext cx="0" cy="0"/>
          <a:chOff x="0" y="0"/>
          <a:chExt cx="0" cy="0"/>
        </a:xfrm>
      </p:grpSpPr>
      <p:sp>
        <p:nvSpPr>
          <p:cNvPr id="44" name="Google Shape;44;p17"/>
          <p:cNvSpPr/>
          <p:nvPr/>
        </p:nvSpPr>
        <p:spPr>
          <a:xfrm>
            <a:off x="445982" y="606554"/>
            <a:ext cx="11300036" cy="1258827"/>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45;p17"/>
          <p:cNvSpPr txBox="1">
            <a:spLocks noGrp="1"/>
          </p:cNvSpPr>
          <p:nvPr>
            <p:ph type="title"/>
          </p:nvPr>
        </p:nvSpPr>
        <p:spPr>
          <a:xfrm>
            <a:off x="581193" y="729658"/>
            <a:ext cx="11029616" cy="988332"/>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lt1"/>
              </a:buClr>
              <a:buSzPts val="18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6" name="Google Shape;46;p17"/>
          <p:cNvSpPr txBox="1">
            <a:spLocks noGrp="1"/>
          </p:cNvSpPr>
          <p:nvPr>
            <p:ph type="body" idx="1"/>
          </p:nvPr>
        </p:nvSpPr>
        <p:spPr>
          <a:xfrm>
            <a:off x="581193" y="2228003"/>
            <a:ext cx="5422390" cy="3633047"/>
          </a:xfrm>
          <a:prstGeom prst="rect">
            <a:avLst/>
          </a:prstGeom>
          <a:noFill/>
          <a:ln>
            <a:noFill/>
          </a:ln>
        </p:spPr>
        <p:txBody>
          <a:bodyPr spcFirstLastPara="1" wrap="square" lIns="91425" tIns="45700" rIns="91425" bIns="45700" anchor="ctr" anchorCtr="0">
            <a:normAutofit/>
          </a:bodyPr>
          <a:lstStyle>
            <a:lvl1pPr marL="457200" lvl="0" indent="-333756" algn="l">
              <a:spcBef>
                <a:spcPts val="360"/>
              </a:spcBef>
              <a:spcAft>
                <a:spcPts val="0"/>
              </a:spcAft>
              <a:buSzPts val="1656"/>
              <a:buChar char="◼"/>
              <a:defRPr/>
            </a:lvl1pPr>
            <a:lvl2pPr marL="914400" lvl="1" indent="-333756" algn="l">
              <a:spcBef>
                <a:spcPts val="600"/>
              </a:spcBef>
              <a:spcAft>
                <a:spcPts val="0"/>
              </a:spcAft>
              <a:buSzPts val="1656"/>
              <a:buChar char="◼"/>
              <a:defRPr/>
            </a:lvl2pPr>
            <a:lvl3pPr marL="1371600" lvl="2" indent="-333756" algn="l">
              <a:spcBef>
                <a:spcPts val="600"/>
              </a:spcBef>
              <a:spcAft>
                <a:spcPts val="0"/>
              </a:spcAft>
              <a:buSzPts val="1656"/>
              <a:buChar char="◼"/>
              <a:defRPr/>
            </a:lvl3pPr>
            <a:lvl4pPr marL="1828800" lvl="3" indent="-333756" algn="l">
              <a:spcBef>
                <a:spcPts val="600"/>
              </a:spcBef>
              <a:spcAft>
                <a:spcPts val="0"/>
              </a:spcAft>
              <a:buSzPts val="1656"/>
              <a:buChar char="◼"/>
              <a:defRPr/>
            </a:lvl4pPr>
            <a:lvl5pPr marL="2286000" lvl="4" indent="-333756" algn="l">
              <a:spcBef>
                <a:spcPts val="600"/>
              </a:spcBef>
              <a:spcAft>
                <a:spcPts val="0"/>
              </a:spcAft>
              <a:buSzPts val="1656"/>
              <a:buChar char="◼"/>
              <a:defRPr/>
            </a:lvl5pPr>
            <a:lvl6pPr marL="2743200" lvl="5" indent="-333756" algn="l">
              <a:spcBef>
                <a:spcPts val="600"/>
              </a:spcBef>
              <a:spcAft>
                <a:spcPts val="0"/>
              </a:spcAft>
              <a:buSzPts val="1656"/>
              <a:buChar char="◼"/>
              <a:defRPr/>
            </a:lvl6pPr>
            <a:lvl7pPr marL="3200400" lvl="6" indent="-333756" algn="l">
              <a:spcBef>
                <a:spcPts val="600"/>
              </a:spcBef>
              <a:spcAft>
                <a:spcPts val="0"/>
              </a:spcAft>
              <a:buSzPts val="1656"/>
              <a:buChar char="◼"/>
              <a:defRPr/>
            </a:lvl7pPr>
            <a:lvl8pPr marL="3657600" lvl="7" indent="-333756" algn="l">
              <a:spcBef>
                <a:spcPts val="600"/>
              </a:spcBef>
              <a:spcAft>
                <a:spcPts val="0"/>
              </a:spcAft>
              <a:buSzPts val="1656"/>
              <a:buChar char="◼"/>
              <a:defRPr/>
            </a:lvl8pPr>
            <a:lvl9pPr marL="4114800" lvl="8" indent="-333756" algn="l">
              <a:spcBef>
                <a:spcPts val="600"/>
              </a:spcBef>
              <a:spcAft>
                <a:spcPts val="600"/>
              </a:spcAft>
              <a:buSzPts val="1656"/>
              <a:buChar char="◼"/>
              <a:defRPr/>
            </a:lvl9pPr>
          </a:lstStyle>
          <a:p>
            <a:endParaRPr/>
          </a:p>
        </p:txBody>
      </p:sp>
      <p:sp>
        <p:nvSpPr>
          <p:cNvPr id="47" name="Google Shape;47;p17"/>
          <p:cNvSpPr txBox="1">
            <a:spLocks noGrp="1"/>
          </p:cNvSpPr>
          <p:nvPr>
            <p:ph type="body" idx="2"/>
          </p:nvPr>
        </p:nvSpPr>
        <p:spPr>
          <a:xfrm>
            <a:off x="6188417" y="2228003"/>
            <a:ext cx="5422392" cy="3633047"/>
          </a:xfrm>
          <a:prstGeom prst="rect">
            <a:avLst/>
          </a:prstGeom>
          <a:noFill/>
          <a:ln>
            <a:noFill/>
          </a:ln>
        </p:spPr>
        <p:txBody>
          <a:bodyPr spcFirstLastPara="1" wrap="square" lIns="91425" tIns="45700" rIns="91425" bIns="45700" anchor="ctr" anchorCtr="0">
            <a:normAutofit/>
          </a:bodyPr>
          <a:lstStyle>
            <a:lvl1pPr marL="457200" lvl="0" indent="-333756" algn="l">
              <a:spcBef>
                <a:spcPts val="360"/>
              </a:spcBef>
              <a:spcAft>
                <a:spcPts val="0"/>
              </a:spcAft>
              <a:buSzPts val="1656"/>
              <a:buChar char="◼"/>
              <a:defRPr/>
            </a:lvl1pPr>
            <a:lvl2pPr marL="914400" lvl="1" indent="-333756" algn="l">
              <a:spcBef>
                <a:spcPts val="600"/>
              </a:spcBef>
              <a:spcAft>
                <a:spcPts val="0"/>
              </a:spcAft>
              <a:buSzPts val="1656"/>
              <a:buChar char="◼"/>
              <a:defRPr/>
            </a:lvl2pPr>
            <a:lvl3pPr marL="1371600" lvl="2" indent="-333756" algn="l">
              <a:spcBef>
                <a:spcPts val="600"/>
              </a:spcBef>
              <a:spcAft>
                <a:spcPts val="0"/>
              </a:spcAft>
              <a:buSzPts val="1656"/>
              <a:buChar char="◼"/>
              <a:defRPr/>
            </a:lvl3pPr>
            <a:lvl4pPr marL="1828800" lvl="3" indent="-333756" algn="l">
              <a:spcBef>
                <a:spcPts val="600"/>
              </a:spcBef>
              <a:spcAft>
                <a:spcPts val="0"/>
              </a:spcAft>
              <a:buSzPts val="1656"/>
              <a:buChar char="◼"/>
              <a:defRPr/>
            </a:lvl4pPr>
            <a:lvl5pPr marL="2286000" lvl="4" indent="-333756" algn="l">
              <a:spcBef>
                <a:spcPts val="600"/>
              </a:spcBef>
              <a:spcAft>
                <a:spcPts val="0"/>
              </a:spcAft>
              <a:buSzPts val="1656"/>
              <a:buChar char="◼"/>
              <a:defRPr/>
            </a:lvl5pPr>
            <a:lvl6pPr marL="2743200" lvl="5" indent="-333756" algn="l">
              <a:spcBef>
                <a:spcPts val="600"/>
              </a:spcBef>
              <a:spcAft>
                <a:spcPts val="0"/>
              </a:spcAft>
              <a:buSzPts val="1656"/>
              <a:buChar char="◼"/>
              <a:defRPr/>
            </a:lvl6pPr>
            <a:lvl7pPr marL="3200400" lvl="6" indent="-333756" algn="l">
              <a:spcBef>
                <a:spcPts val="600"/>
              </a:spcBef>
              <a:spcAft>
                <a:spcPts val="0"/>
              </a:spcAft>
              <a:buSzPts val="1656"/>
              <a:buChar char="◼"/>
              <a:defRPr/>
            </a:lvl7pPr>
            <a:lvl8pPr marL="3657600" lvl="7" indent="-333756" algn="l">
              <a:spcBef>
                <a:spcPts val="600"/>
              </a:spcBef>
              <a:spcAft>
                <a:spcPts val="0"/>
              </a:spcAft>
              <a:buSzPts val="1656"/>
              <a:buChar char="◼"/>
              <a:defRPr/>
            </a:lvl8pPr>
            <a:lvl9pPr marL="4114800" lvl="8" indent="-333756" algn="l">
              <a:spcBef>
                <a:spcPts val="600"/>
              </a:spcBef>
              <a:spcAft>
                <a:spcPts val="600"/>
              </a:spcAft>
              <a:buSzPts val="1656"/>
              <a:buChar char="◼"/>
              <a:defRPr/>
            </a:lvl9pPr>
          </a:lstStyle>
          <a:p>
            <a:endParaRPr/>
          </a:p>
        </p:txBody>
      </p:sp>
      <p:sp>
        <p:nvSpPr>
          <p:cNvPr id="48" name="Google Shape;48;p17"/>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49" name="Google Shape;49;p17"/>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0" name="Google Shape;50;p17"/>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51"/>
        <p:cNvGrpSpPr/>
        <p:nvPr/>
      </p:nvGrpSpPr>
      <p:grpSpPr>
        <a:xfrm>
          <a:off x="0" y="0"/>
          <a:ext cx="0" cy="0"/>
          <a:chOff x="0" y="0"/>
          <a:chExt cx="0" cy="0"/>
        </a:xfrm>
      </p:grpSpPr>
      <p:sp>
        <p:nvSpPr>
          <p:cNvPr id="52" name="Google Shape;52;p18"/>
          <p:cNvSpPr/>
          <p:nvPr/>
        </p:nvSpPr>
        <p:spPr>
          <a:xfrm>
            <a:off x="445982" y="606554"/>
            <a:ext cx="11300036" cy="1258827"/>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53;p18"/>
          <p:cNvSpPr txBox="1">
            <a:spLocks noGrp="1"/>
          </p:cNvSpPr>
          <p:nvPr>
            <p:ph type="title"/>
          </p:nvPr>
        </p:nvSpPr>
        <p:spPr>
          <a:xfrm>
            <a:off x="581193" y="729658"/>
            <a:ext cx="11029616" cy="988332"/>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lt1"/>
              </a:buClr>
              <a:buSzPts val="18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4" name="Google Shape;54;p18"/>
          <p:cNvSpPr txBox="1">
            <a:spLocks noGrp="1"/>
          </p:cNvSpPr>
          <p:nvPr>
            <p:ph type="body" idx="1"/>
          </p:nvPr>
        </p:nvSpPr>
        <p:spPr>
          <a:xfrm>
            <a:off x="887219" y="2250892"/>
            <a:ext cx="5087075" cy="536005"/>
          </a:xfrm>
          <a:prstGeom prst="rect">
            <a:avLst/>
          </a:prstGeom>
          <a:noFill/>
          <a:ln>
            <a:noFill/>
          </a:ln>
        </p:spPr>
        <p:txBody>
          <a:bodyPr spcFirstLastPara="1" wrap="square" lIns="91425" tIns="45700" rIns="91425" bIns="45700" anchor="b" anchorCtr="0">
            <a:noAutofit/>
          </a:bodyPr>
          <a:lstStyle>
            <a:lvl1pPr marL="457200" lvl="0" indent="-228600" algn="l">
              <a:spcBef>
                <a:spcPts val="440"/>
              </a:spcBef>
              <a:spcAft>
                <a:spcPts val="0"/>
              </a:spcAft>
              <a:buSzPts val="2024"/>
              <a:buNone/>
              <a:defRPr sz="2200" b="0">
                <a:solidFill>
                  <a:schemeClr val="accent2"/>
                </a:solidFill>
              </a:defRPr>
            </a:lvl1pPr>
            <a:lvl2pPr marL="914400" lvl="1" indent="-228600" algn="l">
              <a:spcBef>
                <a:spcPts val="600"/>
              </a:spcBef>
              <a:spcAft>
                <a:spcPts val="0"/>
              </a:spcAft>
              <a:buSzPts val="1840"/>
              <a:buNone/>
              <a:defRPr sz="2000" b="1"/>
            </a:lvl2pPr>
            <a:lvl3pPr marL="1371600" lvl="2" indent="-228600" algn="l">
              <a:spcBef>
                <a:spcPts val="600"/>
              </a:spcBef>
              <a:spcAft>
                <a:spcPts val="0"/>
              </a:spcAft>
              <a:buSzPts val="1656"/>
              <a:buNone/>
              <a:defRPr sz="1800" b="1"/>
            </a:lvl3pPr>
            <a:lvl4pPr marL="1828800" lvl="3" indent="-228600" algn="l">
              <a:spcBef>
                <a:spcPts val="600"/>
              </a:spcBef>
              <a:spcAft>
                <a:spcPts val="0"/>
              </a:spcAft>
              <a:buSzPts val="1472"/>
              <a:buNone/>
              <a:defRPr sz="1600" b="1"/>
            </a:lvl4pPr>
            <a:lvl5pPr marL="2286000" lvl="4" indent="-228600" algn="l">
              <a:spcBef>
                <a:spcPts val="600"/>
              </a:spcBef>
              <a:spcAft>
                <a:spcPts val="0"/>
              </a:spcAft>
              <a:buSzPts val="1472"/>
              <a:buNone/>
              <a:defRPr sz="1600" b="1"/>
            </a:lvl5pPr>
            <a:lvl6pPr marL="2743200" lvl="5" indent="-228600" algn="l">
              <a:spcBef>
                <a:spcPts val="600"/>
              </a:spcBef>
              <a:spcAft>
                <a:spcPts val="0"/>
              </a:spcAft>
              <a:buSzPts val="1472"/>
              <a:buNone/>
              <a:defRPr sz="1600" b="1"/>
            </a:lvl6pPr>
            <a:lvl7pPr marL="3200400" lvl="6" indent="-228600" algn="l">
              <a:spcBef>
                <a:spcPts val="600"/>
              </a:spcBef>
              <a:spcAft>
                <a:spcPts val="0"/>
              </a:spcAft>
              <a:buSzPts val="1472"/>
              <a:buNone/>
              <a:defRPr sz="1600" b="1"/>
            </a:lvl7pPr>
            <a:lvl8pPr marL="3657600" lvl="7" indent="-228600" algn="l">
              <a:spcBef>
                <a:spcPts val="600"/>
              </a:spcBef>
              <a:spcAft>
                <a:spcPts val="0"/>
              </a:spcAft>
              <a:buSzPts val="1472"/>
              <a:buNone/>
              <a:defRPr sz="1600" b="1"/>
            </a:lvl8pPr>
            <a:lvl9pPr marL="4114800" lvl="8" indent="-228600" algn="l">
              <a:spcBef>
                <a:spcPts val="600"/>
              </a:spcBef>
              <a:spcAft>
                <a:spcPts val="600"/>
              </a:spcAft>
              <a:buSzPts val="1472"/>
              <a:buNone/>
              <a:defRPr sz="1600" b="1"/>
            </a:lvl9pPr>
          </a:lstStyle>
          <a:p>
            <a:endParaRPr/>
          </a:p>
        </p:txBody>
      </p:sp>
      <p:sp>
        <p:nvSpPr>
          <p:cNvPr id="55" name="Google Shape;55;p18"/>
          <p:cNvSpPr txBox="1">
            <a:spLocks noGrp="1"/>
          </p:cNvSpPr>
          <p:nvPr>
            <p:ph type="body" idx="2"/>
          </p:nvPr>
        </p:nvSpPr>
        <p:spPr>
          <a:xfrm>
            <a:off x="581194" y="2926052"/>
            <a:ext cx="5393100" cy="2934999"/>
          </a:xfrm>
          <a:prstGeom prst="rect">
            <a:avLst/>
          </a:prstGeom>
          <a:noFill/>
          <a:ln>
            <a:noFill/>
          </a:ln>
        </p:spPr>
        <p:txBody>
          <a:bodyPr spcFirstLastPara="1" wrap="square" lIns="91425" tIns="45700" rIns="91425" bIns="45700" anchor="t" anchorCtr="0">
            <a:normAutofit/>
          </a:bodyPr>
          <a:lstStyle>
            <a:lvl1pPr marL="457200" lvl="0" indent="-333756" algn="l">
              <a:spcBef>
                <a:spcPts val="360"/>
              </a:spcBef>
              <a:spcAft>
                <a:spcPts val="0"/>
              </a:spcAft>
              <a:buSzPts val="1656"/>
              <a:buChar char="◼"/>
              <a:defRPr/>
            </a:lvl1pPr>
            <a:lvl2pPr marL="914400" lvl="1" indent="-333756" algn="l">
              <a:spcBef>
                <a:spcPts val="600"/>
              </a:spcBef>
              <a:spcAft>
                <a:spcPts val="0"/>
              </a:spcAft>
              <a:buSzPts val="1656"/>
              <a:buChar char="◼"/>
              <a:defRPr/>
            </a:lvl2pPr>
            <a:lvl3pPr marL="1371600" lvl="2" indent="-333756" algn="l">
              <a:spcBef>
                <a:spcPts val="600"/>
              </a:spcBef>
              <a:spcAft>
                <a:spcPts val="0"/>
              </a:spcAft>
              <a:buSzPts val="1656"/>
              <a:buChar char="◼"/>
              <a:defRPr/>
            </a:lvl3pPr>
            <a:lvl4pPr marL="1828800" lvl="3" indent="-333756" algn="l">
              <a:spcBef>
                <a:spcPts val="600"/>
              </a:spcBef>
              <a:spcAft>
                <a:spcPts val="0"/>
              </a:spcAft>
              <a:buSzPts val="1656"/>
              <a:buChar char="◼"/>
              <a:defRPr/>
            </a:lvl4pPr>
            <a:lvl5pPr marL="2286000" lvl="4" indent="-333756" algn="l">
              <a:spcBef>
                <a:spcPts val="600"/>
              </a:spcBef>
              <a:spcAft>
                <a:spcPts val="0"/>
              </a:spcAft>
              <a:buSzPts val="1656"/>
              <a:buChar char="◼"/>
              <a:defRPr/>
            </a:lvl5pPr>
            <a:lvl6pPr marL="2743200" lvl="5" indent="-333756" algn="l">
              <a:spcBef>
                <a:spcPts val="600"/>
              </a:spcBef>
              <a:spcAft>
                <a:spcPts val="0"/>
              </a:spcAft>
              <a:buSzPts val="1656"/>
              <a:buChar char="◼"/>
              <a:defRPr/>
            </a:lvl6pPr>
            <a:lvl7pPr marL="3200400" lvl="6" indent="-333756" algn="l">
              <a:spcBef>
                <a:spcPts val="600"/>
              </a:spcBef>
              <a:spcAft>
                <a:spcPts val="0"/>
              </a:spcAft>
              <a:buSzPts val="1656"/>
              <a:buChar char="◼"/>
              <a:defRPr/>
            </a:lvl7pPr>
            <a:lvl8pPr marL="3657600" lvl="7" indent="-333756" algn="l">
              <a:spcBef>
                <a:spcPts val="600"/>
              </a:spcBef>
              <a:spcAft>
                <a:spcPts val="0"/>
              </a:spcAft>
              <a:buSzPts val="1656"/>
              <a:buChar char="◼"/>
              <a:defRPr/>
            </a:lvl8pPr>
            <a:lvl9pPr marL="4114800" lvl="8" indent="-333756" algn="l">
              <a:spcBef>
                <a:spcPts val="600"/>
              </a:spcBef>
              <a:spcAft>
                <a:spcPts val="600"/>
              </a:spcAft>
              <a:buSzPts val="1656"/>
              <a:buChar char="◼"/>
              <a:defRPr/>
            </a:lvl9pPr>
          </a:lstStyle>
          <a:p>
            <a:endParaRPr/>
          </a:p>
        </p:txBody>
      </p:sp>
      <p:sp>
        <p:nvSpPr>
          <p:cNvPr id="56" name="Google Shape;56;p18"/>
          <p:cNvSpPr txBox="1">
            <a:spLocks noGrp="1"/>
          </p:cNvSpPr>
          <p:nvPr>
            <p:ph type="body" idx="3"/>
          </p:nvPr>
        </p:nvSpPr>
        <p:spPr>
          <a:xfrm>
            <a:off x="6523735" y="2250892"/>
            <a:ext cx="5087073" cy="553373"/>
          </a:xfrm>
          <a:prstGeom prst="rect">
            <a:avLst/>
          </a:prstGeom>
          <a:noFill/>
          <a:ln>
            <a:noFill/>
          </a:ln>
        </p:spPr>
        <p:txBody>
          <a:bodyPr spcFirstLastPara="1" wrap="square" lIns="91425" tIns="45700" rIns="91425" bIns="45700" anchor="b" anchorCtr="0">
            <a:noAutofit/>
          </a:bodyPr>
          <a:lstStyle>
            <a:lvl1pPr marL="457200" lvl="0" indent="-228600" algn="l">
              <a:spcBef>
                <a:spcPts val="440"/>
              </a:spcBef>
              <a:spcAft>
                <a:spcPts val="0"/>
              </a:spcAft>
              <a:buSzPts val="2024"/>
              <a:buNone/>
              <a:defRPr sz="2200" b="0">
                <a:solidFill>
                  <a:schemeClr val="accent2"/>
                </a:solidFill>
              </a:defRPr>
            </a:lvl1pPr>
            <a:lvl2pPr marL="914400" lvl="1" indent="-228600" algn="l">
              <a:spcBef>
                <a:spcPts val="600"/>
              </a:spcBef>
              <a:spcAft>
                <a:spcPts val="0"/>
              </a:spcAft>
              <a:buSzPts val="1840"/>
              <a:buNone/>
              <a:defRPr sz="2000" b="1"/>
            </a:lvl2pPr>
            <a:lvl3pPr marL="1371600" lvl="2" indent="-228600" algn="l">
              <a:spcBef>
                <a:spcPts val="600"/>
              </a:spcBef>
              <a:spcAft>
                <a:spcPts val="0"/>
              </a:spcAft>
              <a:buSzPts val="1656"/>
              <a:buNone/>
              <a:defRPr sz="1800" b="1"/>
            </a:lvl3pPr>
            <a:lvl4pPr marL="1828800" lvl="3" indent="-228600" algn="l">
              <a:spcBef>
                <a:spcPts val="600"/>
              </a:spcBef>
              <a:spcAft>
                <a:spcPts val="0"/>
              </a:spcAft>
              <a:buSzPts val="1472"/>
              <a:buNone/>
              <a:defRPr sz="1600" b="1"/>
            </a:lvl4pPr>
            <a:lvl5pPr marL="2286000" lvl="4" indent="-228600" algn="l">
              <a:spcBef>
                <a:spcPts val="600"/>
              </a:spcBef>
              <a:spcAft>
                <a:spcPts val="0"/>
              </a:spcAft>
              <a:buSzPts val="1472"/>
              <a:buNone/>
              <a:defRPr sz="1600" b="1"/>
            </a:lvl5pPr>
            <a:lvl6pPr marL="2743200" lvl="5" indent="-228600" algn="l">
              <a:spcBef>
                <a:spcPts val="600"/>
              </a:spcBef>
              <a:spcAft>
                <a:spcPts val="0"/>
              </a:spcAft>
              <a:buSzPts val="1472"/>
              <a:buNone/>
              <a:defRPr sz="1600" b="1"/>
            </a:lvl6pPr>
            <a:lvl7pPr marL="3200400" lvl="6" indent="-228600" algn="l">
              <a:spcBef>
                <a:spcPts val="600"/>
              </a:spcBef>
              <a:spcAft>
                <a:spcPts val="0"/>
              </a:spcAft>
              <a:buSzPts val="1472"/>
              <a:buNone/>
              <a:defRPr sz="1600" b="1"/>
            </a:lvl7pPr>
            <a:lvl8pPr marL="3657600" lvl="7" indent="-228600" algn="l">
              <a:spcBef>
                <a:spcPts val="600"/>
              </a:spcBef>
              <a:spcAft>
                <a:spcPts val="0"/>
              </a:spcAft>
              <a:buSzPts val="1472"/>
              <a:buNone/>
              <a:defRPr sz="1600" b="1"/>
            </a:lvl8pPr>
            <a:lvl9pPr marL="4114800" lvl="8" indent="-228600" algn="l">
              <a:spcBef>
                <a:spcPts val="600"/>
              </a:spcBef>
              <a:spcAft>
                <a:spcPts val="600"/>
              </a:spcAft>
              <a:buSzPts val="1472"/>
              <a:buNone/>
              <a:defRPr sz="1600" b="1"/>
            </a:lvl9pPr>
          </a:lstStyle>
          <a:p>
            <a:endParaRPr/>
          </a:p>
        </p:txBody>
      </p:sp>
      <p:sp>
        <p:nvSpPr>
          <p:cNvPr id="57" name="Google Shape;57;p18"/>
          <p:cNvSpPr txBox="1">
            <a:spLocks noGrp="1"/>
          </p:cNvSpPr>
          <p:nvPr>
            <p:ph type="body" idx="4"/>
          </p:nvPr>
        </p:nvSpPr>
        <p:spPr>
          <a:xfrm>
            <a:off x="6217709" y="2926052"/>
            <a:ext cx="5393100" cy="2934999"/>
          </a:xfrm>
          <a:prstGeom prst="rect">
            <a:avLst/>
          </a:prstGeom>
          <a:noFill/>
          <a:ln>
            <a:noFill/>
          </a:ln>
        </p:spPr>
        <p:txBody>
          <a:bodyPr spcFirstLastPara="1" wrap="square" lIns="91425" tIns="45700" rIns="91425" bIns="45700" anchor="t" anchorCtr="0">
            <a:normAutofit/>
          </a:bodyPr>
          <a:lstStyle>
            <a:lvl1pPr marL="457200" lvl="0" indent="-333756" algn="l">
              <a:spcBef>
                <a:spcPts val="360"/>
              </a:spcBef>
              <a:spcAft>
                <a:spcPts val="0"/>
              </a:spcAft>
              <a:buSzPts val="1656"/>
              <a:buChar char="◼"/>
              <a:defRPr/>
            </a:lvl1pPr>
            <a:lvl2pPr marL="914400" lvl="1" indent="-333756" algn="l">
              <a:spcBef>
                <a:spcPts val="600"/>
              </a:spcBef>
              <a:spcAft>
                <a:spcPts val="0"/>
              </a:spcAft>
              <a:buSzPts val="1656"/>
              <a:buChar char="◼"/>
              <a:defRPr/>
            </a:lvl2pPr>
            <a:lvl3pPr marL="1371600" lvl="2" indent="-333756" algn="l">
              <a:spcBef>
                <a:spcPts val="600"/>
              </a:spcBef>
              <a:spcAft>
                <a:spcPts val="0"/>
              </a:spcAft>
              <a:buSzPts val="1656"/>
              <a:buChar char="◼"/>
              <a:defRPr/>
            </a:lvl3pPr>
            <a:lvl4pPr marL="1828800" lvl="3" indent="-333756" algn="l">
              <a:spcBef>
                <a:spcPts val="600"/>
              </a:spcBef>
              <a:spcAft>
                <a:spcPts val="0"/>
              </a:spcAft>
              <a:buSzPts val="1656"/>
              <a:buChar char="◼"/>
              <a:defRPr/>
            </a:lvl4pPr>
            <a:lvl5pPr marL="2286000" lvl="4" indent="-333756" algn="l">
              <a:spcBef>
                <a:spcPts val="600"/>
              </a:spcBef>
              <a:spcAft>
                <a:spcPts val="0"/>
              </a:spcAft>
              <a:buSzPts val="1656"/>
              <a:buChar char="◼"/>
              <a:defRPr/>
            </a:lvl5pPr>
            <a:lvl6pPr marL="2743200" lvl="5" indent="-333756" algn="l">
              <a:spcBef>
                <a:spcPts val="600"/>
              </a:spcBef>
              <a:spcAft>
                <a:spcPts val="0"/>
              </a:spcAft>
              <a:buSzPts val="1656"/>
              <a:buChar char="◼"/>
              <a:defRPr/>
            </a:lvl6pPr>
            <a:lvl7pPr marL="3200400" lvl="6" indent="-333756" algn="l">
              <a:spcBef>
                <a:spcPts val="600"/>
              </a:spcBef>
              <a:spcAft>
                <a:spcPts val="0"/>
              </a:spcAft>
              <a:buSzPts val="1656"/>
              <a:buChar char="◼"/>
              <a:defRPr/>
            </a:lvl7pPr>
            <a:lvl8pPr marL="3657600" lvl="7" indent="-333756" algn="l">
              <a:spcBef>
                <a:spcPts val="600"/>
              </a:spcBef>
              <a:spcAft>
                <a:spcPts val="0"/>
              </a:spcAft>
              <a:buSzPts val="1656"/>
              <a:buChar char="◼"/>
              <a:defRPr/>
            </a:lvl8pPr>
            <a:lvl9pPr marL="4114800" lvl="8" indent="-333756" algn="l">
              <a:spcBef>
                <a:spcPts val="600"/>
              </a:spcBef>
              <a:spcAft>
                <a:spcPts val="600"/>
              </a:spcAft>
              <a:buSzPts val="1656"/>
              <a:buChar char="◼"/>
              <a:defRPr/>
            </a:lvl9pPr>
          </a:lstStyle>
          <a:p>
            <a:endParaRPr/>
          </a:p>
        </p:txBody>
      </p:sp>
      <p:sp>
        <p:nvSpPr>
          <p:cNvPr id="58" name="Google Shape;58;p18"/>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59" name="Google Shape;59;p18"/>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0" name="Google Shape;60;p18"/>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61"/>
        <p:cNvGrpSpPr/>
        <p:nvPr/>
      </p:nvGrpSpPr>
      <p:grpSpPr>
        <a:xfrm>
          <a:off x="0" y="0"/>
          <a:ext cx="0" cy="0"/>
          <a:chOff x="0" y="0"/>
          <a:chExt cx="0" cy="0"/>
        </a:xfrm>
      </p:grpSpPr>
      <p:sp>
        <p:nvSpPr>
          <p:cNvPr id="62" name="Google Shape;62;p19"/>
          <p:cNvSpPr/>
          <p:nvPr/>
        </p:nvSpPr>
        <p:spPr>
          <a:xfrm>
            <a:off x="440683" y="606554"/>
            <a:ext cx="11300036" cy="1258827"/>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63;p19"/>
          <p:cNvSpPr txBox="1">
            <a:spLocks noGrp="1"/>
          </p:cNvSpPr>
          <p:nvPr>
            <p:ph type="title"/>
          </p:nvPr>
        </p:nvSpPr>
        <p:spPr>
          <a:xfrm>
            <a:off x="575894" y="729658"/>
            <a:ext cx="11029616" cy="988332"/>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lt1"/>
              </a:buClr>
              <a:buSzPts val="18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4" name="Google Shape;64;p19"/>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5" name="Google Shape;65;p19"/>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66" name="Google Shape;66;p19"/>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67"/>
        <p:cNvGrpSpPr/>
        <p:nvPr/>
      </p:nvGrpSpPr>
      <p:grpSpPr>
        <a:xfrm>
          <a:off x="0" y="0"/>
          <a:ext cx="0" cy="0"/>
          <a:chOff x="0" y="0"/>
          <a:chExt cx="0" cy="0"/>
        </a:xfrm>
      </p:grpSpPr>
      <p:sp>
        <p:nvSpPr>
          <p:cNvPr id="68" name="Google Shape;68;p20"/>
          <p:cNvSpPr/>
          <p:nvPr/>
        </p:nvSpPr>
        <p:spPr>
          <a:xfrm>
            <a:off x="447817" y="5141973"/>
            <a:ext cx="11298200" cy="1274702"/>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9" name="Google Shape;69;p20"/>
          <p:cNvSpPr txBox="1">
            <a:spLocks noGrp="1"/>
          </p:cNvSpPr>
          <p:nvPr>
            <p:ph type="title"/>
          </p:nvPr>
        </p:nvSpPr>
        <p:spPr>
          <a:xfrm>
            <a:off x="581192" y="5262296"/>
            <a:ext cx="4909445" cy="689514"/>
          </a:xfrm>
          <a:prstGeom prst="rect">
            <a:avLst/>
          </a:prstGeom>
          <a:noFill/>
          <a:ln>
            <a:noFill/>
          </a:ln>
        </p:spPr>
        <p:txBody>
          <a:bodyPr spcFirstLastPara="1" wrap="square" lIns="91425" tIns="45700" rIns="91425" bIns="45700" anchor="ctr" anchorCtr="0">
            <a:normAutofit/>
          </a:bodyPr>
          <a:lstStyle>
            <a:lvl1pPr lvl="0" algn="l">
              <a:spcBef>
                <a:spcPts val="0"/>
              </a:spcBef>
              <a:spcAft>
                <a:spcPts val="0"/>
              </a:spcAft>
              <a:buClr>
                <a:srgbClr val="9F276A"/>
              </a:buClr>
              <a:buSzPts val="2000"/>
              <a:buFont typeface="Gill Sans"/>
              <a:buNone/>
              <a:defRPr sz="2000" b="0">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0" name="Google Shape;70;p20"/>
          <p:cNvSpPr txBox="1">
            <a:spLocks noGrp="1"/>
          </p:cNvSpPr>
          <p:nvPr>
            <p:ph type="body" idx="1"/>
          </p:nvPr>
        </p:nvSpPr>
        <p:spPr>
          <a:xfrm>
            <a:off x="447816" y="601200"/>
            <a:ext cx="11292840" cy="4204800"/>
          </a:xfrm>
          <a:prstGeom prst="rect">
            <a:avLst/>
          </a:prstGeom>
          <a:noFill/>
          <a:ln>
            <a:noFill/>
          </a:ln>
        </p:spPr>
        <p:txBody>
          <a:bodyPr spcFirstLastPara="1" wrap="square" lIns="91425" tIns="45700" rIns="91425" bIns="45700" anchor="ctr" anchorCtr="0">
            <a:normAutofit/>
          </a:bodyPr>
          <a:lstStyle>
            <a:lvl1pPr marL="457200" lvl="0" indent="-345440" algn="l">
              <a:spcBef>
                <a:spcPts val="400"/>
              </a:spcBef>
              <a:spcAft>
                <a:spcPts val="0"/>
              </a:spcAft>
              <a:buSzPts val="1840"/>
              <a:buChar char="◼"/>
              <a:defRPr sz="2000">
                <a:solidFill>
                  <a:schemeClr val="dk2"/>
                </a:solidFill>
              </a:defRPr>
            </a:lvl1pPr>
            <a:lvl2pPr marL="914400" lvl="1" indent="-333756" algn="l">
              <a:spcBef>
                <a:spcPts val="600"/>
              </a:spcBef>
              <a:spcAft>
                <a:spcPts val="0"/>
              </a:spcAft>
              <a:buSzPts val="1656"/>
              <a:buChar char="◼"/>
              <a:defRPr sz="1800">
                <a:solidFill>
                  <a:schemeClr val="dk2"/>
                </a:solidFill>
              </a:defRPr>
            </a:lvl2pPr>
            <a:lvl3pPr marL="1371600" lvl="2" indent="-322072" algn="l">
              <a:spcBef>
                <a:spcPts val="600"/>
              </a:spcBef>
              <a:spcAft>
                <a:spcPts val="0"/>
              </a:spcAft>
              <a:buSzPts val="1472"/>
              <a:buChar char="◼"/>
              <a:defRPr sz="1600">
                <a:solidFill>
                  <a:schemeClr val="dk2"/>
                </a:solidFill>
              </a:defRPr>
            </a:lvl3pPr>
            <a:lvl4pPr marL="1828800" lvl="3" indent="-310388" algn="l">
              <a:spcBef>
                <a:spcPts val="600"/>
              </a:spcBef>
              <a:spcAft>
                <a:spcPts val="0"/>
              </a:spcAft>
              <a:buSzPts val="1288"/>
              <a:buChar char="◼"/>
              <a:defRPr sz="1400">
                <a:solidFill>
                  <a:schemeClr val="dk2"/>
                </a:solidFill>
              </a:defRPr>
            </a:lvl4pPr>
            <a:lvl5pPr marL="2286000" lvl="4" indent="-310388" algn="l">
              <a:spcBef>
                <a:spcPts val="600"/>
              </a:spcBef>
              <a:spcAft>
                <a:spcPts val="0"/>
              </a:spcAft>
              <a:buSzPts val="1288"/>
              <a:buChar char="◼"/>
              <a:defRPr sz="1400">
                <a:solidFill>
                  <a:schemeClr val="dk2"/>
                </a:solidFill>
              </a:defRPr>
            </a:lvl5pPr>
            <a:lvl6pPr marL="2743200" lvl="5" indent="-310388" algn="l">
              <a:spcBef>
                <a:spcPts val="600"/>
              </a:spcBef>
              <a:spcAft>
                <a:spcPts val="0"/>
              </a:spcAft>
              <a:buSzPts val="1288"/>
              <a:buChar char="◼"/>
              <a:defRPr sz="1400">
                <a:solidFill>
                  <a:schemeClr val="dk2"/>
                </a:solidFill>
              </a:defRPr>
            </a:lvl6pPr>
            <a:lvl7pPr marL="3200400" lvl="6" indent="-310388" algn="l">
              <a:spcBef>
                <a:spcPts val="600"/>
              </a:spcBef>
              <a:spcAft>
                <a:spcPts val="0"/>
              </a:spcAft>
              <a:buSzPts val="1288"/>
              <a:buChar char="◼"/>
              <a:defRPr sz="1400">
                <a:solidFill>
                  <a:schemeClr val="dk2"/>
                </a:solidFill>
              </a:defRPr>
            </a:lvl7pPr>
            <a:lvl8pPr marL="3657600" lvl="7" indent="-310388" algn="l">
              <a:spcBef>
                <a:spcPts val="600"/>
              </a:spcBef>
              <a:spcAft>
                <a:spcPts val="0"/>
              </a:spcAft>
              <a:buSzPts val="1288"/>
              <a:buChar char="◼"/>
              <a:defRPr sz="1400">
                <a:solidFill>
                  <a:schemeClr val="dk2"/>
                </a:solidFill>
              </a:defRPr>
            </a:lvl8pPr>
            <a:lvl9pPr marL="4114800" lvl="8" indent="-310388" algn="l">
              <a:spcBef>
                <a:spcPts val="600"/>
              </a:spcBef>
              <a:spcAft>
                <a:spcPts val="600"/>
              </a:spcAft>
              <a:buSzPts val="1288"/>
              <a:buChar char="◼"/>
              <a:defRPr sz="1400">
                <a:solidFill>
                  <a:schemeClr val="dk2"/>
                </a:solidFill>
              </a:defRPr>
            </a:lvl9pPr>
          </a:lstStyle>
          <a:p>
            <a:endParaRPr/>
          </a:p>
        </p:txBody>
      </p:sp>
      <p:sp>
        <p:nvSpPr>
          <p:cNvPr id="71" name="Google Shape;71;p20"/>
          <p:cNvSpPr txBox="1">
            <a:spLocks noGrp="1"/>
          </p:cNvSpPr>
          <p:nvPr>
            <p:ph type="body" idx="2"/>
          </p:nvPr>
        </p:nvSpPr>
        <p:spPr>
          <a:xfrm>
            <a:off x="5740823" y="5262296"/>
            <a:ext cx="5869987" cy="689515"/>
          </a:xfrm>
          <a:prstGeom prst="rect">
            <a:avLst/>
          </a:prstGeom>
          <a:noFill/>
          <a:ln>
            <a:noFill/>
          </a:ln>
        </p:spPr>
        <p:txBody>
          <a:bodyPr spcFirstLastPara="1" wrap="square" lIns="91425" tIns="45700" rIns="91425" bIns="45700" anchor="ctr" anchorCtr="0">
            <a:normAutofit/>
          </a:bodyPr>
          <a:lstStyle>
            <a:lvl1pPr marL="457200" lvl="0" indent="-228600" algn="r">
              <a:spcBef>
                <a:spcPts val="220"/>
              </a:spcBef>
              <a:spcAft>
                <a:spcPts val="0"/>
              </a:spcAft>
              <a:buSzPts val="1012"/>
              <a:buNone/>
              <a:defRPr sz="1100">
                <a:solidFill>
                  <a:schemeClr val="lt1"/>
                </a:solidFill>
              </a:defRPr>
            </a:lvl1pPr>
            <a:lvl2pPr marL="914400" lvl="1" indent="-228600" algn="l">
              <a:spcBef>
                <a:spcPts val="600"/>
              </a:spcBef>
              <a:spcAft>
                <a:spcPts val="0"/>
              </a:spcAft>
              <a:buSzPts val="1012"/>
              <a:buNone/>
              <a:defRPr sz="1100"/>
            </a:lvl2pPr>
            <a:lvl3pPr marL="1371600" lvl="2" indent="-228600" algn="l">
              <a:spcBef>
                <a:spcPts val="600"/>
              </a:spcBef>
              <a:spcAft>
                <a:spcPts val="0"/>
              </a:spcAft>
              <a:buSzPts val="920"/>
              <a:buNone/>
              <a:defRPr sz="1000"/>
            </a:lvl3pPr>
            <a:lvl4pPr marL="1828800" lvl="3" indent="-228600" algn="l">
              <a:spcBef>
                <a:spcPts val="600"/>
              </a:spcBef>
              <a:spcAft>
                <a:spcPts val="0"/>
              </a:spcAft>
              <a:buSzPts val="828"/>
              <a:buNone/>
              <a:defRPr sz="900"/>
            </a:lvl4pPr>
            <a:lvl5pPr marL="2286000" lvl="4" indent="-228600" algn="l">
              <a:spcBef>
                <a:spcPts val="600"/>
              </a:spcBef>
              <a:spcAft>
                <a:spcPts val="0"/>
              </a:spcAft>
              <a:buSzPts val="828"/>
              <a:buNone/>
              <a:defRPr sz="900"/>
            </a:lvl5pPr>
            <a:lvl6pPr marL="2743200" lvl="5" indent="-228600" algn="l">
              <a:spcBef>
                <a:spcPts val="600"/>
              </a:spcBef>
              <a:spcAft>
                <a:spcPts val="0"/>
              </a:spcAft>
              <a:buSzPts val="828"/>
              <a:buNone/>
              <a:defRPr sz="900"/>
            </a:lvl6pPr>
            <a:lvl7pPr marL="3200400" lvl="6" indent="-228600" algn="l">
              <a:spcBef>
                <a:spcPts val="600"/>
              </a:spcBef>
              <a:spcAft>
                <a:spcPts val="0"/>
              </a:spcAft>
              <a:buSzPts val="828"/>
              <a:buNone/>
              <a:defRPr sz="900"/>
            </a:lvl7pPr>
            <a:lvl8pPr marL="3657600" lvl="7" indent="-228600" algn="l">
              <a:spcBef>
                <a:spcPts val="600"/>
              </a:spcBef>
              <a:spcAft>
                <a:spcPts val="0"/>
              </a:spcAft>
              <a:buSzPts val="828"/>
              <a:buNone/>
              <a:defRPr sz="900"/>
            </a:lvl8pPr>
            <a:lvl9pPr marL="4114800" lvl="8" indent="-228600" algn="l">
              <a:spcBef>
                <a:spcPts val="600"/>
              </a:spcBef>
              <a:spcAft>
                <a:spcPts val="600"/>
              </a:spcAft>
              <a:buSzPts val="828"/>
              <a:buNone/>
              <a:defRPr sz="900"/>
            </a:lvl9pPr>
          </a:lstStyle>
          <a:p>
            <a:endParaRPr/>
          </a:p>
        </p:txBody>
      </p:sp>
      <p:sp>
        <p:nvSpPr>
          <p:cNvPr id="72" name="Google Shape;72;p20"/>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3" name="Google Shape;73;p20"/>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4" name="Google Shape;74;p20"/>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sz="900" b="0" i="0" u="none" strike="noStrike" cap="none">
                <a:solidFill>
                  <a:srgbClr val="9F276A"/>
                </a:solidFill>
                <a:latin typeface="Gill Sans"/>
                <a:ea typeface="Gill Sans"/>
                <a:cs typeface="Gill Sans"/>
                <a:sym typeface="Gill Sans"/>
              </a:defRPr>
            </a:lvl1pPr>
            <a:lvl2pPr marL="0" lvl="1" indent="0" algn="r">
              <a:spcBef>
                <a:spcPts val="0"/>
              </a:spcBef>
              <a:buNone/>
              <a:defRPr sz="900" b="0" i="0" u="none" strike="noStrike" cap="none">
                <a:solidFill>
                  <a:srgbClr val="9F276A"/>
                </a:solidFill>
                <a:latin typeface="Gill Sans"/>
                <a:ea typeface="Gill Sans"/>
                <a:cs typeface="Gill Sans"/>
                <a:sym typeface="Gill Sans"/>
              </a:defRPr>
            </a:lvl2pPr>
            <a:lvl3pPr marL="0" lvl="2" indent="0" algn="r">
              <a:spcBef>
                <a:spcPts val="0"/>
              </a:spcBef>
              <a:buNone/>
              <a:defRPr sz="900" b="0" i="0" u="none" strike="noStrike" cap="none">
                <a:solidFill>
                  <a:srgbClr val="9F276A"/>
                </a:solidFill>
                <a:latin typeface="Gill Sans"/>
                <a:ea typeface="Gill Sans"/>
                <a:cs typeface="Gill Sans"/>
                <a:sym typeface="Gill Sans"/>
              </a:defRPr>
            </a:lvl3pPr>
            <a:lvl4pPr marL="0" lvl="3" indent="0" algn="r">
              <a:spcBef>
                <a:spcPts val="0"/>
              </a:spcBef>
              <a:buNone/>
              <a:defRPr sz="900" b="0" i="0" u="none" strike="noStrike" cap="none">
                <a:solidFill>
                  <a:srgbClr val="9F276A"/>
                </a:solidFill>
                <a:latin typeface="Gill Sans"/>
                <a:ea typeface="Gill Sans"/>
                <a:cs typeface="Gill Sans"/>
                <a:sym typeface="Gill Sans"/>
              </a:defRPr>
            </a:lvl4pPr>
            <a:lvl5pPr marL="0" lvl="4" indent="0" algn="r">
              <a:spcBef>
                <a:spcPts val="0"/>
              </a:spcBef>
              <a:buNone/>
              <a:defRPr sz="900" b="0" i="0" u="none" strike="noStrike" cap="none">
                <a:solidFill>
                  <a:srgbClr val="9F276A"/>
                </a:solidFill>
                <a:latin typeface="Gill Sans"/>
                <a:ea typeface="Gill Sans"/>
                <a:cs typeface="Gill Sans"/>
                <a:sym typeface="Gill Sans"/>
              </a:defRPr>
            </a:lvl5pPr>
            <a:lvl6pPr marL="0" lvl="5" indent="0" algn="r">
              <a:spcBef>
                <a:spcPts val="0"/>
              </a:spcBef>
              <a:buNone/>
              <a:defRPr sz="900" b="0" i="0" u="none" strike="noStrike" cap="none">
                <a:solidFill>
                  <a:srgbClr val="9F276A"/>
                </a:solidFill>
                <a:latin typeface="Gill Sans"/>
                <a:ea typeface="Gill Sans"/>
                <a:cs typeface="Gill Sans"/>
                <a:sym typeface="Gill Sans"/>
              </a:defRPr>
            </a:lvl6pPr>
            <a:lvl7pPr marL="0" lvl="6" indent="0" algn="r">
              <a:spcBef>
                <a:spcPts val="0"/>
              </a:spcBef>
              <a:buNone/>
              <a:defRPr sz="900" b="0" i="0" u="none" strike="noStrike" cap="none">
                <a:solidFill>
                  <a:srgbClr val="9F276A"/>
                </a:solidFill>
                <a:latin typeface="Gill Sans"/>
                <a:ea typeface="Gill Sans"/>
                <a:cs typeface="Gill Sans"/>
                <a:sym typeface="Gill Sans"/>
              </a:defRPr>
            </a:lvl7pPr>
            <a:lvl8pPr marL="0" lvl="7" indent="0" algn="r">
              <a:spcBef>
                <a:spcPts val="0"/>
              </a:spcBef>
              <a:buNone/>
              <a:defRPr sz="900" b="0" i="0" u="none" strike="noStrike" cap="none">
                <a:solidFill>
                  <a:srgbClr val="9F276A"/>
                </a:solidFill>
                <a:latin typeface="Gill Sans"/>
                <a:ea typeface="Gill Sans"/>
                <a:cs typeface="Gill Sans"/>
                <a:sym typeface="Gill Sans"/>
              </a:defRPr>
            </a:lvl8pPr>
            <a:lvl9pPr marL="0" lvl="8" indent="0" algn="r">
              <a:spcBef>
                <a:spcPts val="0"/>
              </a:spcBef>
              <a:buNone/>
              <a:defRPr sz="900" b="0" i="0" u="none" strike="noStrike" cap="none">
                <a:solidFill>
                  <a:srgbClr val="9F276A"/>
                </a:solidFill>
                <a:latin typeface="Gill Sans"/>
                <a:ea typeface="Gill Sans"/>
                <a:cs typeface="Gill Sans"/>
                <a:sym typeface="Gill Sans"/>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75"/>
        <p:cNvGrpSpPr/>
        <p:nvPr/>
      </p:nvGrpSpPr>
      <p:grpSpPr>
        <a:xfrm>
          <a:off x="0" y="0"/>
          <a:ext cx="0" cy="0"/>
          <a:chOff x="0" y="0"/>
          <a:chExt cx="0" cy="0"/>
        </a:xfrm>
      </p:grpSpPr>
      <p:sp>
        <p:nvSpPr>
          <p:cNvPr id="76" name="Google Shape;76;p21"/>
          <p:cNvSpPr txBox="1">
            <a:spLocks noGrp="1"/>
          </p:cNvSpPr>
          <p:nvPr>
            <p:ph type="title"/>
          </p:nvPr>
        </p:nvSpPr>
        <p:spPr>
          <a:xfrm>
            <a:off x="581193" y="4693389"/>
            <a:ext cx="11029616" cy="566738"/>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accent1"/>
              </a:buClr>
              <a:buSzPts val="2400"/>
              <a:buFont typeface="Gill Sans"/>
              <a:buNone/>
              <a:defRPr sz="2400" b="0">
                <a:solidFill>
                  <a:schemeClr val="accent1"/>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77" name="Google Shape;77;p21"/>
          <p:cNvSpPr>
            <a:spLocks noGrp="1"/>
          </p:cNvSpPr>
          <p:nvPr>
            <p:ph type="pic" idx="2"/>
          </p:nvPr>
        </p:nvSpPr>
        <p:spPr>
          <a:xfrm>
            <a:off x="447817" y="599725"/>
            <a:ext cx="11290859" cy="3557252"/>
          </a:xfrm>
          <a:prstGeom prst="rect">
            <a:avLst/>
          </a:prstGeom>
          <a:noFill/>
          <a:ln>
            <a:noFill/>
          </a:ln>
        </p:spPr>
        <p:txBody>
          <a:bodyPr spcFirstLastPara="1" wrap="square" lIns="91425" tIns="45700" rIns="91425" bIns="45700" anchor="t" anchorCtr="0">
            <a:normAutofit/>
          </a:bodyPr>
          <a:lstStyle>
            <a:lvl1pPr marR="0" lvl="0" algn="ctr" rtl="0">
              <a:spcBef>
                <a:spcPts val="32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1pPr>
            <a:lvl2pPr marR="0" lvl="1" algn="l" rtl="0">
              <a:spcBef>
                <a:spcPts val="60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2pPr>
            <a:lvl3pPr marR="0" lvl="2" algn="l" rtl="0">
              <a:spcBef>
                <a:spcPts val="60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3pPr>
            <a:lvl4pPr marR="0" lvl="3" algn="l" rtl="0">
              <a:spcBef>
                <a:spcPts val="60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4pPr>
            <a:lvl5pPr marR="0" lvl="4" algn="l" rtl="0">
              <a:spcBef>
                <a:spcPts val="60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5pPr>
            <a:lvl6pPr marR="0" lvl="5" algn="l" rtl="0">
              <a:spcBef>
                <a:spcPts val="60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6pPr>
            <a:lvl7pPr marR="0" lvl="6" algn="l" rtl="0">
              <a:spcBef>
                <a:spcPts val="60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7pPr>
            <a:lvl8pPr marR="0" lvl="7" algn="l" rtl="0">
              <a:spcBef>
                <a:spcPts val="600"/>
              </a:spcBef>
              <a:spcAft>
                <a:spcPts val="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8pPr>
            <a:lvl9pPr marR="0" lvl="8" algn="l" rtl="0">
              <a:spcBef>
                <a:spcPts val="600"/>
              </a:spcBef>
              <a:spcAft>
                <a:spcPts val="600"/>
              </a:spcAft>
              <a:buClr>
                <a:schemeClr val="accent2"/>
              </a:buClr>
              <a:buSzPts val="1472"/>
              <a:buFont typeface="Noto Sans Symbols"/>
              <a:buNone/>
              <a:defRPr sz="1600" b="0" i="0" u="none" strike="noStrike" cap="none">
                <a:solidFill>
                  <a:schemeClr val="dk2"/>
                </a:solidFill>
                <a:latin typeface="Gill Sans"/>
                <a:ea typeface="Gill Sans"/>
                <a:cs typeface="Gill Sans"/>
                <a:sym typeface="Gill Sans"/>
              </a:defRPr>
            </a:lvl9pPr>
          </a:lstStyle>
          <a:p>
            <a:endParaRPr/>
          </a:p>
        </p:txBody>
      </p:sp>
      <p:sp>
        <p:nvSpPr>
          <p:cNvPr id="78" name="Google Shape;78;p21"/>
          <p:cNvSpPr txBox="1">
            <a:spLocks noGrp="1"/>
          </p:cNvSpPr>
          <p:nvPr>
            <p:ph type="body" idx="1"/>
          </p:nvPr>
        </p:nvSpPr>
        <p:spPr>
          <a:xfrm>
            <a:off x="581192" y="5260127"/>
            <a:ext cx="11029617" cy="598671"/>
          </a:xfrm>
          <a:prstGeom prst="rect">
            <a:avLst/>
          </a:prstGeom>
          <a:noFill/>
          <a:ln>
            <a:noFill/>
          </a:ln>
        </p:spPr>
        <p:txBody>
          <a:bodyPr spcFirstLastPara="1" wrap="square" lIns="91425" tIns="45700" rIns="91425" bIns="45700" anchor="ctr" anchorCtr="0">
            <a:normAutofit/>
          </a:bodyPr>
          <a:lstStyle>
            <a:lvl1pPr marL="457200" lvl="0" indent="-228600" algn="l">
              <a:spcBef>
                <a:spcPts val="240"/>
              </a:spcBef>
              <a:spcAft>
                <a:spcPts val="0"/>
              </a:spcAft>
              <a:buSzPts val="1104"/>
              <a:buNone/>
              <a:defRPr sz="1200"/>
            </a:lvl1pPr>
            <a:lvl2pPr marL="914400" lvl="1" indent="-228600" algn="l">
              <a:spcBef>
                <a:spcPts val="600"/>
              </a:spcBef>
              <a:spcAft>
                <a:spcPts val="0"/>
              </a:spcAft>
              <a:buSzPts val="1104"/>
              <a:buNone/>
              <a:defRPr sz="1200"/>
            </a:lvl2pPr>
            <a:lvl3pPr marL="1371600" lvl="2" indent="-228600" algn="l">
              <a:spcBef>
                <a:spcPts val="600"/>
              </a:spcBef>
              <a:spcAft>
                <a:spcPts val="0"/>
              </a:spcAft>
              <a:buSzPts val="920"/>
              <a:buNone/>
              <a:defRPr sz="1000"/>
            </a:lvl3pPr>
            <a:lvl4pPr marL="1828800" lvl="3" indent="-228600" algn="l">
              <a:spcBef>
                <a:spcPts val="600"/>
              </a:spcBef>
              <a:spcAft>
                <a:spcPts val="0"/>
              </a:spcAft>
              <a:buSzPts val="828"/>
              <a:buNone/>
              <a:defRPr sz="900"/>
            </a:lvl4pPr>
            <a:lvl5pPr marL="2286000" lvl="4" indent="-228600" algn="l">
              <a:spcBef>
                <a:spcPts val="600"/>
              </a:spcBef>
              <a:spcAft>
                <a:spcPts val="0"/>
              </a:spcAft>
              <a:buSzPts val="828"/>
              <a:buNone/>
              <a:defRPr sz="900"/>
            </a:lvl5pPr>
            <a:lvl6pPr marL="2743200" lvl="5" indent="-228600" algn="l">
              <a:spcBef>
                <a:spcPts val="600"/>
              </a:spcBef>
              <a:spcAft>
                <a:spcPts val="0"/>
              </a:spcAft>
              <a:buSzPts val="828"/>
              <a:buNone/>
              <a:defRPr sz="900"/>
            </a:lvl6pPr>
            <a:lvl7pPr marL="3200400" lvl="6" indent="-228600" algn="l">
              <a:spcBef>
                <a:spcPts val="600"/>
              </a:spcBef>
              <a:spcAft>
                <a:spcPts val="0"/>
              </a:spcAft>
              <a:buSzPts val="828"/>
              <a:buNone/>
              <a:defRPr sz="900"/>
            </a:lvl7pPr>
            <a:lvl8pPr marL="3657600" lvl="7" indent="-228600" algn="l">
              <a:spcBef>
                <a:spcPts val="600"/>
              </a:spcBef>
              <a:spcAft>
                <a:spcPts val="0"/>
              </a:spcAft>
              <a:buSzPts val="828"/>
              <a:buNone/>
              <a:defRPr sz="900"/>
            </a:lvl8pPr>
            <a:lvl9pPr marL="4114800" lvl="8" indent="-228600" algn="l">
              <a:spcBef>
                <a:spcPts val="600"/>
              </a:spcBef>
              <a:spcAft>
                <a:spcPts val="600"/>
              </a:spcAft>
              <a:buSzPts val="828"/>
              <a:buNone/>
              <a:defRPr sz="900"/>
            </a:lvl9pPr>
          </a:lstStyle>
          <a:p>
            <a:endParaRPr/>
          </a:p>
        </p:txBody>
      </p:sp>
      <p:sp>
        <p:nvSpPr>
          <p:cNvPr id="79" name="Google Shape;79;p21"/>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0" name="Google Shape;80;p21"/>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1" name="Google Shape;81;p21"/>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82"/>
        <p:cNvGrpSpPr/>
        <p:nvPr/>
      </p:nvGrpSpPr>
      <p:grpSpPr>
        <a:xfrm>
          <a:off x="0" y="0"/>
          <a:ext cx="0" cy="0"/>
          <a:chOff x="0" y="0"/>
          <a:chExt cx="0" cy="0"/>
        </a:xfrm>
      </p:grpSpPr>
      <p:sp>
        <p:nvSpPr>
          <p:cNvPr id="83" name="Google Shape;83;p22"/>
          <p:cNvSpPr/>
          <p:nvPr/>
        </p:nvSpPr>
        <p:spPr>
          <a:xfrm>
            <a:off x="440286" y="614407"/>
            <a:ext cx="11309338" cy="1189298"/>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84" name="Google Shape;84;p22"/>
          <p:cNvSpPr txBox="1">
            <a:spLocks noGrp="1"/>
          </p:cNvSpPr>
          <p:nvPr>
            <p:ph type="title"/>
          </p:nvPr>
        </p:nvSpPr>
        <p:spPr>
          <a:xfrm>
            <a:off x="581192" y="702156"/>
            <a:ext cx="11029616" cy="1013800"/>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lt1"/>
              </a:buClr>
              <a:buSzPts val="18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5" name="Google Shape;85;p22"/>
          <p:cNvSpPr txBox="1">
            <a:spLocks noGrp="1"/>
          </p:cNvSpPr>
          <p:nvPr>
            <p:ph type="body" idx="1"/>
          </p:nvPr>
        </p:nvSpPr>
        <p:spPr>
          <a:xfrm rot="5400000">
            <a:off x="4334603" y="-1417408"/>
            <a:ext cx="3522794" cy="11029616"/>
          </a:xfrm>
          <a:prstGeom prst="rect">
            <a:avLst/>
          </a:prstGeom>
          <a:noFill/>
          <a:ln>
            <a:noFill/>
          </a:ln>
        </p:spPr>
        <p:txBody>
          <a:bodyPr spcFirstLastPara="1" wrap="square" lIns="91425" tIns="45700" rIns="91425" bIns="45700" anchor="t" anchorCtr="0">
            <a:normAutofit/>
          </a:bodyPr>
          <a:lstStyle>
            <a:lvl1pPr marL="457200" lvl="0" indent="-333756" algn="l">
              <a:spcBef>
                <a:spcPts val="360"/>
              </a:spcBef>
              <a:spcAft>
                <a:spcPts val="0"/>
              </a:spcAft>
              <a:buSzPts val="1656"/>
              <a:buChar char="◼"/>
              <a:defRPr/>
            </a:lvl1pPr>
            <a:lvl2pPr marL="914400" lvl="1" indent="-322072" algn="l">
              <a:spcBef>
                <a:spcPts val="600"/>
              </a:spcBef>
              <a:spcAft>
                <a:spcPts val="0"/>
              </a:spcAft>
              <a:buSzPts val="1472"/>
              <a:buChar char="◼"/>
              <a:defRPr/>
            </a:lvl2pPr>
            <a:lvl3pPr marL="1371600" lvl="2" indent="-310388" algn="l">
              <a:spcBef>
                <a:spcPts val="600"/>
              </a:spcBef>
              <a:spcAft>
                <a:spcPts val="0"/>
              </a:spcAft>
              <a:buSzPts val="1288"/>
              <a:buChar char="◼"/>
              <a:defRPr/>
            </a:lvl3pPr>
            <a:lvl4pPr marL="1828800" lvl="3" indent="-298703" algn="l">
              <a:spcBef>
                <a:spcPts val="600"/>
              </a:spcBef>
              <a:spcAft>
                <a:spcPts val="0"/>
              </a:spcAft>
              <a:buSzPts val="1104"/>
              <a:buChar char="◼"/>
              <a:defRPr/>
            </a:lvl4pPr>
            <a:lvl5pPr marL="2286000" lvl="4" indent="-298704" algn="l">
              <a:spcBef>
                <a:spcPts val="600"/>
              </a:spcBef>
              <a:spcAft>
                <a:spcPts val="0"/>
              </a:spcAft>
              <a:buSzPts val="1104"/>
              <a:buChar char="◼"/>
              <a:defRPr/>
            </a:lvl5pPr>
            <a:lvl6pPr marL="2743200" lvl="5" indent="-333756" algn="l">
              <a:spcBef>
                <a:spcPts val="600"/>
              </a:spcBef>
              <a:spcAft>
                <a:spcPts val="0"/>
              </a:spcAft>
              <a:buSzPts val="1656"/>
              <a:buChar char="◼"/>
              <a:defRPr/>
            </a:lvl6pPr>
            <a:lvl7pPr marL="3200400" lvl="6" indent="-333756" algn="l">
              <a:spcBef>
                <a:spcPts val="600"/>
              </a:spcBef>
              <a:spcAft>
                <a:spcPts val="0"/>
              </a:spcAft>
              <a:buSzPts val="1656"/>
              <a:buChar char="◼"/>
              <a:defRPr/>
            </a:lvl7pPr>
            <a:lvl8pPr marL="3657600" lvl="7" indent="-333756" algn="l">
              <a:spcBef>
                <a:spcPts val="600"/>
              </a:spcBef>
              <a:spcAft>
                <a:spcPts val="0"/>
              </a:spcAft>
              <a:buSzPts val="1656"/>
              <a:buChar char="◼"/>
              <a:defRPr/>
            </a:lvl8pPr>
            <a:lvl9pPr marL="4114800" lvl="8" indent="-333756" algn="l">
              <a:spcBef>
                <a:spcPts val="600"/>
              </a:spcBef>
              <a:spcAft>
                <a:spcPts val="600"/>
              </a:spcAft>
              <a:buSzPts val="1656"/>
              <a:buChar char="◼"/>
              <a:defRPr/>
            </a:lvl9pPr>
          </a:lstStyle>
          <a:p>
            <a:endParaRPr/>
          </a:p>
        </p:txBody>
      </p:sp>
      <p:sp>
        <p:nvSpPr>
          <p:cNvPr id="86" name="Google Shape;86;p22"/>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7" name="Google Shape;87;p22"/>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88" name="Google Shape;88;p22"/>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a:lvl1pPr>
            <a:lvl2pPr marL="0" lvl="1" indent="0" algn="r">
              <a:spcBef>
                <a:spcPts val="0"/>
              </a:spcBef>
              <a:buNone/>
              <a:defRPr/>
            </a:lvl2pPr>
            <a:lvl3pPr marL="0" lvl="2" indent="0" algn="r">
              <a:spcBef>
                <a:spcPts val="0"/>
              </a:spcBef>
              <a:buNone/>
              <a:defRPr/>
            </a:lvl3pPr>
            <a:lvl4pPr marL="0" lvl="3" indent="0" algn="r">
              <a:spcBef>
                <a:spcPts val="0"/>
              </a:spcBef>
              <a:buNone/>
              <a:defRPr/>
            </a:lvl4pPr>
            <a:lvl5pPr marL="0" lvl="4" indent="0" algn="r">
              <a:spcBef>
                <a:spcPts val="0"/>
              </a:spcBef>
              <a:buNone/>
              <a:defRPr/>
            </a:lvl5pPr>
            <a:lvl6pPr marL="0" lvl="5" indent="0" algn="r">
              <a:spcBef>
                <a:spcPts val="0"/>
              </a:spcBef>
              <a:buNone/>
              <a:defRPr/>
            </a:lvl6pPr>
            <a:lvl7pPr marL="0" lvl="6" indent="0" algn="r">
              <a:spcBef>
                <a:spcPts val="0"/>
              </a:spcBef>
              <a:buNone/>
              <a:defRPr/>
            </a:lvl7pPr>
            <a:lvl8pPr marL="0" lvl="7" indent="0" algn="r">
              <a:spcBef>
                <a:spcPts val="0"/>
              </a:spcBef>
              <a:buNone/>
              <a:defRPr/>
            </a:lvl8pPr>
            <a:lvl9pPr marL="0" lvl="8" indent="0" algn="r">
              <a:spcBef>
                <a:spcPts val="0"/>
              </a:spcBef>
              <a:buNon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89"/>
        <p:cNvGrpSpPr/>
        <p:nvPr/>
      </p:nvGrpSpPr>
      <p:grpSpPr>
        <a:xfrm>
          <a:off x="0" y="0"/>
          <a:ext cx="0" cy="0"/>
          <a:chOff x="0" y="0"/>
          <a:chExt cx="0" cy="0"/>
        </a:xfrm>
      </p:grpSpPr>
      <p:sp>
        <p:nvSpPr>
          <p:cNvPr id="90" name="Google Shape;90;p23"/>
          <p:cNvSpPr/>
          <p:nvPr/>
        </p:nvSpPr>
        <p:spPr>
          <a:xfrm>
            <a:off x="8839201" y="599725"/>
            <a:ext cx="2906817" cy="581695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1" name="Google Shape;91;p23"/>
          <p:cNvSpPr txBox="1">
            <a:spLocks noGrp="1"/>
          </p:cNvSpPr>
          <p:nvPr>
            <p:ph type="title"/>
          </p:nvPr>
        </p:nvSpPr>
        <p:spPr>
          <a:xfrm rot="5400000">
            <a:off x="7249746" y="2265181"/>
            <a:ext cx="5183073" cy="2004164"/>
          </a:xfrm>
          <a:prstGeom prst="rect">
            <a:avLst/>
          </a:prstGeom>
          <a:noFill/>
          <a:ln>
            <a:noFill/>
          </a:ln>
        </p:spPr>
        <p:txBody>
          <a:bodyPr spcFirstLastPara="1" wrap="square" lIns="91425" tIns="45700" rIns="91425" bIns="45700" anchor="b" anchorCtr="0">
            <a:normAutofit/>
          </a:bodyPr>
          <a:lstStyle>
            <a:lvl1pPr lvl="0" algn="l">
              <a:spcBef>
                <a:spcPts val="0"/>
              </a:spcBef>
              <a:spcAft>
                <a:spcPts val="0"/>
              </a:spcAft>
              <a:buClr>
                <a:schemeClr val="lt1"/>
              </a:buClr>
              <a:buSzPts val="18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92" name="Google Shape;92;p23"/>
          <p:cNvSpPr txBox="1">
            <a:spLocks noGrp="1"/>
          </p:cNvSpPr>
          <p:nvPr>
            <p:ph type="body" idx="1"/>
          </p:nvPr>
        </p:nvSpPr>
        <p:spPr>
          <a:xfrm rot="5400000">
            <a:off x="2131526" y="-680877"/>
            <a:ext cx="5183073" cy="7896279"/>
          </a:xfrm>
          <a:prstGeom prst="rect">
            <a:avLst/>
          </a:prstGeom>
          <a:noFill/>
          <a:ln>
            <a:noFill/>
          </a:ln>
        </p:spPr>
        <p:txBody>
          <a:bodyPr spcFirstLastPara="1" wrap="square" lIns="91425" tIns="45700" rIns="91425" bIns="45700" anchor="t" anchorCtr="0">
            <a:normAutofit/>
          </a:bodyPr>
          <a:lstStyle>
            <a:lvl1pPr marL="457200" lvl="0" indent="-333756" algn="l">
              <a:spcBef>
                <a:spcPts val="360"/>
              </a:spcBef>
              <a:spcAft>
                <a:spcPts val="0"/>
              </a:spcAft>
              <a:buSzPts val="1656"/>
              <a:buChar char="◼"/>
              <a:defRPr/>
            </a:lvl1pPr>
            <a:lvl2pPr marL="914400" lvl="1" indent="-333756" algn="l">
              <a:spcBef>
                <a:spcPts val="600"/>
              </a:spcBef>
              <a:spcAft>
                <a:spcPts val="0"/>
              </a:spcAft>
              <a:buSzPts val="1656"/>
              <a:buChar char="◼"/>
              <a:defRPr/>
            </a:lvl2pPr>
            <a:lvl3pPr marL="1371600" lvl="2" indent="-333756" algn="l">
              <a:spcBef>
                <a:spcPts val="600"/>
              </a:spcBef>
              <a:spcAft>
                <a:spcPts val="0"/>
              </a:spcAft>
              <a:buSzPts val="1656"/>
              <a:buChar char="◼"/>
              <a:defRPr/>
            </a:lvl3pPr>
            <a:lvl4pPr marL="1828800" lvl="3" indent="-333756" algn="l">
              <a:spcBef>
                <a:spcPts val="600"/>
              </a:spcBef>
              <a:spcAft>
                <a:spcPts val="0"/>
              </a:spcAft>
              <a:buSzPts val="1656"/>
              <a:buChar char="◼"/>
              <a:defRPr/>
            </a:lvl4pPr>
            <a:lvl5pPr marL="2286000" lvl="4" indent="-333756" algn="l">
              <a:spcBef>
                <a:spcPts val="600"/>
              </a:spcBef>
              <a:spcAft>
                <a:spcPts val="0"/>
              </a:spcAft>
              <a:buSzPts val="1656"/>
              <a:buChar char="◼"/>
              <a:defRPr/>
            </a:lvl5pPr>
            <a:lvl6pPr marL="2743200" lvl="5" indent="-333756" algn="l">
              <a:spcBef>
                <a:spcPts val="600"/>
              </a:spcBef>
              <a:spcAft>
                <a:spcPts val="0"/>
              </a:spcAft>
              <a:buSzPts val="1656"/>
              <a:buChar char="◼"/>
              <a:defRPr/>
            </a:lvl6pPr>
            <a:lvl7pPr marL="3200400" lvl="6" indent="-333756" algn="l">
              <a:spcBef>
                <a:spcPts val="600"/>
              </a:spcBef>
              <a:spcAft>
                <a:spcPts val="0"/>
              </a:spcAft>
              <a:buSzPts val="1656"/>
              <a:buChar char="◼"/>
              <a:defRPr/>
            </a:lvl7pPr>
            <a:lvl8pPr marL="3657600" lvl="7" indent="-333756" algn="l">
              <a:spcBef>
                <a:spcPts val="600"/>
              </a:spcBef>
              <a:spcAft>
                <a:spcPts val="0"/>
              </a:spcAft>
              <a:buSzPts val="1656"/>
              <a:buChar char="◼"/>
              <a:defRPr/>
            </a:lvl8pPr>
            <a:lvl9pPr marL="4114800" lvl="8" indent="-333756" algn="l">
              <a:spcBef>
                <a:spcPts val="600"/>
              </a:spcBef>
              <a:spcAft>
                <a:spcPts val="600"/>
              </a:spcAft>
              <a:buSzPts val="1656"/>
              <a:buChar char="◼"/>
              <a:defRPr/>
            </a:lvl9pPr>
          </a:lstStyle>
          <a:p>
            <a:endParaRPr/>
          </a:p>
        </p:txBody>
      </p:sp>
      <p:sp>
        <p:nvSpPr>
          <p:cNvPr id="93" name="Google Shape;93;p23"/>
          <p:cNvSpPr txBox="1">
            <a:spLocks noGrp="1"/>
          </p:cNvSpPr>
          <p:nvPr>
            <p:ph type="dt" idx="10"/>
          </p:nvPr>
        </p:nvSpPr>
        <p:spPr>
          <a:xfrm>
            <a:off x="8993673" y="5956137"/>
            <a:ext cx="1328141" cy="365125"/>
          </a:xfrm>
          <a:prstGeom prst="rect">
            <a:avLst/>
          </a:prstGeom>
          <a:noFill/>
          <a:ln>
            <a:noFill/>
          </a:ln>
        </p:spPr>
        <p:txBody>
          <a:bodyPr spcFirstLastPara="1" wrap="square" lIns="91425" tIns="45700" rIns="91425" bIns="45700" anchor="ctr" anchorCtr="0">
            <a:noAutofit/>
          </a:bodyPr>
          <a:lstStyle>
            <a:lvl1pPr lvl="0" algn="r">
              <a:spcBef>
                <a:spcPts val="0"/>
              </a:spcBef>
              <a:spcAft>
                <a:spcPts val="0"/>
              </a:spcAft>
              <a:buSzPts val="1400"/>
              <a:buNone/>
              <a:defRPr>
                <a:solidFill>
                  <a:srgbClr val="9F276A"/>
                </a:solidFill>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94" name="Google Shape;94;p23"/>
          <p:cNvSpPr txBox="1">
            <a:spLocks noGrp="1"/>
          </p:cNvSpPr>
          <p:nvPr>
            <p:ph type="ftr" idx="11"/>
          </p:nvPr>
        </p:nvSpPr>
        <p:spPr>
          <a:xfrm>
            <a:off x="774923" y="5951811"/>
            <a:ext cx="7896279" cy="365125"/>
          </a:xfrm>
          <a:prstGeom prst="rect">
            <a:avLst/>
          </a:prstGeom>
          <a:noFill/>
          <a:ln>
            <a:noFill/>
          </a:ln>
        </p:spPr>
        <p:txBody>
          <a:bodyPr spcFirstLastPara="1" wrap="square" lIns="91425" tIns="45700" rIns="91425" bIns="45700" anchor="ctr" anchorCtr="0">
            <a:noAutofit/>
          </a:bodyPr>
          <a:lstStyle>
            <a:lvl1pPr lvl="0" algn="l">
              <a:spcBef>
                <a:spcPts val="0"/>
              </a:spcBef>
              <a:spcAft>
                <a:spcPts val="0"/>
              </a:spcAft>
              <a:buSzPts val="1400"/>
              <a:buNone/>
              <a:defRPr/>
            </a:lvl1pPr>
            <a:lvl2pPr lvl="1" algn="l">
              <a:spcBef>
                <a:spcPts val="0"/>
              </a:spcBef>
              <a:spcAft>
                <a:spcPts val="0"/>
              </a:spcAft>
              <a:buSzPts val="1400"/>
              <a:buNone/>
              <a:defRPr/>
            </a:lvl2pPr>
            <a:lvl3pPr lvl="2" algn="l">
              <a:spcBef>
                <a:spcPts val="0"/>
              </a:spcBef>
              <a:spcAft>
                <a:spcPts val="0"/>
              </a:spcAft>
              <a:buSzPts val="1400"/>
              <a:buNone/>
              <a:defRPr/>
            </a:lvl3pPr>
            <a:lvl4pPr lvl="3" algn="l">
              <a:spcBef>
                <a:spcPts val="0"/>
              </a:spcBef>
              <a:spcAft>
                <a:spcPts val="0"/>
              </a:spcAft>
              <a:buSzPts val="1400"/>
              <a:buNone/>
              <a:defRPr/>
            </a:lvl4pPr>
            <a:lvl5pPr lvl="4" algn="l">
              <a:spcBef>
                <a:spcPts val="0"/>
              </a:spcBef>
              <a:spcAft>
                <a:spcPts val="0"/>
              </a:spcAft>
              <a:buSzPts val="1400"/>
              <a:buNone/>
              <a:defRPr/>
            </a:lvl5pPr>
            <a:lvl6pPr lvl="5" algn="l">
              <a:spcBef>
                <a:spcPts val="0"/>
              </a:spcBef>
              <a:spcAft>
                <a:spcPts val="0"/>
              </a:spcAft>
              <a:buSzPts val="1400"/>
              <a:buNone/>
              <a:defRPr/>
            </a:lvl6pPr>
            <a:lvl7pPr lvl="6" algn="l">
              <a:spcBef>
                <a:spcPts val="0"/>
              </a:spcBef>
              <a:spcAft>
                <a:spcPts val="0"/>
              </a:spcAft>
              <a:buSzPts val="1400"/>
              <a:buNone/>
              <a:defRPr/>
            </a:lvl7pPr>
            <a:lvl8pPr lvl="7" algn="l">
              <a:spcBef>
                <a:spcPts val="0"/>
              </a:spcBef>
              <a:spcAft>
                <a:spcPts val="0"/>
              </a:spcAft>
              <a:buSzPts val="1400"/>
              <a:buNone/>
              <a:defRPr/>
            </a:lvl8pPr>
            <a:lvl9pPr lvl="8" algn="l">
              <a:spcBef>
                <a:spcPts val="0"/>
              </a:spcBef>
              <a:spcAft>
                <a:spcPts val="0"/>
              </a:spcAft>
              <a:buSzPts val="1400"/>
              <a:buNone/>
              <a:defRPr/>
            </a:lvl9pPr>
          </a:lstStyle>
          <a:p>
            <a:endParaRPr/>
          </a:p>
        </p:txBody>
      </p:sp>
      <p:sp>
        <p:nvSpPr>
          <p:cNvPr id="95" name="Google Shape;95;p23"/>
          <p:cNvSpPr txBox="1">
            <a:spLocks noGrp="1"/>
          </p:cNvSpPr>
          <p:nvPr>
            <p:ph type="sldNum" idx="12"/>
          </p:nvPr>
        </p:nvSpPr>
        <p:spPr>
          <a:xfrm>
            <a:off x="10446615" y="5956137"/>
            <a:ext cx="1164195" cy="365125"/>
          </a:xfrm>
          <a:prstGeom prst="rect">
            <a:avLst/>
          </a:prstGeom>
          <a:noFill/>
          <a:ln>
            <a:noFill/>
          </a:ln>
        </p:spPr>
        <p:txBody>
          <a:bodyPr spcFirstLastPara="1" wrap="square" lIns="91425" tIns="45700" rIns="91425" bIns="45700" anchor="ctr" anchorCtr="0">
            <a:noAutofit/>
          </a:bodyPr>
          <a:lstStyle>
            <a:lvl1pPr marL="0" lvl="0" indent="0" algn="r">
              <a:spcBef>
                <a:spcPts val="0"/>
              </a:spcBef>
              <a:buNone/>
              <a:defRPr sz="900" b="0" i="0" u="none" strike="noStrike" cap="none">
                <a:solidFill>
                  <a:srgbClr val="9F276A"/>
                </a:solidFill>
                <a:latin typeface="Gill Sans"/>
                <a:ea typeface="Gill Sans"/>
                <a:cs typeface="Gill Sans"/>
                <a:sym typeface="Gill Sans"/>
              </a:defRPr>
            </a:lvl1pPr>
            <a:lvl2pPr marL="0" lvl="1" indent="0" algn="r">
              <a:spcBef>
                <a:spcPts val="0"/>
              </a:spcBef>
              <a:buNone/>
              <a:defRPr sz="900" b="0" i="0" u="none" strike="noStrike" cap="none">
                <a:solidFill>
                  <a:srgbClr val="9F276A"/>
                </a:solidFill>
                <a:latin typeface="Gill Sans"/>
                <a:ea typeface="Gill Sans"/>
                <a:cs typeface="Gill Sans"/>
                <a:sym typeface="Gill Sans"/>
              </a:defRPr>
            </a:lvl2pPr>
            <a:lvl3pPr marL="0" lvl="2" indent="0" algn="r">
              <a:spcBef>
                <a:spcPts val="0"/>
              </a:spcBef>
              <a:buNone/>
              <a:defRPr sz="900" b="0" i="0" u="none" strike="noStrike" cap="none">
                <a:solidFill>
                  <a:srgbClr val="9F276A"/>
                </a:solidFill>
                <a:latin typeface="Gill Sans"/>
                <a:ea typeface="Gill Sans"/>
                <a:cs typeface="Gill Sans"/>
                <a:sym typeface="Gill Sans"/>
              </a:defRPr>
            </a:lvl3pPr>
            <a:lvl4pPr marL="0" lvl="3" indent="0" algn="r">
              <a:spcBef>
                <a:spcPts val="0"/>
              </a:spcBef>
              <a:buNone/>
              <a:defRPr sz="900" b="0" i="0" u="none" strike="noStrike" cap="none">
                <a:solidFill>
                  <a:srgbClr val="9F276A"/>
                </a:solidFill>
                <a:latin typeface="Gill Sans"/>
                <a:ea typeface="Gill Sans"/>
                <a:cs typeface="Gill Sans"/>
                <a:sym typeface="Gill Sans"/>
              </a:defRPr>
            </a:lvl4pPr>
            <a:lvl5pPr marL="0" lvl="4" indent="0" algn="r">
              <a:spcBef>
                <a:spcPts val="0"/>
              </a:spcBef>
              <a:buNone/>
              <a:defRPr sz="900" b="0" i="0" u="none" strike="noStrike" cap="none">
                <a:solidFill>
                  <a:srgbClr val="9F276A"/>
                </a:solidFill>
                <a:latin typeface="Gill Sans"/>
                <a:ea typeface="Gill Sans"/>
                <a:cs typeface="Gill Sans"/>
                <a:sym typeface="Gill Sans"/>
              </a:defRPr>
            </a:lvl5pPr>
            <a:lvl6pPr marL="0" lvl="5" indent="0" algn="r">
              <a:spcBef>
                <a:spcPts val="0"/>
              </a:spcBef>
              <a:buNone/>
              <a:defRPr sz="900" b="0" i="0" u="none" strike="noStrike" cap="none">
                <a:solidFill>
                  <a:srgbClr val="9F276A"/>
                </a:solidFill>
                <a:latin typeface="Gill Sans"/>
                <a:ea typeface="Gill Sans"/>
                <a:cs typeface="Gill Sans"/>
                <a:sym typeface="Gill Sans"/>
              </a:defRPr>
            </a:lvl6pPr>
            <a:lvl7pPr marL="0" lvl="6" indent="0" algn="r">
              <a:spcBef>
                <a:spcPts val="0"/>
              </a:spcBef>
              <a:buNone/>
              <a:defRPr sz="900" b="0" i="0" u="none" strike="noStrike" cap="none">
                <a:solidFill>
                  <a:srgbClr val="9F276A"/>
                </a:solidFill>
                <a:latin typeface="Gill Sans"/>
                <a:ea typeface="Gill Sans"/>
                <a:cs typeface="Gill Sans"/>
                <a:sym typeface="Gill Sans"/>
              </a:defRPr>
            </a:lvl7pPr>
            <a:lvl8pPr marL="0" lvl="7" indent="0" algn="r">
              <a:spcBef>
                <a:spcPts val="0"/>
              </a:spcBef>
              <a:buNone/>
              <a:defRPr sz="900" b="0" i="0" u="none" strike="noStrike" cap="none">
                <a:solidFill>
                  <a:srgbClr val="9F276A"/>
                </a:solidFill>
                <a:latin typeface="Gill Sans"/>
                <a:ea typeface="Gill Sans"/>
                <a:cs typeface="Gill Sans"/>
                <a:sym typeface="Gill Sans"/>
              </a:defRPr>
            </a:lvl8pPr>
            <a:lvl9pPr marL="0" lvl="8" indent="0" algn="r">
              <a:spcBef>
                <a:spcPts val="0"/>
              </a:spcBef>
              <a:buNone/>
              <a:defRPr sz="900" b="0" i="0" u="none" strike="noStrike" cap="none">
                <a:solidFill>
                  <a:srgbClr val="9F276A"/>
                </a:solidFill>
                <a:latin typeface="Gill Sans"/>
                <a:ea typeface="Gill Sans"/>
                <a:cs typeface="Gill Sans"/>
                <a:sym typeface="Gill Sans"/>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
        <p:cNvGrpSpPr/>
        <p:nvPr/>
      </p:nvGrpSpPr>
      <p:grpSpPr>
        <a:xfrm>
          <a:off x="0" y="0"/>
          <a:ext cx="0" cy="0"/>
          <a:chOff x="0" y="0"/>
          <a:chExt cx="0" cy="0"/>
        </a:xfrm>
      </p:grpSpPr>
      <p:sp>
        <p:nvSpPr>
          <p:cNvPr id="10" name="Google Shape;10;p12"/>
          <p:cNvSpPr txBox="1">
            <a:spLocks noGrp="1"/>
          </p:cNvSpPr>
          <p:nvPr>
            <p:ph type="title"/>
          </p:nvPr>
        </p:nvSpPr>
        <p:spPr>
          <a:xfrm>
            <a:off x="581192" y="705124"/>
            <a:ext cx="11029616" cy="1189554"/>
          </a:xfrm>
          <a:prstGeom prst="rect">
            <a:avLst/>
          </a:prstGeom>
          <a:noFill/>
          <a:ln>
            <a:noFill/>
          </a:ln>
        </p:spPr>
        <p:txBody>
          <a:bodyPr spcFirstLastPara="1" wrap="square" lIns="91425" tIns="45700" rIns="91425" bIns="45700" anchor="b" anchorCtr="0">
            <a:normAutofit/>
          </a:bodyPr>
          <a:lstStyle>
            <a:lvl1pPr marR="0" lvl="0" algn="l" rtl="0">
              <a:spcBef>
                <a:spcPts val="0"/>
              </a:spcBef>
              <a:spcAft>
                <a:spcPts val="0"/>
              </a:spcAft>
              <a:buClr>
                <a:schemeClr val="lt1"/>
              </a:buClr>
              <a:buSzPts val="2800"/>
              <a:buFont typeface="Gill Sans"/>
              <a:buNone/>
              <a:defRPr sz="2800" b="0" i="0" u="none" strike="noStrike" cap="none">
                <a:solidFill>
                  <a:schemeClr val="lt1"/>
                </a:solidFill>
                <a:latin typeface="Gill Sans"/>
                <a:ea typeface="Gill Sans"/>
                <a:cs typeface="Gill Sans"/>
                <a:sym typeface="Gill Sans"/>
              </a:defRPr>
            </a:lvl1pPr>
            <a:lvl2pPr marR="0" lvl="1" algn="l" rtl="0">
              <a:spcBef>
                <a:spcPts val="0"/>
              </a:spcBef>
              <a:spcAft>
                <a:spcPts val="0"/>
              </a:spcAft>
              <a:buSzPts val="1400"/>
              <a:buNone/>
              <a:defRPr sz="1800" b="0" i="0" u="none" strike="noStrike" cap="none">
                <a:solidFill>
                  <a:schemeClr val="dk2"/>
                </a:solidFill>
              </a:defRPr>
            </a:lvl2pPr>
            <a:lvl3pPr marR="0" lvl="2" algn="l" rtl="0">
              <a:spcBef>
                <a:spcPts val="0"/>
              </a:spcBef>
              <a:spcAft>
                <a:spcPts val="0"/>
              </a:spcAft>
              <a:buSzPts val="1400"/>
              <a:buNone/>
              <a:defRPr sz="1800" b="0" i="0" u="none" strike="noStrike" cap="none">
                <a:solidFill>
                  <a:schemeClr val="dk2"/>
                </a:solidFill>
              </a:defRPr>
            </a:lvl3pPr>
            <a:lvl4pPr marR="0" lvl="3" algn="l" rtl="0">
              <a:spcBef>
                <a:spcPts val="0"/>
              </a:spcBef>
              <a:spcAft>
                <a:spcPts val="0"/>
              </a:spcAft>
              <a:buSzPts val="1400"/>
              <a:buNone/>
              <a:defRPr sz="1800" b="0" i="0" u="none" strike="noStrike" cap="none">
                <a:solidFill>
                  <a:schemeClr val="dk2"/>
                </a:solidFill>
              </a:defRPr>
            </a:lvl4pPr>
            <a:lvl5pPr marR="0" lvl="4" algn="l" rtl="0">
              <a:spcBef>
                <a:spcPts val="0"/>
              </a:spcBef>
              <a:spcAft>
                <a:spcPts val="0"/>
              </a:spcAft>
              <a:buSzPts val="1400"/>
              <a:buNone/>
              <a:defRPr sz="1800" b="0" i="0" u="none" strike="noStrike" cap="none">
                <a:solidFill>
                  <a:schemeClr val="dk2"/>
                </a:solidFill>
              </a:defRPr>
            </a:lvl5pPr>
            <a:lvl6pPr marR="0" lvl="5" algn="l" rtl="0">
              <a:spcBef>
                <a:spcPts val="0"/>
              </a:spcBef>
              <a:spcAft>
                <a:spcPts val="0"/>
              </a:spcAft>
              <a:buSzPts val="1400"/>
              <a:buNone/>
              <a:defRPr sz="1800" b="0" i="0" u="none" strike="noStrike" cap="none">
                <a:solidFill>
                  <a:schemeClr val="dk2"/>
                </a:solidFill>
              </a:defRPr>
            </a:lvl6pPr>
            <a:lvl7pPr marR="0" lvl="6" algn="l" rtl="0">
              <a:spcBef>
                <a:spcPts val="0"/>
              </a:spcBef>
              <a:spcAft>
                <a:spcPts val="0"/>
              </a:spcAft>
              <a:buSzPts val="1400"/>
              <a:buNone/>
              <a:defRPr sz="1800" b="0" i="0" u="none" strike="noStrike" cap="none">
                <a:solidFill>
                  <a:schemeClr val="dk2"/>
                </a:solidFill>
              </a:defRPr>
            </a:lvl7pPr>
            <a:lvl8pPr marR="0" lvl="7" algn="l" rtl="0">
              <a:spcBef>
                <a:spcPts val="0"/>
              </a:spcBef>
              <a:spcAft>
                <a:spcPts val="0"/>
              </a:spcAft>
              <a:buSzPts val="1400"/>
              <a:buNone/>
              <a:defRPr sz="1800" b="0" i="0" u="none" strike="noStrike" cap="none">
                <a:solidFill>
                  <a:schemeClr val="dk2"/>
                </a:solidFill>
              </a:defRPr>
            </a:lvl8pPr>
            <a:lvl9pPr marR="0" lvl="8" algn="l" rtl="0">
              <a:spcBef>
                <a:spcPts val="0"/>
              </a:spcBef>
              <a:spcAft>
                <a:spcPts val="0"/>
              </a:spcAft>
              <a:buSzPts val="1400"/>
              <a:buNone/>
              <a:defRPr sz="1800" b="0" i="0" u="none" strike="noStrike" cap="none">
                <a:solidFill>
                  <a:schemeClr val="dk2"/>
                </a:solidFill>
              </a:defRPr>
            </a:lvl9pPr>
          </a:lstStyle>
          <a:p>
            <a:endParaRPr/>
          </a:p>
        </p:txBody>
      </p:sp>
      <p:sp>
        <p:nvSpPr>
          <p:cNvPr id="11" name="Google Shape;11;p12"/>
          <p:cNvSpPr txBox="1">
            <a:spLocks noGrp="1"/>
          </p:cNvSpPr>
          <p:nvPr>
            <p:ph type="body" idx="1"/>
          </p:nvPr>
        </p:nvSpPr>
        <p:spPr>
          <a:xfrm>
            <a:off x="581192" y="2336003"/>
            <a:ext cx="11029616" cy="3522794"/>
          </a:xfrm>
          <a:prstGeom prst="rect">
            <a:avLst/>
          </a:prstGeom>
          <a:noFill/>
          <a:ln>
            <a:noFill/>
          </a:ln>
        </p:spPr>
        <p:txBody>
          <a:bodyPr spcFirstLastPara="1" wrap="square" lIns="91425" tIns="45700" rIns="91425" bIns="45700" anchor="ctr" anchorCtr="0">
            <a:normAutofit/>
          </a:bodyPr>
          <a:lstStyle>
            <a:lvl1pPr marL="457200" marR="0" lvl="0" indent="-333756" algn="l" rtl="0">
              <a:spcBef>
                <a:spcPts val="360"/>
              </a:spcBef>
              <a:spcAft>
                <a:spcPts val="0"/>
              </a:spcAft>
              <a:buClr>
                <a:schemeClr val="accent2"/>
              </a:buClr>
              <a:buSzPts val="1656"/>
              <a:buFont typeface="Noto Sans Symbols"/>
              <a:buChar char="◼"/>
              <a:defRPr sz="1800" b="0" i="0" u="none" strike="noStrike" cap="none">
                <a:solidFill>
                  <a:schemeClr val="dk2"/>
                </a:solidFill>
                <a:latin typeface="Gill Sans"/>
                <a:ea typeface="Gill Sans"/>
                <a:cs typeface="Gill Sans"/>
                <a:sym typeface="Gill Sans"/>
              </a:defRPr>
            </a:lvl1pPr>
            <a:lvl2pPr marL="914400" marR="0" lvl="1" indent="-322072" algn="l" rtl="0">
              <a:spcBef>
                <a:spcPts val="600"/>
              </a:spcBef>
              <a:spcAft>
                <a:spcPts val="0"/>
              </a:spcAft>
              <a:buClr>
                <a:schemeClr val="accent2"/>
              </a:buClr>
              <a:buSzPts val="1472"/>
              <a:buFont typeface="Noto Sans Symbols"/>
              <a:buChar char="◼"/>
              <a:defRPr sz="1600" b="0" i="0" u="none" strike="noStrike" cap="none">
                <a:solidFill>
                  <a:schemeClr val="dk2"/>
                </a:solidFill>
                <a:latin typeface="Gill Sans"/>
                <a:ea typeface="Gill Sans"/>
                <a:cs typeface="Gill Sans"/>
                <a:sym typeface="Gill Sans"/>
              </a:defRPr>
            </a:lvl2pPr>
            <a:lvl3pPr marL="1371600" marR="0" lvl="2" indent="-310388" algn="l" rtl="0">
              <a:spcBef>
                <a:spcPts val="600"/>
              </a:spcBef>
              <a:spcAft>
                <a:spcPts val="0"/>
              </a:spcAft>
              <a:buClr>
                <a:schemeClr val="accent2"/>
              </a:buClr>
              <a:buSzPts val="1288"/>
              <a:buFont typeface="Noto Sans Symbols"/>
              <a:buChar char="◼"/>
              <a:defRPr sz="1400" b="0" i="0" u="none" strike="noStrike" cap="none">
                <a:solidFill>
                  <a:schemeClr val="dk2"/>
                </a:solidFill>
                <a:latin typeface="Gill Sans"/>
                <a:ea typeface="Gill Sans"/>
                <a:cs typeface="Gill Sans"/>
                <a:sym typeface="Gill Sans"/>
              </a:defRPr>
            </a:lvl3pPr>
            <a:lvl4pPr marL="1828800" marR="0" lvl="3" indent="-298703" algn="l" rtl="0">
              <a:spcBef>
                <a:spcPts val="600"/>
              </a:spcBef>
              <a:spcAft>
                <a:spcPts val="0"/>
              </a:spcAft>
              <a:buClr>
                <a:schemeClr val="accent2"/>
              </a:buClr>
              <a:buSzPts val="1104"/>
              <a:buFont typeface="Noto Sans Symbols"/>
              <a:buChar char="◼"/>
              <a:defRPr sz="1200" b="0" i="0" u="none" strike="noStrike" cap="none">
                <a:solidFill>
                  <a:schemeClr val="dk2"/>
                </a:solidFill>
                <a:latin typeface="Gill Sans"/>
                <a:ea typeface="Gill Sans"/>
                <a:cs typeface="Gill Sans"/>
                <a:sym typeface="Gill Sans"/>
              </a:defRPr>
            </a:lvl4pPr>
            <a:lvl5pPr marL="2286000" marR="0" lvl="4" indent="-298704" algn="l" rtl="0">
              <a:spcBef>
                <a:spcPts val="600"/>
              </a:spcBef>
              <a:spcAft>
                <a:spcPts val="0"/>
              </a:spcAft>
              <a:buClr>
                <a:schemeClr val="accent2"/>
              </a:buClr>
              <a:buSzPts val="1104"/>
              <a:buFont typeface="Noto Sans Symbols"/>
              <a:buChar char="◼"/>
              <a:defRPr sz="1200" b="0" i="0" u="none" strike="noStrike" cap="none">
                <a:solidFill>
                  <a:schemeClr val="dk2"/>
                </a:solidFill>
                <a:latin typeface="Gill Sans"/>
                <a:ea typeface="Gill Sans"/>
                <a:cs typeface="Gill Sans"/>
                <a:sym typeface="Gill Sans"/>
              </a:defRPr>
            </a:lvl5pPr>
            <a:lvl6pPr marL="2743200" marR="0" lvl="5" indent="-298704" algn="l" rtl="0">
              <a:spcBef>
                <a:spcPts val="600"/>
              </a:spcBef>
              <a:spcAft>
                <a:spcPts val="0"/>
              </a:spcAft>
              <a:buClr>
                <a:schemeClr val="accent2"/>
              </a:buClr>
              <a:buSzPts val="1104"/>
              <a:buFont typeface="Noto Sans Symbols"/>
              <a:buChar char="◼"/>
              <a:defRPr sz="1200" b="0" i="0" u="none" strike="noStrike" cap="none">
                <a:solidFill>
                  <a:schemeClr val="dk2"/>
                </a:solidFill>
                <a:latin typeface="Gill Sans"/>
                <a:ea typeface="Gill Sans"/>
                <a:cs typeface="Gill Sans"/>
                <a:sym typeface="Gill Sans"/>
              </a:defRPr>
            </a:lvl6pPr>
            <a:lvl7pPr marL="3200400" marR="0" lvl="6" indent="-298704" algn="l" rtl="0">
              <a:spcBef>
                <a:spcPts val="600"/>
              </a:spcBef>
              <a:spcAft>
                <a:spcPts val="0"/>
              </a:spcAft>
              <a:buClr>
                <a:schemeClr val="accent2"/>
              </a:buClr>
              <a:buSzPts val="1104"/>
              <a:buFont typeface="Noto Sans Symbols"/>
              <a:buChar char="◼"/>
              <a:defRPr sz="1200" b="0" i="0" u="none" strike="noStrike" cap="none">
                <a:solidFill>
                  <a:schemeClr val="dk2"/>
                </a:solidFill>
                <a:latin typeface="Gill Sans"/>
                <a:ea typeface="Gill Sans"/>
                <a:cs typeface="Gill Sans"/>
                <a:sym typeface="Gill Sans"/>
              </a:defRPr>
            </a:lvl7pPr>
            <a:lvl8pPr marL="3657600" marR="0" lvl="7" indent="-298703" algn="l" rtl="0">
              <a:spcBef>
                <a:spcPts val="600"/>
              </a:spcBef>
              <a:spcAft>
                <a:spcPts val="0"/>
              </a:spcAft>
              <a:buClr>
                <a:schemeClr val="accent2"/>
              </a:buClr>
              <a:buSzPts val="1104"/>
              <a:buFont typeface="Noto Sans Symbols"/>
              <a:buChar char="◼"/>
              <a:defRPr sz="1200" b="0" i="0" u="none" strike="noStrike" cap="none">
                <a:solidFill>
                  <a:schemeClr val="dk2"/>
                </a:solidFill>
                <a:latin typeface="Gill Sans"/>
                <a:ea typeface="Gill Sans"/>
                <a:cs typeface="Gill Sans"/>
                <a:sym typeface="Gill Sans"/>
              </a:defRPr>
            </a:lvl8pPr>
            <a:lvl9pPr marL="4114800" marR="0" lvl="8" indent="-298703" algn="l" rtl="0">
              <a:spcBef>
                <a:spcPts val="600"/>
              </a:spcBef>
              <a:spcAft>
                <a:spcPts val="600"/>
              </a:spcAft>
              <a:buClr>
                <a:schemeClr val="accent2"/>
              </a:buClr>
              <a:buSzPts val="1104"/>
              <a:buFont typeface="Noto Sans Symbols"/>
              <a:buChar char="◼"/>
              <a:defRPr sz="1200" b="0" i="0" u="none" strike="noStrike" cap="none">
                <a:solidFill>
                  <a:schemeClr val="dk2"/>
                </a:solidFill>
                <a:latin typeface="Gill Sans"/>
                <a:ea typeface="Gill Sans"/>
                <a:cs typeface="Gill Sans"/>
                <a:sym typeface="Gill Sans"/>
              </a:defRPr>
            </a:lvl9pPr>
          </a:lstStyle>
          <a:p>
            <a:endParaRPr/>
          </a:p>
        </p:txBody>
      </p:sp>
      <p:sp>
        <p:nvSpPr>
          <p:cNvPr id="12" name="Google Shape;12;p12"/>
          <p:cNvSpPr txBox="1">
            <a:spLocks noGrp="1"/>
          </p:cNvSpPr>
          <p:nvPr>
            <p:ph type="dt" idx="10"/>
          </p:nvPr>
        </p:nvSpPr>
        <p:spPr>
          <a:xfrm>
            <a:off x="7605951" y="5956137"/>
            <a:ext cx="2844799" cy="365125"/>
          </a:xfrm>
          <a:prstGeom prst="rect">
            <a:avLst/>
          </a:prstGeom>
          <a:noFill/>
          <a:ln>
            <a:noFill/>
          </a:ln>
        </p:spPr>
        <p:txBody>
          <a:bodyPr spcFirstLastPara="1" wrap="square" lIns="91425" tIns="45700" rIns="91425" bIns="45700" anchor="ctr" anchorCtr="0">
            <a:noAutofit/>
          </a:bodyPr>
          <a:lstStyle>
            <a:lvl1pPr marR="0" lvl="0" algn="r" rtl="0">
              <a:spcBef>
                <a:spcPts val="0"/>
              </a:spcBef>
              <a:spcAft>
                <a:spcPts val="0"/>
              </a:spcAft>
              <a:buSzPts val="1400"/>
              <a:buNone/>
              <a:defRPr sz="900" b="0" i="0" u="none" strike="noStrike" cap="none">
                <a:solidFill>
                  <a:schemeClr val="accent2"/>
                </a:solidFill>
                <a:latin typeface="Gill Sans"/>
                <a:ea typeface="Gill Sans"/>
                <a:cs typeface="Gill Sans"/>
                <a:sym typeface="Gill Sans"/>
              </a:defRPr>
            </a:lvl1pPr>
            <a:lvl2pPr marR="0" lvl="1"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2pPr>
            <a:lvl3pPr marR="0" lvl="2"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3pPr>
            <a:lvl4pPr marR="0" lvl="3"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4pPr>
            <a:lvl5pPr marR="0" lvl="4"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5pPr>
            <a:lvl6pPr marR="0" lvl="5"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6pPr>
            <a:lvl7pPr marR="0" lvl="6"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7pPr>
            <a:lvl8pPr marR="0" lvl="7"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8pPr>
            <a:lvl9pPr marR="0" lvl="8"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9pPr>
          </a:lstStyle>
          <a:p>
            <a:endParaRPr/>
          </a:p>
        </p:txBody>
      </p:sp>
      <p:sp>
        <p:nvSpPr>
          <p:cNvPr id="13" name="Google Shape;13;p12"/>
          <p:cNvSpPr txBox="1">
            <a:spLocks noGrp="1"/>
          </p:cNvSpPr>
          <p:nvPr>
            <p:ph type="ftr" idx="11"/>
          </p:nvPr>
        </p:nvSpPr>
        <p:spPr>
          <a:xfrm>
            <a:off x="581192" y="5951811"/>
            <a:ext cx="6917210" cy="365125"/>
          </a:xfrm>
          <a:prstGeom prst="rect">
            <a:avLst/>
          </a:prstGeom>
          <a:noFill/>
          <a:ln>
            <a:noFill/>
          </a:ln>
        </p:spPr>
        <p:txBody>
          <a:bodyPr spcFirstLastPara="1" wrap="square" lIns="91425" tIns="45700" rIns="91425" bIns="45700" anchor="ctr" anchorCtr="0">
            <a:noAutofit/>
          </a:bodyPr>
          <a:lstStyle>
            <a:lvl1pPr marR="0" lvl="0" algn="l" rtl="0">
              <a:spcBef>
                <a:spcPts val="0"/>
              </a:spcBef>
              <a:spcAft>
                <a:spcPts val="0"/>
              </a:spcAft>
              <a:buSzPts val="1400"/>
              <a:buNone/>
              <a:defRPr sz="900" b="0" i="0" u="none" strike="noStrike" cap="none">
                <a:solidFill>
                  <a:schemeClr val="accent2"/>
                </a:solidFill>
                <a:latin typeface="Gill Sans"/>
                <a:ea typeface="Gill Sans"/>
                <a:cs typeface="Gill Sans"/>
                <a:sym typeface="Gill Sans"/>
              </a:defRPr>
            </a:lvl1pPr>
            <a:lvl2pPr marR="0" lvl="1"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2pPr>
            <a:lvl3pPr marR="0" lvl="2"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3pPr>
            <a:lvl4pPr marR="0" lvl="3"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4pPr>
            <a:lvl5pPr marR="0" lvl="4"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5pPr>
            <a:lvl6pPr marR="0" lvl="5"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6pPr>
            <a:lvl7pPr marR="0" lvl="6"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7pPr>
            <a:lvl8pPr marR="0" lvl="7"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8pPr>
            <a:lvl9pPr marR="0" lvl="8" algn="l" rtl="0">
              <a:spcBef>
                <a:spcPts val="0"/>
              </a:spcBef>
              <a:spcAft>
                <a:spcPts val="0"/>
              </a:spcAft>
              <a:buSzPts val="1400"/>
              <a:buNone/>
              <a:defRPr sz="1800" b="0" i="0" u="none" strike="noStrike" cap="none">
                <a:solidFill>
                  <a:schemeClr val="dk1"/>
                </a:solidFill>
                <a:latin typeface="Gill Sans"/>
                <a:ea typeface="Gill Sans"/>
                <a:cs typeface="Gill Sans"/>
                <a:sym typeface="Gill Sans"/>
              </a:defRPr>
            </a:lvl9pPr>
          </a:lstStyle>
          <a:p>
            <a:endParaRPr/>
          </a:p>
        </p:txBody>
      </p:sp>
      <p:sp>
        <p:nvSpPr>
          <p:cNvPr id="14" name="Google Shape;14;p12"/>
          <p:cNvSpPr txBox="1">
            <a:spLocks noGrp="1"/>
          </p:cNvSpPr>
          <p:nvPr>
            <p:ph type="sldNum" idx="12"/>
          </p:nvPr>
        </p:nvSpPr>
        <p:spPr>
          <a:xfrm>
            <a:off x="10558300" y="5956137"/>
            <a:ext cx="1052510" cy="365125"/>
          </a:xfrm>
          <a:prstGeom prst="rect">
            <a:avLst/>
          </a:prstGeom>
          <a:noFill/>
          <a:ln>
            <a:noFill/>
          </a:ln>
        </p:spPr>
        <p:txBody>
          <a:bodyPr spcFirstLastPara="1" wrap="square" lIns="91425" tIns="45700" rIns="91425" bIns="45700" anchor="ctr" anchorCtr="0">
            <a:noAutofit/>
          </a:bodyPr>
          <a:lstStyle>
            <a:lvl1pPr marL="0" marR="0" lvl="0" indent="0" algn="r" rtl="0">
              <a:spcBef>
                <a:spcPts val="0"/>
              </a:spcBef>
              <a:buNone/>
              <a:defRPr sz="900" b="0" i="0" u="none" strike="noStrike" cap="none">
                <a:solidFill>
                  <a:schemeClr val="accent2"/>
                </a:solidFill>
                <a:latin typeface="Gill Sans"/>
                <a:ea typeface="Gill Sans"/>
                <a:cs typeface="Gill Sans"/>
                <a:sym typeface="Gill Sans"/>
              </a:defRPr>
            </a:lvl1pPr>
            <a:lvl2pPr marL="0" marR="0" lvl="1" indent="0" algn="r" rtl="0">
              <a:spcBef>
                <a:spcPts val="0"/>
              </a:spcBef>
              <a:buNone/>
              <a:defRPr sz="900" b="0" i="0" u="none" strike="noStrike" cap="none">
                <a:solidFill>
                  <a:schemeClr val="accent2"/>
                </a:solidFill>
                <a:latin typeface="Gill Sans"/>
                <a:ea typeface="Gill Sans"/>
                <a:cs typeface="Gill Sans"/>
                <a:sym typeface="Gill Sans"/>
              </a:defRPr>
            </a:lvl2pPr>
            <a:lvl3pPr marL="0" marR="0" lvl="2" indent="0" algn="r" rtl="0">
              <a:spcBef>
                <a:spcPts val="0"/>
              </a:spcBef>
              <a:buNone/>
              <a:defRPr sz="900" b="0" i="0" u="none" strike="noStrike" cap="none">
                <a:solidFill>
                  <a:schemeClr val="accent2"/>
                </a:solidFill>
                <a:latin typeface="Gill Sans"/>
                <a:ea typeface="Gill Sans"/>
                <a:cs typeface="Gill Sans"/>
                <a:sym typeface="Gill Sans"/>
              </a:defRPr>
            </a:lvl3pPr>
            <a:lvl4pPr marL="0" marR="0" lvl="3" indent="0" algn="r" rtl="0">
              <a:spcBef>
                <a:spcPts val="0"/>
              </a:spcBef>
              <a:buNone/>
              <a:defRPr sz="900" b="0" i="0" u="none" strike="noStrike" cap="none">
                <a:solidFill>
                  <a:schemeClr val="accent2"/>
                </a:solidFill>
                <a:latin typeface="Gill Sans"/>
                <a:ea typeface="Gill Sans"/>
                <a:cs typeface="Gill Sans"/>
                <a:sym typeface="Gill Sans"/>
              </a:defRPr>
            </a:lvl4pPr>
            <a:lvl5pPr marL="0" marR="0" lvl="4" indent="0" algn="r" rtl="0">
              <a:spcBef>
                <a:spcPts val="0"/>
              </a:spcBef>
              <a:buNone/>
              <a:defRPr sz="900" b="0" i="0" u="none" strike="noStrike" cap="none">
                <a:solidFill>
                  <a:schemeClr val="accent2"/>
                </a:solidFill>
                <a:latin typeface="Gill Sans"/>
                <a:ea typeface="Gill Sans"/>
                <a:cs typeface="Gill Sans"/>
                <a:sym typeface="Gill Sans"/>
              </a:defRPr>
            </a:lvl5pPr>
            <a:lvl6pPr marL="0" marR="0" lvl="5" indent="0" algn="r" rtl="0">
              <a:spcBef>
                <a:spcPts val="0"/>
              </a:spcBef>
              <a:buNone/>
              <a:defRPr sz="900" b="0" i="0" u="none" strike="noStrike" cap="none">
                <a:solidFill>
                  <a:schemeClr val="accent2"/>
                </a:solidFill>
                <a:latin typeface="Gill Sans"/>
                <a:ea typeface="Gill Sans"/>
                <a:cs typeface="Gill Sans"/>
                <a:sym typeface="Gill Sans"/>
              </a:defRPr>
            </a:lvl6pPr>
            <a:lvl7pPr marL="0" marR="0" lvl="6" indent="0" algn="r" rtl="0">
              <a:spcBef>
                <a:spcPts val="0"/>
              </a:spcBef>
              <a:buNone/>
              <a:defRPr sz="900" b="0" i="0" u="none" strike="noStrike" cap="none">
                <a:solidFill>
                  <a:schemeClr val="accent2"/>
                </a:solidFill>
                <a:latin typeface="Gill Sans"/>
                <a:ea typeface="Gill Sans"/>
                <a:cs typeface="Gill Sans"/>
                <a:sym typeface="Gill Sans"/>
              </a:defRPr>
            </a:lvl7pPr>
            <a:lvl8pPr marL="0" marR="0" lvl="7" indent="0" algn="r" rtl="0">
              <a:spcBef>
                <a:spcPts val="0"/>
              </a:spcBef>
              <a:buNone/>
              <a:defRPr sz="900" b="0" i="0" u="none" strike="noStrike" cap="none">
                <a:solidFill>
                  <a:schemeClr val="accent2"/>
                </a:solidFill>
                <a:latin typeface="Gill Sans"/>
                <a:ea typeface="Gill Sans"/>
                <a:cs typeface="Gill Sans"/>
                <a:sym typeface="Gill Sans"/>
              </a:defRPr>
            </a:lvl8pPr>
            <a:lvl9pPr marL="0" marR="0" lvl="8" indent="0" algn="r" rtl="0">
              <a:spcBef>
                <a:spcPts val="0"/>
              </a:spcBef>
              <a:buNone/>
              <a:defRPr sz="900" b="0" i="0" u="none" strike="noStrike" cap="none">
                <a:solidFill>
                  <a:schemeClr val="accent2"/>
                </a:solidFill>
                <a:latin typeface="Gill Sans"/>
                <a:ea typeface="Gill Sans"/>
                <a:cs typeface="Gill Sans"/>
                <a:sym typeface="Gill Sans"/>
              </a:defRPr>
            </a:lvl9pPr>
          </a:lstStyle>
          <a:p>
            <a:pPr marL="0" lvl="0" indent="0" algn="r" rtl="0">
              <a:spcBef>
                <a:spcPts val="0"/>
              </a:spcBef>
              <a:spcAft>
                <a:spcPts val="0"/>
              </a:spcAft>
              <a:buNone/>
            </a:pPr>
            <a:fld id="{00000000-1234-1234-1234-123412341234}" type="slidenum">
              <a:rPr lang="en-US"/>
              <a:t>‹#›</a:t>
            </a:fld>
            <a:endParaRPr/>
          </a:p>
        </p:txBody>
      </p:sp>
      <p:sp>
        <p:nvSpPr>
          <p:cNvPr id="15" name="Google Shape;15;p12"/>
          <p:cNvSpPr/>
          <p:nvPr/>
        </p:nvSpPr>
        <p:spPr>
          <a:xfrm>
            <a:off x="446534" y="457200"/>
            <a:ext cx="3703320" cy="94997"/>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 name="Google Shape;16;p12"/>
          <p:cNvSpPr/>
          <p:nvPr/>
        </p:nvSpPr>
        <p:spPr>
          <a:xfrm>
            <a:off x="8042147" y="453643"/>
            <a:ext cx="3703320" cy="98554"/>
          </a:xfrm>
          <a:prstGeom prst="rect">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 name="Google Shape;17;p12"/>
          <p:cNvSpPr/>
          <p:nvPr/>
        </p:nvSpPr>
        <p:spPr>
          <a:xfrm>
            <a:off x="4241830" y="457200"/>
            <a:ext cx="3703320" cy="9144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3.xml"/></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5.xml"/><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7.xml"/><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8.xml"/><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3" Type="http://schemas.openxmlformats.org/officeDocument/2006/relationships/image" Target="../media/image6.png"/><Relationship Id="rId7" Type="http://schemas.openxmlformats.org/officeDocument/2006/relationships/image" Target="../media/image10.png"/><Relationship Id="rId2" Type="http://schemas.openxmlformats.org/officeDocument/2006/relationships/notesSlide" Target="../notesSlides/notesSlide9.xml"/><Relationship Id="rId1" Type="http://schemas.openxmlformats.org/officeDocument/2006/relationships/slideLayout" Target="../slideLayouts/slideLayout4.xml"/><Relationship Id="rId6" Type="http://schemas.openxmlformats.org/officeDocument/2006/relationships/image" Target="../media/image9.png"/><Relationship Id="rId5" Type="http://schemas.openxmlformats.org/officeDocument/2006/relationships/image" Target="../media/image8.png"/><Relationship Id="rId4" Type="http://schemas.openxmlformats.org/officeDocument/2006/relationships/image" Target="../media/image7.png"/></Relationships>
</file>

<file path=ppt/slides/_rels/slide1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0.xml"/><Relationship Id="rId1" Type="http://schemas.openxmlformats.org/officeDocument/2006/relationships/slideLayout" Target="../slideLayouts/slideLayout4.xml"/><Relationship Id="rId5" Type="http://schemas.openxmlformats.org/officeDocument/2006/relationships/image" Target="../media/image13.png"/><Relationship Id="rId4" Type="http://schemas.openxmlformats.org/officeDocument/2006/relationships/image" Target="../media/image12.png"/></Relationships>
</file>

<file path=ppt/slides/_rels/slide11.xml.rels><?xml version="1.0" encoding="UTF-8" standalone="yes"?>
<Relationships xmlns="http://schemas.openxmlformats.org/package/2006/relationships"><Relationship Id="rId8" Type="http://schemas.openxmlformats.org/officeDocument/2006/relationships/image" Target="../media/image20.png"/><Relationship Id="rId3" Type="http://schemas.openxmlformats.org/officeDocument/2006/relationships/image" Target="../media/image15.svg"/><Relationship Id="rId7" Type="http://schemas.openxmlformats.org/officeDocument/2006/relationships/image" Target="../media/image19.svg"/><Relationship Id="rId2" Type="http://schemas.openxmlformats.org/officeDocument/2006/relationships/image" Target="../media/image14.png"/><Relationship Id="rId1" Type="http://schemas.openxmlformats.org/officeDocument/2006/relationships/slideLayout" Target="../slideLayouts/slideLayout4.xml"/><Relationship Id="rId6" Type="http://schemas.openxmlformats.org/officeDocument/2006/relationships/image" Target="../media/image18.png"/><Relationship Id="rId5" Type="http://schemas.openxmlformats.org/officeDocument/2006/relationships/image" Target="../media/image17.svg"/><Relationship Id="rId4" Type="http://schemas.openxmlformats.org/officeDocument/2006/relationships/image" Target="../media/image16.png"/><Relationship Id="rId9" Type="http://schemas.openxmlformats.org/officeDocument/2006/relationships/image" Target="../media/image21.svg"/></Relationships>
</file>

<file path=ppt/slides/slide1.xml><?xml version="1.0" encoding="utf-8"?>
<p:sld xmlns:a="http://schemas.openxmlformats.org/drawingml/2006/main" xmlns:r="http://schemas.openxmlformats.org/officeDocument/2006/relationships" xmlns:p="http://schemas.openxmlformats.org/presentationml/2006/main">
  <p:cSld>
    <p:bg>
      <p:bgPr>
        <a:gradFill>
          <a:gsLst>
            <a:gs pos="0">
              <a:srgbClr val="FFFFFF"/>
            </a:gs>
            <a:gs pos="100000">
              <a:srgbClr val="C7C7C7"/>
            </a:gs>
          </a:gsLst>
          <a:path path="circle">
            <a:fillToRect r="100000" b="100000"/>
          </a:path>
          <a:tileRect l="-100000" t="-100000"/>
        </a:gradFill>
        <a:effectLst/>
      </p:bgPr>
    </p:bg>
    <p:spTree>
      <p:nvGrpSpPr>
        <p:cNvPr id="1" name="Shape 99"/>
        <p:cNvGrpSpPr/>
        <p:nvPr/>
      </p:nvGrpSpPr>
      <p:grpSpPr>
        <a:xfrm>
          <a:off x="0" y="0"/>
          <a:ext cx="0" cy="0"/>
          <a:chOff x="0" y="0"/>
          <a:chExt cx="0" cy="0"/>
        </a:xfrm>
      </p:grpSpPr>
      <p:sp>
        <p:nvSpPr>
          <p:cNvPr id="100" name="Google Shape;100;p1">
            <a:extLst>
              <a:ext uri="{C183D7F6-B498-43B3-948B-1728B52AA6E4}">
                <adec:decorative xmlns:adec="http://schemas.microsoft.com/office/drawing/2017/decorative" val="1"/>
              </a:ext>
            </a:extLst>
          </p:cNvPr>
          <p:cNvSpPr/>
          <p:nvPr/>
        </p:nvSpPr>
        <p:spPr>
          <a:xfrm>
            <a:off x="0" y="0"/>
            <a:ext cx="12192000" cy="6858000"/>
          </a:xfrm>
          <a:prstGeom prst="rect">
            <a:avLst/>
          </a:prstGeom>
          <a:gradFill>
            <a:gsLst>
              <a:gs pos="0">
                <a:srgbClr val="FFFFFF"/>
              </a:gs>
              <a:gs pos="100000">
                <a:srgbClr val="C7C7C7"/>
              </a:gs>
            </a:gsLst>
            <a:path path="circle">
              <a:fillToRect r="100000" b="100000"/>
            </a:path>
            <a:tileRect l="-100000" t="-100000"/>
          </a:gra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01" name="Google Shape;101;p1"/>
          <p:cNvSpPr txBox="1">
            <a:spLocks noGrp="1"/>
          </p:cNvSpPr>
          <p:nvPr>
            <p:ph type="ctrTitle"/>
          </p:nvPr>
        </p:nvSpPr>
        <p:spPr>
          <a:xfrm>
            <a:off x="4857404" y="1577340"/>
            <a:ext cx="6228950" cy="3703320"/>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Clr>
                <a:schemeClr val="dk2"/>
              </a:buClr>
              <a:buSzPts val="6600"/>
              <a:buFont typeface="Gill Sans"/>
              <a:buNone/>
            </a:pPr>
            <a:r>
              <a:rPr lang="en-US" sz="6600" dirty="0">
                <a:solidFill>
                  <a:schemeClr val="dk2"/>
                </a:solidFill>
              </a:rPr>
              <a:t>MANAGING ONLINE CLASSES</a:t>
            </a:r>
            <a:endParaRPr dirty="0"/>
          </a:p>
        </p:txBody>
      </p:sp>
      <p:sp>
        <p:nvSpPr>
          <p:cNvPr id="102" name="Google Shape;102;p1"/>
          <p:cNvSpPr txBox="1">
            <a:spLocks noGrp="1"/>
          </p:cNvSpPr>
          <p:nvPr>
            <p:ph type="subTitle" idx="1"/>
          </p:nvPr>
        </p:nvSpPr>
        <p:spPr>
          <a:xfrm>
            <a:off x="1591864" y="1577340"/>
            <a:ext cx="2717172" cy="3703320"/>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SzPts val="2576"/>
              <a:buNone/>
            </a:pPr>
            <a:r>
              <a:rPr lang="en-US" sz="2800" dirty="0"/>
              <a:t>University of Cincinnati </a:t>
            </a:r>
          </a:p>
          <a:p>
            <a:pPr marL="0" lvl="0" indent="0" algn="l" rtl="0">
              <a:spcBef>
                <a:spcPts val="0"/>
              </a:spcBef>
              <a:spcAft>
                <a:spcPts val="0"/>
              </a:spcAft>
              <a:buSzPts val="2576"/>
              <a:buNone/>
            </a:pPr>
            <a:r>
              <a:rPr lang="en-US" sz="2800" dirty="0"/>
              <a:t>Learning Commons</a:t>
            </a:r>
            <a:endParaRPr dirty="0"/>
          </a:p>
        </p:txBody>
      </p:sp>
      <p:sp>
        <p:nvSpPr>
          <p:cNvPr id="103" name="Google Shape;103;p1">
            <a:extLst>
              <a:ext uri="{C183D7F6-B498-43B3-948B-1728B52AA6E4}">
                <adec:decorative xmlns:adec="http://schemas.microsoft.com/office/drawing/2017/decorative" val="1"/>
              </a:ext>
            </a:extLst>
          </p:cNvPr>
          <p:cNvSpPr/>
          <p:nvPr/>
        </p:nvSpPr>
        <p:spPr>
          <a:xfrm rot="-5400000">
            <a:off x="313938" y="3383280"/>
            <a:ext cx="2286000" cy="9144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4" name="Google Shape;104;p1">
            <a:extLst>
              <a:ext uri="{C183D7F6-B498-43B3-948B-1728B52AA6E4}">
                <adec:decorative xmlns:adec="http://schemas.microsoft.com/office/drawing/2017/decorative" val="1"/>
              </a:ext>
            </a:extLst>
          </p:cNvPr>
          <p:cNvSpPr/>
          <p:nvPr/>
        </p:nvSpPr>
        <p:spPr>
          <a:xfrm rot="-5400000">
            <a:off x="2788596" y="3383280"/>
            <a:ext cx="3703320" cy="91440"/>
          </a:xfrm>
          <a:prstGeom prst="rect">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08"/>
        <p:cNvGrpSpPr/>
        <p:nvPr/>
      </p:nvGrpSpPr>
      <p:grpSpPr>
        <a:xfrm>
          <a:off x="0" y="0"/>
          <a:ext cx="0" cy="0"/>
          <a:chOff x="0" y="0"/>
          <a:chExt cx="0" cy="0"/>
        </a:xfrm>
      </p:grpSpPr>
      <p:sp>
        <p:nvSpPr>
          <p:cNvPr id="114" name="Google Shape;114;p2">
            <a:extLst>
              <a:ext uri="{C183D7F6-B498-43B3-948B-1728B52AA6E4}">
                <adec:decorative xmlns:adec="http://schemas.microsoft.com/office/drawing/2017/decorative" val="1"/>
              </a:ext>
            </a:extLst>
          </p:cNvPr>
          <p:cNvSpPr/>
          <p:nvPr/>
        </p:nvSpPr>
        <p:spPr>
          <a:xfrm>
            <a:off x="0" y="0"/>
            <a:ext cx="12192000" cy="685800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5" name="Google Shape;115;p2"/>
          <p:cNvSpPr txBox="1">
            <a:spLocks noGrp="1"/>
          </p:cNvSpPr>
          <p:nvPr>
            <p:ph type="title"/>
          </p:nvPr>
        </p:nvSpPr>
        <p:spPr>
          <a:xfrm>
            <a:off x="446533" y="1507414"/>
            <a:ext cx="8835490" cy="3703320"/>
          </a:xfrm>
          <a:prstGeom prst="rect">
            <a:avLst/>
          </a:prstGeom>
          <a:noFill/>
          <a:ln>
            <a:noFill/>
          </a:ln>
        </p:spPr>
        <p:txBody>
          <a:bodyPr spcFirstLastPara="1" wrap="square" lIns="91425" tIns="45700" rIns="91425" bIns="45700" anchor="b" anchorCtr="0">
            <a:normAutofit/>
          </a:bodyPr>
          <a:lstStyle/>
          <a:p>
            <a:pPr marL="0" lvl="0" indent="0" algn="l" rtl="0">
              <a:lnSpc>
                <a:spcPct val="90000"/>
              </a:lnSpc>
              <a:spcBef>
                <a:spcPts val="0"/>
              </a:spcBef>
              <a:spcAft>
                <a:spcPts val="0"/>
              </a:spcAft>
              <a:buClr>
                <a:srgbClr val="FFFFFF"/>
              </a:buClr>
              <a:buSzPts val="3800"/>
              <a:buFont typeface="Gill Sans"/>
              <a:buNone/>
            </a:pPr>
            <a:r>
              <a:rPr lang="en-US" sz="3800" b="1" dirty="0">
                <a:solidFill>
                  <a:srgbClr val="FFFFFF"/>
                </a:solidFill>
              </a:rPr>
              <a:t>CHECK IN QUESTION:</a:t>
            </a:r>
            <a:br>
              <a:rPr lang="en-US" sz="3800" dirty="0">
                <a:solidFill>
                  <a:srgbClr val="FFFFFF"/>
                </a:solidFill>
              </a:rPr>
            </a:br>
            <a:br>
              <a:rPr lang="en-US" sz="3800" dirty="0">
                <a:solidFill>
                  <a:srgbClr val="FFFFFF"/>
                </a:solidFill>
              </a:rPr>
            </a:br>
            <a:r>
              <a:rPr lang="en-US" sz="3800" dirty="0">
                <a:solidFill>
                  <a:srgbClr val="FFFFFF"/>
                </a:solidFill>
              </a:rPr>
              <a:t>HAVE YOU TAKEN ANY ONLINE CLASSES?</a:t>
            </a:r>
            <a:br>
              <a:rPr lang="en-US" sz="3800" dirty="0">
                <a:solidFill>
                  <a:srgbClr val="FFFFFF"/>
                </a:solidFill>
              </a:rPr>
            </a:br>
            <a:r>
              <a:rPr lang="en-US" sz="3800" dirty="0">
                <a:solidFill>
                  <a:srgbClr val="FFFFFF"/>
                </a:solidFill>
              </a:rPr>
              <a:t>IF YES, HOW DO YOU LIKE THEM? IF NO, WHY HAVEN’T YOU?</a:t>
            </a:r>
            <a:endParaRPr dirty="0"/>
          </a:p>
        </p:txBody>
      </p:sp>
      <p:sp>
        <p:nvSpPr>
          <p:cNvPr id="116" name="Google Shape;116;p2">
            <a:extLst>
              <a:ext uri="{C183D7F6-B498-43B3-948B-1728B52AA6E4}">
                <adec:decorative xmlns:adec="http://schemas.microsoft.com/office/drawing/2017/decorative" val="1"/>
              </a:ext>
            </a:extLst>
          </p:cNvPr>
          <p:cNvSpPr/>
          <p:nvPr/>
        </p:nvSpPr>
        <p:spPr>
          <a:xfrm>
            <a:off x="446533" y="6259649"/>
            <a:ext cx="7628209" cy="111654"/>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7" name="Google Shape;117;p2">
            <a:extLst>
              <a:ext uri="{C183D7F6-B498-43B3-948B-1728B52AA6E4}">
                <adec:decorative xmlns:adec="http://schemas.microsoft.com/office/drawing/2017/decorative" val="1"/>
              </a:ext>
            </a:extLst>
          </p:cNvPr>
          <p:cNvSpPr/>
          <p:nvPr/>
        </p:nvSpPr>
        <p:spPr>
          <a:xfrm>
            <a:off x="8184640" y="6259649"/>
            <a:ext cx="3546077" cy="111654"/>
          </a:xfrm>
          <a:prstGeom prst="rect">
            <a:avLst/>
          </a:prstGeom>
          <a:solidFill>
            <a:srgbClr val="FFFFFF">
              <a:alpha val="69803"/>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lt2"/>
        </a:solidFill>
        <a:effectLst/>
      </p:bgPr>
    </p:bg>
    <p:spTree>
      <p:nvGrpSpPr>
        <p:cNvPr id="1" name="Shape 121"/>
        <p:cNvGrpSpPr/>
        <p:nvPr/>
      </p:nvGrpSpPr>
      <p:grpSpPr>
        <a:xfrm>
          <a:off x="0" y="0"/>
          <a:ext cx="0" cy="0"/>
          <a:chOff x="0" y="0"/>
          <a:chExt cx="0" cy="0"/>
        </a:xfrm>
      </p:grpSpPr>
      <p:sp>
        <p:nvSpPr>
          <p:cNvPr id="122" name="Google Shape;122;p3">
            <a:extLst>
              <a:ext uri="{C183D7F6-B498-43B3-948B-1728B52AA6E4}">
                <adec:decorative xmlns:adec="http://schemas.microsoft.com/office/drawing/2017/decorative" val="1"/>
              </a:ext>
            </a:extLst>
          </p:cNvPr>
          <p:cNvSpPr/>
          <p:nvPr/>
        </p:nvSpPr>
        <p:spPr>
          <a:xfrm>
            <a:off x="446534" y="457200"/>
            <a:ext cx="3703320" cy="94997"/>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3" name="Google Shape;123;p3">
            <a:extLst>
              <a:ext uri="{C183D7F6-B498-43B3-948B-1728B52AA6E4}">
                <adec:decorative xmlns:adec="http://schemas.microsoft.com/office/drawing/2017/decorative" val="1"/>
              </a:ext>
            </a:extLst>
          </p:cNvPr>
          <p:cNvSpPr/>
          <p:nvPr/>
        </p:nvSpPr>
        <p:spPr>
          <a:xfrm>
            <a:off x="8042147" y="453643"/>
            <a:ext cx="3703320" cy="98554"/>
          </a:xfrm>
          <a:prstGeom prst="rect">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4" name="Google Shape;124;p3">
            <a:extLst>
              <a:ext uri="{C183D7F6-B498-43B3-948B-1728B52AA6E4}">
                <adec:decorative xmlns:adec="http://schemas.microsoft.com/office/drawing/2017/decorative" val="1"/>
              </a:ext>
            </a:extLst>
          </p:cNvPr>
          <p:cNvSpPr/>
          <p:nvPr/>
        </p:nvSpPr>
        <p:spPr>
          <a:xfrm>
            <a:off x="4241830" y="457200"/>
            <a:ext cx="3703320" cy="9144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5" name="Google Shape;125;p3">
            <a:extLst>
              <a:ext uri="{C183D7F6-B498-43B3-948B-1728B52AA6E4}">
                <adec:decorative xmlns:adec="http://schemas.microsoft.com/office/drawing/2017/decorative" val="1"/>
              </a:ext>
            </a:extLst>
          </p:cNvPr>
          <p:cNvSpPr/>
          <p:nvPr/>
        </p:nvSpPr>
        <p:spPr>
          <a:xfrm>
            <a:off x="440286" y="614407"/>
            <a:ext cx="11309338" cy="1189298"/>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6" name="Google Shape;126;p3">
            <a:extLst>
              <a:ext uri="{C183D7F6-B498-43B3-948B-1728B52AA6E4}">
                <adec:decorative xmlns:adec="http://schemas.microsoft.com/office/drawing/2017/decorative" val="1"/>
              </a:ext>
            </a:extLst>
          </p:cNvPr>
          <p:cNvSpPr/>
          <p:nvPr/>
        </p:nvSpPr>
        <p:spPr>
          <a:xfrm>
            <a:off x="0" y="0"/>
            <a:ext cx="12192000" cy="6858000"/>
          </a:xfrm>
          <a:prstGeom prst="rect">
            <a:avLst/>
          </a:prstGeom>
          <a:solidFill>
            <a:srgbClr val="E4E4E4"/>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27" name="Google Shape;127;p3">
            <a:extLst>
              <a:ext uri="{C183D7F6-B498-43B3-948B-1728B52AA6E4}">
                <adec:decorative xmlns:adec="http://schemas.microsoft.com/office/drawing/2017/decorative" val="1"/>
              </a:ext>
            </a:extLst>
          </p:cNvPr>
          <p:cNvSpPr/>
          <p:nvPr/>
        </p:nvSpPr>
        <p:spPr>
          <a:xfrm>
            <a:off x="446533" y="457201"/>
            <a:ext cx="11298933" cy="9144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8" name="Google Shape;128;p3"/>
          <p:cNvSpPr txBox="1">
            <a:spLocks noGrp="1"/>
          </p:cNvSpPr>
          <p:nvPr>
            <p:ph type="title" idx="4294967295"/>
          </p:nvPr>
        </p:nvSpPr>
        <p:spPr>
          <a:xfrm>
            <a:off x="581192" y="1005839"/>
            <a:ext cx="11029615" cy="5049903"/>
          </a:xfrm>
          <a:prstGeom prst="rect">
            <a:avLst/>
          </a:prstGeom>
          <a:noFill/>
          <a:ln>
            <a:noFill/>
            <a:prstDash/>
          </a:ln>
          <a:effectLst/>
        </p:spPr>
        <p:txBody>
          <a:bodyPr rot="0" spcFirstLastPara="1" vertOverflow="overflow" horzOverflow="overflow" vert="horz" wrap="square" lIns="91425" tIns="45700" rIns="91425" bIns="45700" numCol="1" spcCol="0" rtlCol="0" fromWordArt="0" anchor="ctr" anchorCtr="0" forceAA="0" compatLnSpc="1">
            <a:prstTxWarp prst="textNoShape">
              <a:avLst/>
            </a:prstTxWarp>
            <a:normAutofit/>
          </a:bodyPr>
          <a:lstStyle/>
          <a:p>
            <a:pPr marL="0" marR="0" lvl="0" indent="0" algn="l" defTabSz="914400" rtl="0" eaLnBrk="1" fontAlgn="auto" latinLnBrk="0" hangingPunct="1">
              <a:lnSpc>
                <a:spcPct val="90000"/>
              </a:lnSpc>
              <a:spcBef>
                <a:spcPts val="0"/>
              </a:spcBef>
              <a:spcAft>
                <a:spcPts val="0"/>
              </a:spcAft>
              <a:buClr>
                <a:srgbClr val="000000"/>
              </a:buClr>
              <a:buSzTx/>
              <a:buFont typeface="Arial"/>
              <a:buNone/>
              <a:tabLst/>
              <a:defRPr/>
            </a:pPr>
            <a:r>
              <a:rPr kumimoji="0" lang="en-US" sz="2800" b="0" i="0" u="none" strike="noStrike" kern="0" cap="none" spc="0" normalizeH="0" baseline="0" noProof="0" dirty="0">
                <a:ln>
                  <a:noFill/>
                </a:ln>
                <a:solidFill>
                  <a:srgbClr val="481831"/>
                </a:solidFill>
                <a:effectLst/>
                <a:uLnTx/>
                <a:uFillTx/>
                <a:latin typeface="Gill Sans"/>
                <a:ea typeface="Gill Sans"/>
                <a:cs typeface="Gill Sans"/>
                <a:sym typeface="Gill Sans"/>
              </a:rPr>
              <a:t>For each of us, there are reasons why we do or don’t take classes in an online format. Some may think they learn better in the classroom while others enjoy schedule flexibility of online classes.</a:t>
            </a:r>
            <a:endParaRPr kumimoji="0" lang="en-US" sz="1400" b="0" i="0" u="none" strike="noStrike" kern="0" cap="none" spc="0" normalizeH="0" baseline="0" noProof="0" dirty="0">
              <a:ln>
                <a:noFill/>
              </a:ln>
              <a:solidFill>
                <a:srgbClr val="000000"/>
              </a:solidFill>
              <a:effectLst/>
              <a:uLnTx/>
              <a:uFillTx/>
              <a:latin typeface="Arial"/>
              <a:ea typeface="Arial"/>
              <a:cs typeface="Arial"/>
              <a:sym typeface="Arial"/>
            </a:endParaRPr>
          </a:p>
          <a:p>
            <a:pPr marL="0" marR="0" lvl="0" indent="0" algn="l" defTabSz="914400" rtl="0" eaLnBrk="1" fontAlgn="auto" latinLnBrk="0" hangingPunct="1">
              <a:lnSpc>
                <a:spcPct val="90000"/>
              </a:lnSpc>
              <a:spcBef>
                <a:spcPts val="1160"/>
              </a:spcBef>
              <a:spcAft>
                <a:spcPts val="0"/>
              </a:spcAft>
              <a:buClr>
                <a:schemeClr val="accent2"/>
              </a:buClr>
              <a:buSzPts val="2576"/>
              <a:buFont typeface="Noto Sans Symbols"/>
              <a:buNone/>
              <a:tabLst/>
              <a:defRPr/>
            </a:pPr>
            <a:endParaRPr kumimoji="0" lang="en-US" sz="2800" b="0" i="0" u="none" strike="noStrike" kern="0" cap="none" spc="0" normalizeH="0" baseline="0" noProof="0" dirty="0">
              <a:ln>
                <a:noFill/>
              </a:ln>
              <a:solidFill>
                <a:srgbClr val="481831"/>
              </a:solidFill>
              <a:effectLst/>
              <a:uLnTx/>
              <a:uFillTx/>
              <a:latin typeface="Gill Sans"/>
              <a:ea typeface="Gill Sans"/>
              <a:cs typeface="Gill Sans"/>
              <a:sym typeface="Gill Sans"/>
            </a:endParaRPr>
          </a:p>
          <a:p>
            <a:pPr marL="0" marR="0" lvl="0" indent="0" algn="l" defTabSz="914400" rtl="0" eaLnBrk="1" fontAlgn="auto" latinLnBrk="0" hangingPunct="1">
              <a:lnSpc>
                <a:spcPct val="90000"/>
              </a:lnSpc>
              <a:spcBef>
                <a:spcPts val="1160"/>
              </a:spcBef>
              <a:spcAft>
                <a:spcPts val="0"/>
              </a:spcAft>
              <a:buClr>
                <a:srgbClr val="000000"/>
              </a:buClr>
              <a:buSzTx/>
              <a:buFont typeface="Arial"/>
              <a:buNone/>
              <a:tabLst/>
              <a:defRPr/>
            </a:pPr>
            <a:r>
              <a:rPr kumimoji="0" lang="en-US" sz="2800" b="0" i="0" u="none" strike="noStrike" kern="0" cap="none" spc="0" normalizeH="0" baseline="0" noProof="0" dirty="0">
                <a:ln>
                  <a:noFill/>
                </a:ln>
                <a:solidFill>
                  <a:srgbClr val="481831"/>
                </a:solidFill>
                <a:effectLst/>
                <a:uLnTx/>
                <a:uFillTx/>
                <a:latin typeface="Gill Sans"/>
                <a:ea typeface="Gill Sans"/>
                <a:cs typeface="Gill Sans"/>
                <a:sym typeface="Gill Sans"/>
              </a:rPr>
              <a:t>In our programs, some of us may not have a choice one way or the other.</a:t>
            </a:r>
            <a:endParaRPr kumimoji="0" lang="en-US" sz="1400" b="0" i="0" u="none" strike="noStrike" kern="0" cap="none" spc="0" normalizeH="0" baseline="0" noProof="0" dirty="0">
              <a:ln>
                <a:noFill/>
              </a:ln>
              <a:solidFill>
                <a:srgbClr val="000000"/>
              </a:solidFill>
              <a:effectLst/>
              <a:uLnTx/>
              <a:uFillTx/>
              <a:latin typeface="Arial"/>
              <a:ea typeface="Arial"/>
              <a:cs typeface="Arial"/>
              <a:sym typeface="Arial"/>
            </a:endParaRPr>
          </a:p>
          <a:p>
            <a:pPr marL="0" marR="0" lvl="0" indent="0" algn="l" defTabSz="914400" rtl="0" eaLnBrk="1" fontAlgn="auto" latinLnBrk="0" hangingPunct="1">
              <a:lnSpc>
                <a:spcPct val="90000"/>
              </a:lnSpc>
              <a:spcBef>
                <a:spcPts val="1160"/>
              </a:spcBef>
              <a:spcAft>
                <a:spcPts val="0"/>
              </a:spcAft>
              <a:buClr>
                <a:schemeClr val="accent2"/>
              </a:buClr>
              <a:buSzPts val="2576"/>
              <a:buFont typeface="Noto Sans Symbols"/>
              <a:buNone/>
              <a:tabLst/>
              <a:defRPr/>
            </a:pPr>
            <a:endParaRPr kumimoji="0" lang="en-US" sz="2800" b="0" i="0" u="none" strike="noStrike" kern="0" cap="none" spc="0" normalizeH="0" baseline="0" noProof="0" dirty="0">
              <a:ln>
                <a:noFill/>
              </a:ln>
              <a:solidFill>
                <a:srgbClr val="481831"/>
              </a:solidFill>
              <a:effectLst/>
              <a:uLnTx/>
              <a:uFillTx/>
              <a:latin typeface="Gill Sans"/>
              <a:ea typeface="Gill Sans"/>
              <a:cs typeface="Gill Sans"/>
              <a:sym typeface="Gill Sans"/>
            </a:endParaRPr>
          </a:p>
          <a:p>
            <a:pPr marL="0" marR="0" lvl="0" indent="0" algn="l" defTabSz="914400" rtl="0" eaLnBrk="1" fontAlgn="auto" latinLnBrk="0" hangingPunct="1">
              <a:lnSpc>
                <a:spcPct val="90000"/>
              </a:lnSpc>
              <a:spcBef>
                <a:spcPts val="1160"/>
              </a:spcBef>
              <a:spcAft>
                <a:spcPts val="0"/>
              </a:spcAft>
              <a:buClr>
                <a:srgbClr val="000000"/>
              </a:buClr>
              <a:buSzTx/>
              <a:buFont typeface="Arial"/>
              <a:buNone/>
              <a:tabLst/>
              <a:defRPr/>
            </a:pPr>
            <a:r>
              <a:rPr kumimoji="0" lang="en-US" sz="2800" b="0" i="0" u="none" strike="noStrike" kern="0" cap="none" spc="0" normalizeH="0" baseline="0" noProof="0" dirty="0">
                <a:ln>
                  <a:noFill/>
                </a:ln>
                <a:solidFill>
                  <a:srgbClr val="481831"/>
                </a:solidFill>
                <a:effectLst/>
                <a:uLnTx/>
                <a:uFillTx/>
                <a:latin typeface="Gill Sans"/>
                <a:ea typeface="Gill Sans"/>
                <a:cs typeface="Gill Sans"/>
                <a:sym typeface="Gill Sans"/>
              </a:rPr>
              <a:t>Now, at this point, we’re all shifting to virtual learning whether we enjoy it or not. Learning how to manage all your classes becoming virtualized may be a task, but </a:t>
            </a:r>
            <a:r>
              <a:rPr kumimoji="0" lang="en-US" sz="2800" b="1" i="0" u="none" strike="noStrike" kern="0" cap="none" spc="0" normalizeH="0" baseline="0" noProof="0" dirty="0">
                <a:ln>
                  <a:noFill/>
                </a:ln>
                <a:solidFill>
                  <a:srgbClr val="481831"/>
                </a:solidFill>
                <a:effectLst/>
                <a:uLnTx/>
                <a:uFillTx/>
                <a:latin typeface="Gill Sans"/>
                <a:ea typeface="Gill Sans"/>
                <a:cs typeface="Gill Sans"/>
                <a:sym typeface="Gill Sans"/>
              </a:rPr>
              <a:t>we have steps to help</a:t>
            </a:r>
            <a:r>
              <a:rPr kumimoji="0" lang="en-US" sz="2800" b="0" i="0" u="none" strike="noStrike" kern="0" cap="none" spc="0" normalizeH="0" baseline="0" noProof="0" dirty="0">
                <a:ln>
                  <a:noFill/>
                </a:ln>
                <a:solidFill>
                  <a:srgbClr val="481831"/>
                </a:solidFill>
                <a:effectLst/>
                <a:uLnTx/>
                <a:uFillTx/>
                <a:latin typeface="Gill Sans"/>
                <a:ea typeface="Gill Sans"/>
                <a:cs typeface="Gill Sans"/>
                <a:sym typeface="Gill Sans"/>
              </a:rPr>
              <a:t>!</a:t>
            </a:r>
            <a:endParaRPr kumimoji="0" lang="en-US" sz="1400" b="0" i="0" u="none" strike="noStrike" kern="0" cap="none" spc="0" normalizeH="0" baseline="0" noProof="0" dirty="0">
              <a:ln>
                <a:noFill/>
              </a:ln>
              <a:solidFill>
                <a:srgbClr val="000000"/>
              </a:solidFill>
              <a:effectLst/>
              <a:uLnTx/>
              <a:uFillTx/>
              <a:latin typeface="Arial"/>
              <a:ea typeface="Arial"/>
              <a:cs typeface="Arial"/>
              <a:sym typeface="Arial"/>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32"/>
        <p:cNvGrpSpPr/>
        <p:nvPr/>
      </p:nvGrpSpPr>
      <p:grpSpPr>
        <a:xfrm>
          <a:off x="0" y="0"/>
          <a:ext cx="0" cy="0"/>
          <a:chOff x="0" y="0"/>
          <a:chExt cx="0" cy="0"/>
        </a:xfrm>
      </p:grpSpPr>
      <p:sp>
        <p:nvSpPr>
          <p:cNvPr id="133" name="Google Shape;133;p4">
            <a:extLst>
              <a:ext uri="{C183D7F6-B498-43B3-948B-1728B52AA6E4}">
                <adec:decorative xmlns:adec="http://schemas.microsoft.com/office/drawing/2017/decorative" val="1"/>
              </a:ext>
            </a:extLst>
          </p:cNvPr>
          <p:cNvSpPr/>
          <p:nvPr/>
        </p:nvSpPr>
        <p:spPr>
          <a:xfrm>
            <a:off x="0" y="0"/>
            <a:ext cx="12192000" cy="68580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34" name="Google Shape;134;p4">
            <a:extLst>
              <a:ext uri="{C183D7F6-B498-43B3-948B-1728B52AA6E4}">
                <adec:decorative xmlns:adec="http://schemas.microsoft.com/office/drawing/2017/decorative" val="1"/>
              </a:ext>
            </a:extLst>
          </p:cNvPr>
          <p:cNvSpPr/>
          <p:nvPr/>
        </p:nvSpPr>
        <p:spPr>
          <a:xfrm>
            <a:off x="490581" y="485678"/>
            <a:ext cx="4174743" cy="5888772"/>
          </a:xfrm>
          <a:prstGeom prst="rect">
            <a:avLst/>
          </a:prstGeom>
          <a:solidFill>
            <a:schemeClr val="accen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35" name="Google Shape;135;p4"/>
          <p:cNvSpPr txBox="1">
            <a:spLocks noGrp="1"/>
          </p:cNvSpPr>
          <p:nvPr>
            <p:ph type="title"/>
          </p:nvPr>
        </p:nvSpPr>
        <p:spPr>
          <a:xfrm>
            <a:off x="959157" y="1113764"/>
            <a:ext cx="3269749" cy="4624327"/>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Clr>
                <a:srgbClr val="FFFFFF"/>
              </a:buClr>
              <a:buSzPts val="3200"/>
              <a:buFont typeface="Gill Sans"/>
              <a:buNone/>
            </a:pPr>
            <a:r>
              <a:rPr lang="en-US" sz="3200" dirty="0">
                <a:solidFill>
                  <a:srgbClr val="FFFFFF"/>
                </a:solidFill>
              </a:rPr>
              <a:t>STEP 1: REGROUP</a:t>
            </a:r>
            <a:endParaRPr dirty="0"/>
          </a:p>
        </p:txBody>
      </p:sp>
      <p:sp>
        <p:nvSpPr>
          <p:cNvPr id="136" name="Google Shape;136;p4"/>
          <p:cNvSpPr txBox="1">
            <a:spLocks noGrp="1"/>
          </p:cNvSpPr>
          <p:nvPr>
            <p:ph type="body" idx="1"/>
          </p:nvPr>
        </p:nvSpPr>
        <p:spPr>
          <a:xfrm>
            <a:off x="5155905" y="910564"/>
            <a:ext cx="6108179" cy="5030725"/>
          </a:xfrm>
          <a:prstGeom prst="rect">
            <a:avLst/>
          </a:prstGeom>
          <a:noFill/>
          <a:ln>
            <a:noFill/>
          </a:ln>
        </p:spPr>
        <p:txBody>
          <a:bodyPr spcFirstLastPara="1" wrap="square" lIns="91425" tIns="45700" rIns="91425" bIns="45700" anchor="ctr" anchorCtr="0">
            <a:normAutofit/>
          </a:bodyPr>
          <a:lstStyle/>
          <a:p>
            <a:pPr marL="306000" lvl="0" indent="-306000" algn="l" rtl="0">
              <a:spcBef>
                <a:spcPts val="0"/>
              </a:spcBef>
              <a:spcAft>
                <a:spcPts val="0"/>
              </a:spcAft>
              <a:buSzPts val="2208"/>
              <a:buChar char="◼"/>
            </a:pPr>
            <a:r>
              <a:rPr lang="en-US" sz="2400" dirty="0"/>
              <a:t>Take some time to comb through your Canvas sites and read all updates from each of your professors</a:t>
            </a:r>
            <a:endParaRPr dirty="0"/>
          </a:p>
          <a:p>
            <a:pPr marL="306000" lvl="0" indent="-306000" algn="l" rtl="0">
              <a:spcBef>
                <a:spcPts val="1080"/>
              </a:spcBef>
              <a:spcAft>
                <a:spcPts val="0"/>
              </a:spcAft>
              <a:buSzPts val="2208"/>
              <a:buChar char="◼"/>
            </a:pPr>
            <a:r>
              <a:rPr lang="en-US" sz="2400" dirty="0"/>
              <a:t>Look for any syllabus updates to your class moving forward</a:t>
            </a:r>
            <a:endParaRPr dirty="0"/>
          </a:p>
          <a:p>
            <a:pPr marL="630000" lvl="1" indent="-306000" algn="l" rtl="0">
              <a:spcBef>
                <a:spcPts val="1000"/>
              </a:spcBef>
              <a:spcAft>
                <a:spcPts val="0"/>
              </a:spcAft>
              <a:buSzPts val="1840"/>
              <a:buChar char="◼"/>
            </a:pPr>
            <a:r>
              <a:rPr lang="en-US" sz="2000" dirty="0"/>
              <a:t>These are considered policy changes so your professor will expect that you know and adhere to these changes through the end of the semester</a:t>
            </a:r>
            <a:endParaRPr dirty="0"/>
          </a:p>
          <a:p>
            <a:pPr marL="306000" lvl="0" indent="-306000" algn="l" rtl="0">
              <a:spcBef>
                <a:spcPts val="1080"/>
              </a:spcBef>
              <a:spcAft>
                <a:spcPts val="0"/>
              </a:spcAft>
              <a:buSzPts val="2208"/>
              <a:buChar char="◼"/>
            </a:pPr>
            <a:r>
              <a:rPr lang="en-US" sz="2400" dirty="0"/>
              <a:t>Keep notes of changes/edits so that way you don’t forget what you’ve read</a:t>
            </a:r>
            <a:endParaRPr dirty="0"/>
          </a:p>
          <a:p>
            <a:pPr marL="306000" lvl="0" indent="-200844" algn="l" rtl="0">
              <a:spcBef>
                <a:spcPts val="960"/>
              </a:spcBef>
              <a:spcAft>
                <a:spcPts val="0"/>
              </a:spcAft>
              <a:buSzPts val="1656"/>
              <a:buNone/>
            </a:pPr>
            <a:endParaRPr dirty="0"/>
          </a:p>
          <a:p>
            <a:pPr marL="306000" lvl="0" indent="-200844" algn="l" rtl="0">
              <a:spcBef>
                <a:spcPts val="960"/>
              </a:spcBef>
              <a:spcAft>
                <a:spcPts val="0"/>
              </a:spcAft>
              <a:buSzPts val="1656"/>
              <a:buNone/>
            </a:pPr>
            <a:endParaRPr dirty="0"/>
          </a:p>
        </p:txBody>
      </p:sp>
      <p:pic>
        <p:nvPicPr>
          <p:cNvPr id="137" name="Google Shape;137;p4">
            <a:extLst>
              <a:ext uri="{C183D7F6-B498-43B3-948B-1728B52AA6E4}">
                <adec:decorative xmlns:adec="http://schemas.microsoft.com/office/drawing/2017/decorative" val="1"/>
              </a:ext>
            </a:extLst>
          </p:cNvPr>
          <p:cNvPicPr preferRelativeResize="0"/>
          <p:nvPr/>
        </p:nvPicPr>
        <p:blipFill rotWithShape="1">
          <a:blip r:embed="rId3">
            <a:alphaModFix/>
          </a:blip>
          <a:srcRect/>
          <a:stretch/>
        </p:blipFill>
        <p:spPr>
          <a:xfrm>
            <a:off x="959157" y="4127740"/>
            <a:ext cx="914400" cy="914400"/>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41"/>
        <p:cNvGrpSpPr/>
        <p:nvPr/>
      </p:nvGrpSpPr>
      <p:grpSpPr>
        <a:xfrm>
          <a:off x="0" y="0"/>
          <a:ext cx="0" cy="0"/>
          <a:chOff x="0" y="0"/>
          <a:chExt cx="0" cy="0"/>
        </a:xfrm>
      </p:grpSpPr>
      <p:sp>
        <p:nvSpPr>
          <p:cNvPr id="142" name="Google Shape;142;p5">
            <a:extLst>
              <a:ext uri="{C183D7F6-B498-43B3-948B-1728B52AA6E4}">
                <adec:decorative xmlns:adec="http://schemas.microsoft.com/office/drawing/2017/decorative" val="1"/>
              </a:ext>
            </a:extLst>
          </p:cNvPr>
          <p:cNvSpPr/>
          <p:nvPr/>
        </p:nvSpPr>
        <p:spPr>
          <a:xfrm>
            <a:off x="0" y="0"/>
            <a:ext cx="12192000" cy="68580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43" name="Google Shape;143;p5">
            <a:extLst>
              <a:ext uri="{C183D7F6-B498-43B3-948B-1728B52AA6E4}">
                <adec:decorative xmlns:adec="http://schemas.microsoft.com/office/drawing/2017/decorative" val="1"/>
              </a:ext>
            </a:extLst>
          </p:cNvPr>
          <p:cNvSpPr/>
          <p:nvPr/>
        </p:nvSpPr>
        <p:spPr>
          <a:xfrm>
            <a:off x="7526677" y="485678"/>
            <a:ext cx="4174743" cy="5888772"/>
          </a:xfrm>
          <a:prstGeom prst="rect">
            <a:avLst/>
          </a:prstGeom>
          <a:solidFill>
            <a:schemeClr val="accen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44" name="Google Shape;144;p5"/>
          <p:cNvSpPr txBox="1">
            <a:spLocks noGrp="1"/>
          </p:cNvSpPr>
          <p:nvPr>
            <p:ph type="title"/>
          </p:nvPr>
        </p:nvSpPr>
        <p:spPr>
          <a:xfrm>
            <a:off x="7963094" y="1113764"/>
            <a:ext cx="3269749" cy="4624327"/>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Clr>
                <a:srgbClr val="FFFFFF"/>
              </a:buClr>
              <a:buSzPts val="3200"/>
              <a:buFont typeface="Gill Sans"/>
              <a:buNone/>
            </a:pPr>
            <a:r>
              <a:rPr lang="en-US" sz="3200" dirty="0">
                <a:solidFill>
                  <a:srgbClr val="FFFFFF"/>
                </a:solidFill>
              </a:rPr>
              <a:t>STEP 2: UNDERSTAND WHAT YOUR COURSE/ WORK LOOKS LIKE NOW</a:t>
            </a:r>
            <a:br>
              <a:rPr lang="en-US" sz="3200" dirty="0">
                <a:solidFill>
                  <a:srgbClr val="FFFFFF"/>
                </a:solidFill>
              </a:rPr>
            </a:br>
            <a:br>
              <a:rPr lang="en-US" sz="3200" dirty="0">
                <a:solidFill>
                  <a:srgbClr val="FFFFFF"/>
                </a:solidFill>
              </a:rPr>
            </a:br>
            <a:endParaRPr sz="3200" dirty="0">
              <a:solidFill>
                <a:srgbClr val="FFFFFF"/>
              </a:solidFill>
            </a:endParaRPr>
          </a:p>
        </p:txBody>
      </p:sp>
      <p:sp>
        <p:nvSpPr>
          <p:cNvPr id="145" name="Google Shape;145;p5"/>
          <p:cNvSpPr txBox="1">
            <a:spLocks noGrp="1"/>
          </p:cNvSpPr>
          <p:nvPr>
            <p:ph type="body" idx="1"/>
          </p:nvPr>
        </p:nvSpPr>
        <p:spPr>
          <a:xfrm>
            <a:off x="927916" y="485678"/>
            <a:ext cx="6108179" cy="5888772"/>
          </a:xfrm>
          <a:prstGeom prst="rect">
            <a:avLst/>
          </a:prstGeom>
          <a:noFill/>
          <a:ln>
            <a:noFill/>
          </a:ln>
        </p:spPr>
        <p:txBody>
          <a:bodyPr spcFirstLastPara="1" wrap="square" lIns="91425" tIns="45700" rIns="91425" bIns="45700" anchor="ctr" anchorCtr="0">
            <a:normAutofit/>
          </a:bodyPr>
          <a:lstStyle/>
          <a:p>
            <a:pPr marL="306000" lvl="0" indent="-306000" algn="l" rtl="0">
              <a:lnSpc>
                <a:spcPct val="90000"/>
              </a:lnSpc>
              <a:spcBef>
                <a:spcPts val="0"/>
              </a:spcBef>
              <a:spcAft>
                <a:spcPts val="0"/>
              </a:spcAft>
              <a:buSzPts val="1840"/>
              <a:buChar char="◼"/>
            </a:pPr>
            <a:r>
              <a:rPr lang="en-US" sz="2000" dirty="0"/>
              <a:t>After going through your sites and reading through each of your syllabi, make sure you understand what the format of your course looks like now</a:t>
            </a:r>
            <a:endParaRPr dirty="0"/>
          </a:p>
          <a:p>
            <a:pPr marL="630000" lvl="1" indent="-306000" algn="l" rtl="0">
              <a:lnSpc>
                <a:spcPct val="90000"/>
              </a:lnSpc>
              <a:spcBef>
                <a:spcPts val="960"/>
              </a:spcBef>
              <a:spcAft>
                <a:spcPts val="0"/>
              </a:spcAft>
              <a:buSzPts val="1656"/>
              <a:buChar char="◼"/>
            </a:pPr>
            <a:r>
              <a:rPr lang="en-US" sz="1800" dirty="0"/>
              <a:t>Will you be submitting assignments each week? Will you be writing discussion board postings? Do you need to learn how to navigate through different modules to find your weekly assignments?</a:t>
            </a:r>
            <a:endParaRPr dirty="0"/>
          </a:p>
          <a:p>
            <a:pPr marL="306000" lvl="0" indent="-306000" algn="l" rtl="0">
              <a:lnSpc>
                <a:spcPct val="90000"/>
              </a:lnSpc>
              <a:spcBef>
                <a:spcPts val="1000"/>
              </a:spcBef>
              <a:spcAft>
                <a:spcPts val="0"/>
              </a:spcAft>
              <a:buSzPts val="1840"/>
              <a:buChar char="◼"/>
            </a:pPr>
            <a:r>
              <a:rPr lang="en-US" sz="2000" dirty="0"/>
              <a:t>Your </a:t>
            </a:r>
            <a:r>
              <a:rPr lang="en-US" sz="2000" b="1" dirty="0"/>
              <a:t>continued success </a:t>
            </a:r>
            <a:r>
              <a:rPr lang="en-US" sz="2000" dirty="0"/>
              <a:t>depends on understanding these platforms and how your class is being delivered now</a:t>
            </a:r>
            <a:endParaRPr dirty="0"/>
          </a:p>
          <a:p>
            <a:pPr marL="306000" lvl="0" indent="-306000" algn="l" rtl="0">
              <a:lnSpc>
                <a:spcPct val="90000"/>
              </a:lnSpc>
              <a:spcBef>
                <a:spcPts val="1000"/>
              </a:spcBef>
              <a:spcAft>
                <a:spcPts val="0"/>
              </a:spcAft>
              <a:buSzPts val="1840"/>
              <a:buChar char="◼"/>
            </a:pPr>
            <a:r>
              <a:rPr lang="en-US" sz="2000" dirty="0"/>
              <a:t>If you have questions or need further clarification on an aspect of your, reach out to your professors as they are here to help!</a:t>
            </a:r>
            <a:endParaRPr dirty="0"/>
          </a:p>
          <a:p>
            <a:pPr marL="630000" lvl="1" indent="-306000" algn="l" rtl="0">
              <a:lnSpc>
                <a:spcPct val="90000"/>
              </a:lnSpc>
              <a:spcBef>
                <a:spcPts val="960"/>
              </a:spcBef>
              <a:spcAft>
                <a:spcPts val="0"/>
              </a:spcAft>
              <a:buSzPts val="1656"/>
              <a:buChar char="◼"/>
            </a:pPr>
            <a:r>
              <a:rPr lang="en-US" sz="1800" dirty="0"/>
              <a:t>Online facilitation is most likely new for them so remember to be patient and respectful with them as well!</a:t>
            </a:r>
            <a:endParaRPr dirty="0"/>
          </a:p>
          <a:p>
            <a:pPr marL="630000" lvl="1" indent="-306000" algn="l" rtl="0">
              <a:lnSpc>
                <a:spcPct val="90000"/>
              </a:lnSpc>
              <a:spcBef>
                <a:spcPts val="960"/>
              </a:spcBef>
              <a:spcAft>
                <a:spcPts val="0"/>
              </a:spcAft>
              <a:buSzPts val="1656"/>
              <a:buChar char="◼"/>
            </a:pPr>
            <a:r>
              <a:rPr lang="en-US" sz="1800" dirty="0"/>
              <a:t>But make sure to read the syllabus </a:t>
            </a:r>
            <a:r>
              <a:rPr lang="en-US" sz="1800" b="1" dirty="0"/>
              <a:t>first</a:t>
            </a:r>
            <a:r>
              <a:rPr lang="en-US" sz="1800" dirty="0"/>
              <a:t> to make sure your question can’t be answered there!</a:t>
            </a:r>
            <a:endParaRPr dirty="0"/>
          </a:p>
        </p:txBody>
      </p:sp>
      <p:pic>
        <p:nvPicPr>
          <p:cNvPr id="146" name="Google Shape;146;p5">
            <a:extLst>
              <a:ext uri="{C183D7F6-B498-43B3-948B-1728B52AA6E4}">
                <adec:decorative xmlns:adec="http://schemas.microsoft.com/office/drawing/2017/decorative" val="1"/>
              </a:ext>
            </a:extLst>
          </p:cNvPr>
          <p:cNvPicPr preferRelativeResize="0"/>
          <p:nvPr/>
        </p:nvPicPr>
        <p:blipFill rotWithShape="1">
          <a:blip r:embed="rId3">
            <a:alphaModFix/>
          </a:blip>
          <a:srcRect/>
          <a:stretch/>
        </p:blipFill>
        <p:spPr>
          <a:xfrm>
            <a:off x="8020603" y="4517689"/>
            <a:ext cx="914400" cy="914400"/>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50"/>
        <p:cNvGrpSpPr/>
        <p:nvPr/>
      </p:nvGrpSpPr>
      <p:grpSpPr>
        <a:xfrm>
          <a:off x="0" y="0"/>
          <a:ext cx="0" cy="0"/>
          <a:chOff x="0" y="0"/>
          <a:chExt cx="0" cy="0"/>
        </a:xfrm>
      </p:grpSpPr>
      <p:sp>
        <p:nvSpPr>
          <p:cNvPr id="151" name="Google Shape;151;p6">
            <a:extLst>
              <a:ext uri="{C183D7F6-B498-43B3-948B-1728B52AA6E4}">
                <adec:decorative xmlns:adec="http://schemas.microsoft.com/office/drawing/2017/decorative" val="1"/>
              </a:ext>
            </a:extLst>
          </p:cNvPr>
          <p:cNvSpPr/>
          <p:nvPr/>
        </p:nvSpPr>
        <p:spPr>
          <a:xfrm>
            <a:off x="0" y="0"/>
            <a:ext cx="12192000" cy="68580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52" name="Google Shape;152;p6">
            <a:extLst>
              <a:ext uri="{C183D7F6-B498-43B3-948B-1728B52AA6E4}">
                <adec:decorative xmlns:adec="http://schemas.microsoft.com/office/drawing/2017/decorative" val="1"/>
              </a:ext>
            </a:extLst>
          </p:cNvPr>
          <p:cNvSpPr/>
          <p:nvPr/>
        </p:nvSpPr>
        <p:spPr>
          <a:xfrm>
            <a:off x="490581" y="485678"/>
            <a:ext cx="4174743" cy="5888772"/>
          </a:xfrm>
          <a:prstGeom prst="rect">
            <a:avLst/>
          </a:prstGeom>
          <a:solidFill>
            <a:schemeClr val="accen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53" name="Google Shape;153;p6"/>
          <p:cNvSpPr txBox="1">
            <a:spLocks noGrp="1"/>
          </p:cNvSpPr>
          <p:nvPr>
            <p:ph type="title"/>
          </p:nvPr>
        </p:nvSpPr>
        <p:spPr>
          <a:xfrm>
            <a:off x="959157" y="1113764"/>
            <a:ext cx="3269749" cy="4624327"/>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Clr>
                <a:srgbClr val="FFFFFF"/>
              </a:buClr>
              <a:buSzPts val="3200"/>
              <a:buFont typeface="Gill Sans"/>
              <a:buNone/>
            </a:pPr>
            <a:r>
              <a:rPr lang="en-US" sz="3200" dirty="0">
                <a:solidFill>
                  <a:srgbClr val="FFFFFF"/>
                </a:solidFill>
              </a:rPr>
              <a:t>STEP 3: GET ORGANIZED</a:t>
            </a:r>
            <a:endParaRPr dirty="0"/>
          </a:p>
        </p:txBody>
      </p:sp>
      <p:sp>
        <p:nvSpPr>
          <p:cNvPr id="154" name="Google Shape;154;p6"/>
          <p:cNvSpPr txBox="1">
            <a:spLocks noGrp="1"/>
          </p:cNvSpPr>
          <p:nvPr>
            <p:ph type="body" idx="1"/>
          </p:nvPr>
        </p:nvSpPr>
        <p:spPr>
          <a:xfrm>
            <a:off x="5155905" y="485678"/>
            <a:ext cx="6108179" cy="5888772"/>
          </a:xfrm>
          <a:prstGeom prst="rect">
            <a:avLst/>
          </a:prstGeom>
          <a:noFill/>
          <a:ln>
            <a:noFill/>
          </a:ln>
        </p:spPr>
        <p:txBody>
          <a:bodyPr spcFirstLastPara="1" wrap="square" lIns="91425" tIns="45700" rIns="91425" bIns="45700" anchor="ctr" anchorCtr="0">
            <a:normAutofit/>
          </a:bodyPr>
          <a:lstStyle/>
          <a:p>
            <a:pPr marL="306000" lvl="0" indent="-306000" algn="l" rtl="0">
              <a:lnSpc>
                <a:spcPct val="80000"/>
              </a:lnSpc>
              <a:spcBef>
                <a:spcPts val="0"/>
              </a:spcBef>
              <a:spcAft>
                <a:spcPts val="0"/>
              </a:spcAft>
              <a:buSzPts val="1656"/>
              <a:buChar char="◼"/>
            </a:pPr>
            <a:r>
              <a:rPr lang="en-US" dirty="0"/>
              <a:t>Organization is </a:t>
            </a:r>
            <a:r>
              <a:rPr lang="en-US" b="1" dirty="0"/>
              <a:t>key</a:t>
            </a:r>
            <a:r>
              <a:rPr lang="en-US" dirty="0"/>
              <a:t> when taking online courses, especially when it’s </a:t>
            </a:r>
            <a:r>
              <a:rPr lang="en-US" b="1" dirty="0"/>
              <a:t>all</a:t>
            </a:r>
            <a:r>
              <a:rPr lang="en-US" dirty="0"/>
              <a:t> your classes being delivered this way.</a:t>
            </a:r>
            <a:endParaRPr dirty="0"/>
          </a:p>
          <a:p>
            <a:pPr marL="306000" lvl="0" indent="-306000" algn="l" rtl="0">
              <a:lnSpc>
                <a:spcPct val="80000"/>
              </a:lnSpc>
              <a:spcBef>
                <a:spcPts val="960"/>
              </a:spcBef>
              <a:spcAft>
                <a:spcPts val="0"/>
              </a:spcAft>
              <a:buSzPts val="1656"/>
              <a:buChar char="◼"/>
            </a:pPr>
            <a:r>
              <a:rPr lang="en-US" dirty="0"/>
              <a:t>If you prefer working with hard copies of papers/assignments:</a:t>
            </a:r>
            <a:endParaRPr dirty="0"/>
          </a:p>
          <a:p>
            <a:pPr marL="630000" lvl="1" indent="-306000" algn="l" rtl="0">
              <a:lnSpc>
                <a:spcPct val="80000"/>
              </a:lnSpc>
              <a:spcBef>
                <a:spcPts val="960"/>
              </a:spcBef>
              <a:spcAft>
                <a:spcPts val="0"/>
              </a:spcAft>
              <a:buSzPts val="1656"/>
              <a:buChar char="◼"/>
            </a:pPr>
            <a:r>
              <a:rPr lang="en-US" sz="1800" dirty="0"/>
              <a:t>Have dedicated folders for each of your courses where you’ll keep all your documents (consider color-coordinating or labeling them accordingly)</a:t>
            </a:r>
            <a:endParaRPr dirty="0"/>
          </a:p>
          <a:p>
            <a:pPr marL="630000" lvl="1" indent="-306000" algn="l" rtl="0">
              <a:lnSpc>
                <a:spcPct val="80000"/>
              </a:lnSpc>
              <a:spcBef>
                <a:spcPts val="960"/>
              </a:spcBef>
              <a:spcAft>
                <a:spcPts val="0"/>
              </a:spcAft>
              <a:buSzPts val="1656"/>
              <a:buChar char="◼"/>
            </a:pPr>
            <a:r>
              <a:rPr lang="en-US" sz="1800" dirty="0"/>
              <a:t>Keep your notes for each class in separate notebooks or sheets of paper to keep your thoughts separate</a:t>
            </a:r>
            <a:endParaRPr dirty="0"/>
          </a:p>
          <a:p>
            <a:pPr marL="900000" lvl="2" indent="-270000" algn="l" rtl="0">
              <a:lnSpc>
                <a:spcPct val="80000"/>
              </a:lnSpc>
              <a:spcBef>
                <a:spcPts val="960"/>
              </a:spcBef>
              <a:spcAft>
                <a:spcPts val="0"/>
              </a:spcAft>
              <a:buSzPts val="1656"/>
              <a:buChar char="◼"/>
            </a:pPr>
            <a:r>
              <a:rPr lang="en-US" sz="1800" dirty="0"/>
              <a:t>This will be helpful if you are enrolled in courses that have similar concepts to one another, but not identical and you do not want to mix concepts up</a:t>
            </a:r>
            <a:endParaRPr dirty="0"/>
          </a:p>
          <a:p>
            <a:pPr marL="306000" lvl="0" indent="-306000" algn="l" rtl="0">
              <a:lnSpc>
                <a:spcPct val="80000"/>
              </a:lnSpc>
              <a:spcBef>
                <a:spcPts val="960"/>
              </a:spcBef>
              <a:spcAft>
                <a:spcPts val="0"/>
              </a:spcAft>
              <a:buSzPts val="1656"/>
              <a:buChar char="◼"/>
            </a:pPr>
            <a:r>
              <a:rPr lang="en-US" dirty="0"/>
              <a:t>If you prefer working solely online when it comes to papers/assignments:</a:t>
            </a:r>
            <a:endParaRPr dirty="0"/>
          </a:p>
          <a:p>
            <a:pPr marL="630000" lvl="1" indent="-306000" algn="l" rtl="0">
              <a:lnSpc>
                <a:spcPct val="80000"/>
              </a:lnSpc>
              <a:spcBef>
                <a:spcPts val="960"/>
              </a:spcBef>
              <a:spcAft>
                <a:spcPts val="0"/>
              </a:spcAft>
              <a:buSzPts val="1656"/>
              <a:buChar char="◼"/>
            </a:pPr>
            <a:r>
              <a:rPr lang="en-US" sz="1800" dirty="0"/>
              <a:t>Create virtual folders for all your classes to keep assignments for each of your classes separated</a:t>
            </a:r>
            <a:endParaRPr dirty="0"/>
          </a:p>
          <a:p>
            <a:pPr marL="630000" lvl="1" indent="-306000" algn="l" rtl="0">
              <a:lnSpc>
                <a:spcPct val="80000"/>
              </a:lnSpc>
              <a:spcBef>
                <a:spcPts val="960"/>
              </a:spcBef>
              <a:spcAft>
                <a:spcPts val="0"/>
              </a:spcAft>
              <a:buSzPts val="1656"/>
              <a:buChar char="◼"/>
            </a:pPr>
            <a:r>
              <a:rPr lang="en-US" sz="1800" dirty="0"/>
              <a:t>Consider clearing out your computer’s storage so it is not crowded with unnecessary documents. This makes locating classwork easy to find because you’re not having to comb through things from last semester, or even later.</a:t>
            </a:r>
            <a:endParaRPr sz="1800" dirty="0"/>
          </a:p>
        </p:txBody>
      </p:sp>
      <p:pic>
        <p:nvPicPr>
          <p:cNvPr id="155" name="Google Shape;155;p6">
            <a:extLst>
              <a:ext uri="{C183D7F6-B498-43B3-948B-1728B52AA6E4}">
                <adec:decorative xmlns:adec="http://schemas.microsoft.com/office/drawing/2017/decorative" val="1"/>
              </a:ext>
            </a:extLst>
          </p:cNvPr>
          <p:cNvPicPr preferRelativeResize="0"/>
          <p:nvPr/>
        </p:nvPicPr>
        <p:blipFill rotWithShape="1">
          <a:blip r:embed="rId3">
            <a:alphaModFix/>
          </a:blip>
          <a:srcRect/>
          <a:stretch/>
        </p:blipFill>
        <p:spPr>
          <a:xfrm>
            <a:off x="927916" y="4075981"/>
            <a:ext cx="914400" cy="914400"/>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59"/>
        <p:cNvGrpSpPr/>
        <p:nvPr/>
      </p:nvGrpSpPr>
      <p:grpSpPr>
        <a:xfrm>
          <a:off x="0" y="0"/>
          <a:ext cx="0" cy="0"/>
          <a:chOff x="0" y="0"/>
          <a:chExt cx="0" cy="0"/>
        </a:xfrm>
      </p:grpSpPr>
      <p:sp>
        <p:nvSpPr>
          <p:cNvPr id="160" name="Google Shape;160;p7">
            <a:extLst>
              <a:ext uri="{C183D7F6-B498-43B3-948B-1728B52AA6E4}">
                <adec:decorative xmlns:adec="http://schemas.microsoft.com/office/drawing/2017/decorative" val="1"/>
              </a:ext>
            </a:extLst>
          </p:cNvPr>
          <p:cNvSpPr/>
          <p:nvPr/>
        </p:nvSpPr>
        <p:spPr>
          <a:xfrm>
            <a:off x="0" y="0"/>
            <a:ext cx="12192000" cy="68580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61" name="Google Shape;161;p7">
            <a:extLst>
              <a:ext uri="{C183D7F6-B498-43B3-948B-1728B52AA6E4}">
                <adec:decorative xmlns:adec="http://schemas.microsoft.com/office/drawing/2017/decorative" val="1"/>
              </a:ext>
            </a:extLst>
          </p:cNvPr>
          <p:cNvSpPr/>
          <p:nvPr/>
        </p:nvSpPr>
        <p:spPr>
          <a:xfrm>
            <a:off x="7526677" y="485678"/>
            <a:ext cx="4174743" cy="5888772"/>
          </a:xfrm>
          <a:prstGeom prst="rect">
            <a:avLst/>
          </a:prstGeom>
          <a:solidFill>
            <a:schemeClr val="accen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62" name="Google Shape;162;p7"/>
          <p:cNvSpPr txBox="1">
            <a:spLocks noGrp="1"/>
          </p:cNvSpPr>
          <p:nvPr>
            <p:ph type="title"/>
          </p:nvPr>
        </p:nvSpPr>
        <p:spPr>
          <a:xfrm>
            <a:off x="7963094" y="1113764"/>
            <a:ext cx="3269749" cy="4624327"/>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Clr>
                <a:srgbClr val="FFFFFF"/>
              </a:buClr>
              <a:buSzPts val="3200"/>
              <a:buFont typeface="Gill Sans"/>
              <a:buNone/>
            </a:pPr>
            <a:r>
              <a:rPr lang="en-US" sz="3200">
                <a:solidFill>
                  <a:srgbClr val="FFFFFF"/>
                </a:solidFill>
              </a:rPr>
              <a:t>STEP 4: PLAN IT OUT</a:t>
            </a:r>
            <a:endParaRPr/>
          </a:p>
        </p:txBody>
      </p:sp>
      <p:sp>
        <p:nvSpPr>
          <p:cNvPr id="163" name="Google Shape;163;p7"/>
          <p:cNvSpPr txBox="1">
            <a:spLocks noGrp="1"/>
          </p:cNvSpPr>
          <p:nvPr>
            <p:ph type="body" idx="1"/>
          </p:nvPr>
        </p:nvSpPr>
        <p:spPr>
          <a:xfrm>
            <a:off x="927916" y="485678"/>
            <a:ext cx="6108179" cy="5888772"/>
          </a:xfrm>
          <a:prstGeom prst="rect">
            <a:avLst/>
          </a:prstGeom>
          <a:noFill/>
          <a:ln>
            <a:noFill/>
          </a:ln>
        </p:spPr>
        <p:txBody>
          <a:bodyPr spcFirstLastPara="1" wrap="square" lIns="91425" tIns="45700" rIns="91425" bIns="45700" anchor="ctr" anchorCtr="0">
            <a:normAutofit/>
          </a:bodyPr>
          <a:lstStyle/>
          <a:p>
            <a:pPr marL="306000" lvl="0" indent="-306000" algn="l" rtl="0">
              <a:lnSpc>
                <a:spcPct val="80000"/>
              </a:lnSpc>
              <a:spcBef>
                <a:spcPts val="0"/>
              </a:spcBef>
              <a:spcAft>
                <a:spcPts val="0"/>
              </a:spcAft>
              <a:buSzPts val="1532"/>
              <a:buChar char="◼"/>
            </a:pPr>
            <a:r>
              <a:rPr lang="en-US" sz="1665" dirty="0"/>
              <a:t>Now that you understand how your class is going to work moving forward and you’ve got yourself organized, it’s time to decide as to how you’re going to execute your work each week!</a:t>
            </a:r>
            <a:endParaRPr dirty="0"/>
          </a:p>
          <a:p>
            <a:pPr marL="306000" lvl="0" indent="-306000" algn="l" rtl="0">
              <a:lnSpc>
                <a:spcPct val="80000"/>
              </a:lnSpc>
              <a:spcBef>
                <a:spcPts val="933"/>
              </a:spcBef>
              <a:spcAft>
                <a:spcPts val="0"/>
              </a:spcAft>
              <a:buSzPts val="1532"/>
              <a:buChar char="◼"/>
            </a:pPr>
            <a:r>
              <a:rPr lang="en-US" sz="1665" dirty="0"/>
              <a:t>Here are a few things to consider as you start making execution plans:</a:t>
            </a:r>
            <a:endParaRPr dirty="0"/>
          </a:p>
          <a:p>
            <a:pPr marL="630000" lvl="1" indent="-306000" algn="l" rtl="0">
              <a:lnSpc>
                <a:spcPct val="80000"/>
              </a:lnSpc>
              <a:spcBef>
                <a:spcPts val="933"/>
              </a:spcBef>
              <a:spcAft>
                <a:spcPts val="0"/>
              </a:spcAft>
              <a:buSzPts val="1532"/>
              <a:buChar char="◼"/>
            </a:pPr>
            <a:r>
              <a:rPr lang="en-US" sz="1665" dirty="0"/>
              <a:t>Do any of your classes have strange due days/time?</a:t>
            </a:r>
            <a:endParaRPr dirty="0"/>
          </a:p>
          <a:p>
            <a:pPr marL="630000" lvl="1" indent="-306000" algn="l" rtl="0">
              <a:lnSpc>
                <a:spcPct val="80000"/>
              </a:lnSpc>
              <a:spcBef>
                <a:spcPts val="933"/>
              </a:spcBef>
              <a:spcAft>
                <a:spcPts val="0"/>
              </a:spcAft>
              <a:buSzPts val="1532"/>
              <a:buChar char="◼"/>
            </a:pPr>
            <a:r>
              <a:rPr lang="en-US" sz="1665" dirty="0"/>
              <a:t>Do any of your classes have you completing assignments multiple times throughout the week?</a:t>
            </a:r>
            <a:endParaRPr dirty="0"/>
          </a:p>
          <a:p>
            <a:pPr marL="630000" lvl="1" indent="-306000" algn="l" rtl="0">
              <a:lnSpc>
                <a:spcPct val="80000"/>
              </a:lnSpc>
              <a:spcBef>
                <a:spcPts val="933"/>
              </a:spcBef>
              <a:spcAft>
                <a:spcPts val="0"/>
              </a:spcAft>
              <a:buSzPts val="1532"/>
              <a:buChar char="◼"/>
            </a:pPr>
            <a:r>
              <a:rPr lang="en-US" sz="1665" dirty="0"/>
              <a:t>Are you completing documents you must download or through an online platform?</a:t>
            </a:r>
            <a:endParaRPr dirty="0"/>
          </a:p>
          <a:p>
            <a:pPr marL="630000" lvl="1" indent="-306000" algn="l" rtl="0">
              <a:lnSpc>
                <a:spcPct val="80000"/>
              </a:lnSpc>
              <a:spcBef>
                <a:spcPts val="933"/>
              </a:spcBef>
              <a:spcAft>
                <a:spcPts val="0"/>
              </a:spcAft>
              <a:buSzPts val="1532"/>
              <a:buChar char="◼"/>
            </a:pPr>
            <a:r>
              <a:rPr lang="en-US" sz="1665" dirty="0"/>
              <a:t>If your workload heavier in one class than another/the rest?</a:t>
            </a:r>
            <a:endParaRPr dirty="0"/>
          </a:p>
          <a:p>
            <a:pPr marL="306000" lvl="0" indent="-306000" algn="l" rtl="0">
              <a:lnSpc>
                <a:spcPct val="80000"/>
              </a:lnSpc>
              <a:spcBef>
                <a:spcPts val="933"/>
              </a:spcBef>
              <a:spcAft>
                <a:spcPts val="0"/>
              </a:spcAft>
              <a:buSzPts val="1532"/>
              <a:buChar char="◼"/>
            </a:pPr>
            <a:r>
              <a:rPr lang="en-US" sz="1665" dirty="0"/>
              <a:t>It is important to know the answers to the questions above because they can help you </a:t>
            </a:r>
            <a:r>
              <a:rPr lang="en-US" sz="1665" b="1" dirty="0"/>
              <a:t>prioritize the order </a:t>
            </a:r>
            <a:r>
              <a:rPr lang="en-US" sz="1665" dirty="0"/>
              <a:t>in which you should complete your assignments</a:t>
            </a:r>
            <a:endParaRPr dirty="0"/>
          </a:p>
          <a:p>
            <a:pPr marL="630000" lvl="1" indent="-306000" algn="l" rtl="0">
              <a:lnSpc>
                <a:spcPct val="80000"/>
              </a:lnSpc>
              <a:spcBef>
                <a:spcPts val="933"/>
              </a:spcBef>
              <a:spcAft>
                <a:spcPts val="0"/>
              </a:spcAft>
              <a:buSzPts val="1532"/>
              <a:buChar char="◼"/>
            </a:pPr>
            <a:r>
              <a:rPr lang="en-US" sz="1665" dirty="0"/>
              <a:t>Assignments that are due earlier in the week should be done before others</a:t>
            </a:r>
            <a:endParaRPr dirty="0"/>
          </a:p>
          <a:p>
            <a:pPr marL="630000" lvl="1" indent="-306000" algn="l" rtl="0">
              <a:lnSpc>
                <a:spcPct val="80000"/>
              </a:lnSpc>
              <a:spcBef>
                <a:spcPts val="933"/>
              </a:spcBef>
              <a:spcAft>
                <a:spcPts val="0"/>
              </a:spcAft>
              <a:buSzPts val="1532"/>
              <a:buChar char="◼"/>
            </a:pPr>
            <a:r>
              <a:rPr lang="en-US" sz="1665" dirty="0"/>
              <a:t>Assignments that will take longer to complete should be started early in the week</a:t>
            </a:r>
            <a:endParaRPr dirty="0"/>
          </a:p>
          <a:p>
            <a:pPr marL="306000" lvl="0" indent="-306000" algn="l" rtl="0">
              <a:lnSpc>
                <a:spcPct val="80000"/>
              </a:lnSpc>
              <a:spcBef>
                <a:spcPts val="933"/>
              </a:spcBef>
              <a:spcAft>
                <a:spcPts val="0"/>
              </a:spcAft>
              <a:buSzPts val="1532"/>
              <a:buChar char="◼"/>
            </a:pPr>
            <a:r>
              <a:rPr lang="en-US" sz="1665" dirty="0"/>
              <a:t>Having a prioritization plan will help you work </a:t>
            </a:r>
            <a:r>
              <a:rPr lang="en-US" sz="1665" b="1" dirty="0"/>
              <a:t>most efficiently</a:t>
            </a:r>
            <a:r>
              <a:rPr lang="en-US" sz="1665" dirty="0"/>
              <a:t>!</a:t>
            </a:r>
            <a:endParaRPr dirty="0"/>
          </a:p>
        </p:txBody>
      </p:sp>
      <p:pic>
        <p:nvPicPr>
          <p:cNvPr id="164" name="Google Shape;164;p7">
            <a:extLst>
              <a:ext uri="{C183D7F6-B498-43B3-948B-1728B52AA6E4}">
                <adec:decorative xmlns:adec="http://schemas.microsoft.com/office/drawing/2017/decorative" val="1"/>
              </a:ext>
            </a:extLst>
          </p:cNvPr>
          <p:cNvPicPr preferRelativeResize="0"/>
          <p:nvPr/>
        </p:nvPicPr>
        <p:blipFill rotWithShape="1">
          <a:blip r:embed="rId3">
            <a:alphaModFix/>
          </a:blip>
          <a:srcRect/>
          <a:stretch/>
        </p:blipFill>
        <p:spPr>
          <a:xfrm>
            <a:off x="7968845" y="4075981"/>
            <a:ext cx="914400" cy="914400"/>
          </a:xfrm>
          <a:prstGeom prst="rect">
            <a:avLst/>
          </a:prstGeom>
          <a:noFill/>
          <a:ln>
            <a:noFill/>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69"/>
        <p:cNvGrpSpPr/>
        <p:nvPr/>
      </p:nvGrpSpPr>
      <p:grpSpPr>
        <a:xfrm>
          <a:off x="0" y="0"/>
          <a:ext cx="0" cy="0"/>
          <a:chOff x="0" y="0"/>
          <a:chExt cx="0" cy="0"/>
        </a:xfrm>
      </p:grpSpPr>
      <p:sp>
        <p:nvSpPr>
          <p:cNvPr id="170" name="Google Shape;170;p8">
            <a:extLst>
              <a:ext uri="{C183D7F6-B498-43B3-948B-1728B52AA6E4}">
                <adec:decorative xmlns:adec="http://schemas.microsoft.com/office/drawing/2017/decorative" val="1"/>
              </a:ext>
            </a:extLst>
          </p:cNvPr>
          <p:cNvSpPr/>
          <p:nvPr/>
        </p:nvSpPr>
        <p:spPr>
          <a:xfrm>
            <a:off x="0" y="0"/>
            <a:ext cx="12192000" cy="68580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71" name="Google Shape;171;p8">
            <a:extLst>
              <a:ext uri="{C183D7F6-B498-43B3-948B-1728B52AA6E4}">
                <adec:decorative xmlns:adec="http://schemas.microsoft.com/office/drawing/2017/decorative" val="1"/>
              </a:ext>
            </a:extLst>
          </p:cNvPr>
          <p:cNvSpPr/>
          <p:nvPr/>
        </p:nvSpPr>
        <p:spPr>
          <a:xfrm>
            <a:off x="490581" y="485678"/>
            <a:ext cx="4174743" cy="5888772"/>
          </a:xfrm>
          <a:prstGeom prst="rect">
            <a:avLst/>
          </a:prstGeom>
          <a:solidFill>
            <a:schemeClr val="accen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72" name="Google Shape;172;p8"/>
          <p:cNvSpPr txBox="1">
            <a:spLocks noGrp="1"/>
          </p:cNvSpPr>
          <p:nvPr>
            <p:ph type="title"/>
          </p:nvPr>
        </p:nvSpPr>
        <p:spPr>
          <a:xfrm>
            <a:off x="959157" y="1113764"/>
            <a:ext cx="3269749" cy="4624327"/>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Clr>
                <a:srgbClr val="FFFFFF"/>
              </a:buClr>
              <a:buSzPts val="3200"/>
              <a:buFont typeface="Gill Sans"/>
              <a:buNone/>
            </a:pPr>
            <a:r>
              <a:rPr lang="en-US" sz="3200" dirty="0">
                <a:solidFill>
                  <a:srgbClr val="FFFFFF"/>
                </a:solidFill>
              </a:rPr>
              <a:t>STEP 5: WRITE IT DOWN!</a:t>
            </a:r>
            <a:endParaRPr dirty="0"/>
          </a:p>
        </p:txBody>
      </p:sp>
      <p:sp>
        <p:nvSpPr>
          <p:cNvPr id="173" name="Google Shape;173;p8"/>
          <p:cNvSpPr txBox="1">
            <a:spLocks noGrp="1"/>
          </p:cNvSpPr>
          <p:nvPr>
            <p:ph type="body" idx="1"/>
          </p:nvPr>
        </p:nvSpPr>
        <p:spPr>
          <a:xfrm>
            <a:off x="5155905" y="485678"/>
            <a:ext cx="6108179" cy="5888772"/>
          </a:xfrm>
          <a:prstGeom prst="rect">
            <a:avLst/>
          </a:prstGeom>
          <a:noFill/>
          <a:ln>
            <a:noFill/>
          </a:ln>
        </p:spPr>
        <p:txBody>
          <a:bodyPr spcFirstLastPara="1" wrap="square" lIns="91425" tIns="45700" rIns="91425" bIns="45700" anchor="ctr" anchorCtr="0">
            <a:normAutofit/>
          </a:bodyPr>
          <a:lstStyle/>
          <a:p>
            <a:pPr marL="306000" lvl="0" indent="-306000" algn="l" rtl="0">
              <a:spcBef>
                <a:spcPts val="0"/>
              </a:spcBef>
              <a:spcAft>
                <a:spcPts val="0"/>
              </a:spcAft>
              <a:buSzPts val="1840"/>
              <a:buChar char="◼"/>
            </a:pPr>
            <a:r>
              <a:rPr lang="en-US" sz="2000" dirty="0"/>
              <a:t>You’ve got your plan set- now make sure you don’t forget anything!</a:t>
            </a:r>
            <a:endParaRPr dirty="0"/>
          </a:p>
          <a:p>
            <a:pPr marL="630000" lvl="1" indent="-306000" algn="l" rtl="0">
              <a:spcBef>
                <a:spcPts val="960"/>
              </a:spcBef>
              <a:spcAft>
                <a:spcPts val="0"/>
              </a:spcAft>
              <a:buSzPts val="1656"/>
              <a:buChar char="◼"/>
            </a:pPr>
            <a:r>
              <a:rPr lang="en-US" sz="1800" dirty="0"/>
              <a:t>Keeping a </a:t>
            </a:r>
            <a:r>
              <a:rPr lang="en-US" sz="1800" b="1" dirty="0"/>
              <a:t>planner</a:t>
            </a:r>
            <a:r>
              <a:rPr lang="en-US" sz="1800" dirty="0"/>
              <a:t>, having a </a:t>
            </a:r>
            <a:r>
              <a:rPr lang="en-US" sz="1800" b="1" dirty="0"/>
              <a:t>note system</a:t>
            </a:r>
            <a:r>
              <a:rPr lang="en-US" sz="1800" dirty="0"/>
              <a:t>, or using </a:t>
            </a:r>
            <a:r>
              <a:rPr lang="en-US" sz="1800" b="1" dirty="0"/>
              <a:t>Google</a:t>
            </a:r>
            <a:r>
              <a:rPr lang="en-US" sz="1800" dirty="0"/>
              <a:t> or your </a:t>
            </a:r>
            <a:r>
              <a:rPr lang="en-US" sz="1800" b="1" dirty="0"/>
              <a:t>OneDrive calendar </a:t>
            </a:r>
            <a:r>
              <a:rPr lang="en-US" sz="1800" dirty="0"/>
              <a:t>are all great ways to keep track of your assignments both weekly and daily to make sure you don’t miss a beat.</a:t>
            </a:r>
            <a:endParaRPr dirty="0"/>
          </a:p>
          <a:p>
            <a:pPr marL="630000" lvl="1" indent="-306000" algn="l" rtl="0">
              <a:spcBef>
                <a:spcPts val="960"/>
              </a:spcBef>
              <a:spcAft>
                <a:spcPts val="0"/>
              </a:spcAft>
              <a:buSzPts val="1656"/>
              <a:buChar char="◼"/>
            </a:pPr>
            <a:r>
              <a:rPr lang="en-US" sz="1800" dirty="0"/>
              <a:t>You are </a:t>
            </a:r>
            <a:r>
              <a:rPr lang="en-US" sz="1800" b="1" dirty="0"/>
              <a:t>70% more likely </a:t>
            </a:r>
            <a:r>
              <a:rPr lang="en-US" sz="1800" dirty="0"/>
              <a:t>to remember something after writing it down, and your assignments aren’t something you want to forget! (Locke 2020)</a:t>
            </a:r>
            <a:endParaRPr dirty="0"/>
          </a:p>
          <a:p>
            <a:pPr marL="306000" lvl="0" indent="-306000" algn="l" rtl="0">
              <a:spcBef>
                <a:spcPts val="1000"/>
              </a:spcBef>
              <a:spcAft>
                <a:spcPts val="0"/>
              </a:spcAft>
              <a:buSzPts val="1840"/>
              <a:buChar char="◼"/>
            </a:pPr>
            <a:r>
              <a:rPr lang="en-US" sz="2000" dirty="0"/>
              <a:t>Each day, return to your list and check/cross off what you’ve completed, evaluate what you’re currently working on, and see what else is left.</a:t>
            </a:r>
            <a:endParaRPr dirty="0"/>
          </a:p>
          <a:p>
            <a:pPr marL="630000" lvl="1" indent="-306000" algn="l" rtl="0">
              <a:spcBef>
                <a:spcPts val="960"/>
              </a:spcBef>
              <a:spcAft>
                <a:spcPts val="0"/>
              </a:spcAft>
              <a:buSzPts val="1656"/>
              <a:buChar char="◼"/>
            </a:pPr>
            <a:r>
              <a:rPr lang="en-US" sz="1800" dirty="0"/>
              <a:t>This will help you stay on track with your assignments and keep your total workload in perspective!</a:t>
            </a:r>
            <a:endParaRPr dirty="0"/>
          </a:p>
          <a:p>
            <a:pPr marL="306000" lvl="0" indent="-306000" algn="l" rtl="0">
              <a:spcBef>
                <a:spcPts val="1000"/>
              </a:spcBef>
              <a:spcAft>
                <a:spcPts val="0"/>
              </a:spcAft>
              <a:buSzPts val="1840"/>
              <a:buChar char="◼"/>
            </a:pPr>
            <a:r>
              <a:rPr lang="en-US" sz="2000" dirty="0"/>
              <a:t>Make sure to create a new list at the beginning of each week to ensure you don’t forget about future assignments </a:t>
            </a:r>
            <a:r>
              <a:rPr lang="en-US" sz="2000" b="1" dirty="0"/>
              <a:t>and</a:t>
            </a:r>
            <a:r>
              <a:rPr lang="en-US" sz="2000" dirty="0"/>
              <a:t> didn’t forget any previous ones!</a:t>
            </a:r>
            <a:endParaRPr dirty="0"/>
          </a:p>
        </p:txBody>
      </p:sp>
      <p:pic>
        <p:nvPicPr>
          <p:cNvPr id="174" name="Google Shape;174;p8">
            <a:extLst>
              <a:ext uri="{C183D7F6-B498-43B3-948B-1728B52AA6E4}">
                <adec:decorative xmlns:adec="http://schemas.microsoft.com/office/drawing/2017/decorative" val="1"/>
              </a:ext>
            </a:extLst>
          </p:cNvPr>
          <p:cNvPicPr preferRelativeResize="0"/>
          <p:nvPr/>
        </p:nvPicPr>
        <p:blipFill rotWithShape="1">
          <a:blip r:embed="rId3">
            <a:alphaModFix/>
          </a:blip>
          <a:srcRect/>
          <a:stretch/>
        </p:blipFill>
        <p:spPr>
          <a:xfrm>
            <a:off x="927916" y="4196751"/>
            <a:ext cx="914400" cy="914400"/>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79"/>
        <p:cNvGrpSpPr/>
        <p:nvPr/>
      </p:nvGrpSpPr>
      <p:grpSpPr>
        <a:xfrm>
          <a:off x="0" y="0"/>
          <a:ext cx="0" cy="0"/>
          <a:chOff x="0" y="0"/>
          <a:chExt cx="0" cy="0"/>
        </a:xfrm>
      </p:grpSpPr>
      <p:sp>
        <p:nvSpPr>
          <p:cNvPr id="180" name="Google Shape;180;p9">
            <a:extLst>
              <a:ext uri="{C183D7F6-B498-43B3-948B-1728B52AA6E4}">
                <adec:decorative xmlns:adec="http://schemas.microsoft.com/office/drawing/2017/decorative" val="1"/>
              </a:ext>
            </a:extLst>
          </p:cNvPr>
          <p:cNvSpPr/>
          <p:nvPr/>
        </p:nvSpPr>
        <p:spPr>
          <a:xfrm>
            <a:off x="0" y="601363"/>
            <a:ext cx="12191999" cy="6256638"/>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181" name="Google Shape;181;p9">
            <a:extLst>
              <a:ext uri="{C183D7F6-B498-43B3-948B-1728B52AA6E4}">
                <adec:decorative xmlns:adec="http://schemas.microsoft.com/office/drawing/2017/decorative" val="1"/>
              </a:ext>
            </a:extLst>
          </p:cNvPr>
          <p:cNvSpPr/>
          <p:nvPr/>
        </p:nvSpPr>
        <p:spPr>
          <a:xfrm>
            <a:off x="8042147" y="723899"/>
            <a:ext cx="3703320" cy="5666666"/>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2" name="Google Shape;182;p9"/>
          <p:cNvSpPr txBox="1">
            <a:spLocks noGrp="1"/>
          </p:cNvSpPr>
          <p:nvPr>
            <p:ph type="title"/>
          </p:nvPr>
        </p:nvSpPr>
        <p:spPr>
          <a:xfrm>
            <a:off x="8369643" y="1037967"/>
            <a:ext cx="3054091" cy="4709131"/>
          </a:xfrm>
          <a:prstGeom prst="rect">
            <a:avLst/>
          </a:prstGeom>
          <a:noFill/>
          <a:ln>
            <a:noFill/>
          </a:ln>
        </p:spPr>
        <p:txBody>
          <a:bodyPr spcFirstLastPara="1" wrap="square" lIns="91425" tIns="45700" rIns="91425" bIns="45700" anchor="ctr" anchorCtr="0">
            <a:normAutofit/>
          </a:bodyPr>
          <a:lstStyle/>
          <a:p>
            <a:pPr marL="0" lvl="0" indent="0" algn="l" rtl="0">
              <a:spcBef>
                <a:spcPts val="0"/>
              </a:spcBef>
              <a:spcAft>
                <a:spcPts val="0"/>
              </a:spcAft>
              <a:buClr>
                <a:srgbClr val="FFFEFF"/>
              </a:buClr>
              <a:buSzPts val="2800"/>
              <a:buFont typeface="Gill Sans"/>
              <a:buNone/>
            </a:pPr>
            <a:r>
              <a:rPr lang="en-US" dirty="0">
                <a:solidFill>
                  <a:srgbClr val="FFFEFF"/>
                </a:solidFill>
              </a:rPr>
              <a:t>HERE ARE A FEW ADDITIONAL TIPS TO CONSIDER IN YOUR STUDIES…</a:t>
            </a:r>
            <a:endParaRPr dirty="0"/>
          </a:p>
        </p:txBody>
      </p:sp>
      <p:grpSp>
        <p:nvGrpSpPr>
          <p:cNvPr id="183" name="Google Shape;183;p9">
            <a:extLst>
              <a:ext uri="{C183D7F6-B498-43B3-948B-1728B52AA6E4}">
                <adec:decorative xmlns:adec="http://schemas.microsoft.com/office/drawing/2017/decorative" val="1"/>
              </a:ext>
            </a:extLst>
          </p:cNvPr>
          <p:cNvGrpSpPr/>
          <p:nvPr/>
        </p:nvGrpSpPr>
        <p:grpSpPr>
          <a:xfrm>
            <a:off x="486033" y="823912"/>
            <a:ext cx="7234381" cy="5428477"/>
            <a:chOff x="0" y="4247"/>
            <a:chExt cx="7234381" cy="5428477"/>
          </a:xfrm>
        </p:grpSpPr>
        <p:sp>
          <p:nvSpPr>
            <p:cNvPr id="184" name="Google Shape;184;p9"/>
            <p:cNvSpPr/>
            <p:nvPr/>
          </p:nvSpPr>
          <p:spPr>
            <a:xfrm>
              <a:off x="0" y="4247"/>
              <a:ext cx="7234381" cy="904746"/>
            </a:xfrm>
            <a:prstGeom prst="roundRect">
              <a:avLst>
                <a:gd name="adj" fmla="val 10000"/>
              </a:avLst>
            </a:prstGeom>
            <a:solidFill>
              <a:srgbClr val="902E6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5" name="Google Shape;185;p9">
              <a:extLst>
                <a:ext uri="{C183D7F6-B498-43B3-948B-1728B52AA6E4}">
                  <adec:decorative xmlns:adec="http://schemas.microsoft.com/office/drawing/2017/decorative" val="1"/>
                </a:ext>
              </a:extLst>
            </p:cNvPr>
            <p:cNvSpPr/>
            <p:nvPr/>
          </p:nvSpPr>
          <p:spPr>
            <a:xfrm>
              <a:off x="273685" y="207815"/>
              <a:ext cx="497610" cy="497610"/>
            </a:xfrm>
            <a:prstGeom prst="rect">
              <a:avLst/>
            </a:prstGeom>
            <a:blipFill rotWithShape="1">
              <a:blip r:embed="rId3">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6" name="Google Shape;186;p9"/>
            <p:cNvSpPr/>
            <p:nvPr/>
          </p:nvSpPr>
          <p:spPr>
            <a:xfrm>
              <a:off x="1044981" y="4247"/>
              <a:ext cx="3255471"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7" name="Google Shape;187;p9"/>
            <p:cNvSpPr txBox="1"/>
            <p:nvPr/>
          </p:nvSpPr>
          <p:spPr>
            <a:xfrm>
              <a:off x="1044981" y="4247"/>
              <a:ext cx="3255471"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900"/>
                <a:buFont typeface="Gill Sans"/>
                <a:buNone/>
              </a:pPr>
              <a:r>
                <a:rPr lang="en-US" sz="1900" b="0" i="0" u="none" strike="noStrike" cap="none" dirty="0">
                  <a:solidFill>
                    <a:srgbClr val="FFFFFF"/>
                  </a:solidFill>
                  <a:latin typeface="Gill Sans"/>
                  <a:ea typeface="Gill Sans"/>
                  <a:cs typeface="Gill Sans"/>
                  <a:sym typeface="Gill Sans"/>
                </a:rPr>
                <a:t>Remember to treat studying like its your job</a:t>
              </a:r>
              <a:endParaRPr dirty="0">
                <a:solidFill>
                  <a:srgbClr val="FFFFFF"/>
                </a:solidFill>
              </a:endParaRPr>
            </a:p>
          </p:txBody>
        </p:sp>
        <p:sp>
          <p:nvSpPr>
            <p:cNvPr id="188" name="Google Shape;188;p9"/>
            <p:cNvSpPr/>
            <p:nvPr/>
          </p:nvSpPr>
          <p:spPr>
            <a:xfrm>
              <a:off x="4300453" y="4247"/>
              <a:ext cx="2933927"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89" name="Google Shape;189;p9"/>
            <p:cNvSpPr txBox="1"/>
            <p:nvPr/>
          </p:nvSpPr>
          <p:spPr>
            <a:xfrm>
              <a:off x="4300453" y="4247"/>
              <a:ext cx="2933927"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300"/>
                <a:buFont typeface="Gill Sans"/>
                <a:buNone/>
              </a:pPr>
              <a:r>
                <a:rPr lang="en-US" sz="1300" b="0" i="0" u="none" strike="noStrike" cap="none" dirty="0">
                  <a:solidFill>
                    <a:srgbClr val="FFFFFF"/>
                  </a:solidFill>
                  <a:latin typeface="Gill Sans"/>
                  <a:ea typeface="Gill Sans"/>
                  <a:cs typeface="Gill Sans"/>
                  <a:sym typeface="Gill Sans"/>
                </a:rPr>
                <a:t>Consciously choose to show up, absorb content, schedule in assignments, and really set and keep those boundaries.</a:t>
              </a:r>
              <a:endParaRPr dirty="0">
                <a:solidFill>
                  <a:srgbClr val="FFFFFF"/>
                </a:solidFill>
              </a:endParaRPr>
            </a:p>
          </p:txBody>
        </p:sp>
        <p:sp>
          <p:nvSpPr>
            <p:cNvPr id="190" name="Google Shape;190;p9"/>
            <p:cNvSpPr/>
            <p:nvPr/>
          </p:nvSpPr>
          <p:spPr>
            <a:xfrm>
              <a:off x="0" y="1135180"/>
              <a:ext cx="7234381" cy="904746"/>
            </a:xfrm>
            <a:prstGeom prst="roundRect">
              <a:avLst>
                <a:gd name="adj" fmla="val 10000"/>
              </a:avLst>
            </a:prstGeom>
            <a:solidFill>
              <a:srgbClr val="B1304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 name="Google Shape;191;p9">
              <a:extLst>
                <a:ext uri="{C183D7F6-B498-43B3-948B-1728B52AA6E4}">
                  <adec:decorative xmlns:adec="http://schemas.microsoft.com/office/drawing/2017/decorative" val="1"/>
                </a:ext>
              </a:extLst>
            </p:cNvPr>
            <p:cNvSpPr/>
            <p:nvPr/>
          </p:nvSpPr>
          <p:spPr>
            <a:xfrm>
              <a:off x="273685" y="1338748"/>
              <a:ext cx="497610" cy="497610"/>
            </a:xfrm>
            <a:prstGeom prst="rect">
              <a:avLst/>
            </a:prstGeom>
            <a:blipFill rotWithShape="1">
              <a:blip r:embed="rId4">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 name="Google Shape;192;p9"/>
            <p:cNvSpPr/>
            <p:nvPr/>
          </p:nvSpPr>
          <p:spPr>
            <a:xfrm>
              <a:off x="1044981" y="1135180"/>
              <a:ext cx="3255471"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3" name="Google Shape;193;p9"/>
            <p:cNvSpPr txBox="1"/>
            <p:nvPr/>
          </p:nvSpPr>
          <p:spPr>
            <a:xfrm>
              <a:off x="1044981" y="1135180"/>
              <a:ext cx="3255471"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900"/>
                <a:buFont typeface="Gill Sans"/>
                <a:buNone/>
              </a:pPr>
              <a:r>
                <a:rPr lang="en-US" sz="1900" b="0" i="0" u="none" strike="noStrike" cap="none" dirty="0">
                  <a:solidFill>
                    <a:srgbClr val="FFFFFF"/>
                  </a:solidFill>
                  <a:latin typeface="Gill Sans"/>
                  <a:ea typeface="Gill Sans"/>
                  <a:cs typeface="Gill Sans"/>
                  <a:sym typeface="Gill Sans"/>
                </a:rPr>
                <a:t>Set aside time dedicated for studying</a:t>
              </a:r>
              <a:endParaRPr dirty="0">
                <a:solidFill>
                  <a:srgbClr val="FFFFFF"/>
                </a:solidFill>
              </a:endParaRPr>
            </a:p>
          </p:txBody>
        </p:sp>
        <p:sp>
          <p:nvSpPr>
            <p:cNvPr id="194" name="Google Shape;194;p9"/>
            <p:cNvSpPr/>
            <p:nvPr/>
          </p:nvSpPr>
          <p:spPr>
            <a:xfrm>
              <a:off x="4300453" y="1135180"/>
              <a:ext cx="2933927"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5" name="Google Shape;195;p9"/>
            <p:cNvSpPr txBox="1"/>
            <p:nvPr/>
          </p:nvSpPr>
          <p:spPr>
            <a:xfrm>
              <a:off x="4300453" y="1135180"/>
              <a:ext cx="2933927"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300"/>
                <a:buFont typeface="Gill Sans"/>
                <a:buNone/>
              </a:pPr>
              <a:r>
                <a:rPr lang="en-US" sz="1300" b="0" i="0" u="none" strike="noStrike" cap="none">
                  <a:solidFill>
                    <a:srgbClr val="FFFFFF"/>
                  </a:solidFill>
                  <a:latin typeface="Gill Sans"/>
                  <a:ea typeface="Gill Sans"/>
                  <a:cs typeface="Gill Sans"/>
                  <a:sym typeface="Gill Sans"/>
                </a:rPr>
                <a:t>Scheduling this time allows you to get everything done without feeling like you neglected other activities.</a:t>
              </a:r>
              <a:endParaRPr>
                <a:solidFill>
                  <a:srgbClr val="FFFFFF"/>
                </a:solidFill>
              </a:endParaRPr>
            </a:p>
          </p:txBody>
        </p:sp>
        <p:sp>
          <p:nvSpPr>
            <p:cNvPr id="196" name="Google Shape;196;p9"/>
            <p:cNvSpPr/>
            <p:nvPr/>
          </p:nvSpPr>
          <p:spPr>
            <a:xfrm>
              <a:off x="0" y="2266112"/>
              <a:ext cx="7234381" cy="904746"/>
            </a:xfrm>
            <a:prstGeom prst="roundRect">
              <a:avLst>
                <a:gd name="adj" fmla="val 10000"/>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7" name="Google Shape;197;p9">
              <a:extLst>
                <a:ext uri="{C183D7F6-B498-43B3-948B-1728B52AA6E4}">
                  <adec:decorative xmlns:adec="http://schemas.microsoft.com/office/drawing/2017/decorative" val="1"/>
                </a:ext>
              </a:extLst>
            </p:cNvPr>
            <p:cNvSpPr/>
            <p:nvPr/>
          </p:nvSpPr>
          <p:spPr>
            <a:xfrm>
              <a:off x="273685" y="2469680"/>
              <a:ext cx="497610" cy="497610"/>
            </a:xfrm>
            <a:prstGeom prst="rect">
              <a:avLst/>
            </a:prstGeom>
            <a:blipFill rotWithShape="1">
              <a:blip r:embed="rId5">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8" name="Google Shape;198;p9"/>
            <p:cNvSpPr/>
            <p:nvPr/>
          </p:nvSpPr>
          <p:spPr>
            <a:xfrm>
              <a:off x="1044981" y="2266112"/>
              <a:ext cx="3255471"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9" name="Google Shape;199;p9"/>
            <p:cNvSpPr txBox="1"/>
            <p:nvPr/>
          </p:nvSpPr>
          <p:spPr>
            <a:xfrm>
              <a:off x="1044981" y="2266112"/>
              <a:ext cx="3255471"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900"/>
                <a:buFont typeface="Gill Sans"/>
                <a:buNone/>
              </a:pPr>
              <a:r>
                <a:rPr lang="en-US" sz="1900" b="0" i="0" u="none" strike="noStrike" cap="none">
                  <a:solidFill>
                    <a:srgbClr val="FFFFFF"/>
                  </a:solidFill>
                  <a:latin typeface="Gill Sans"/>
                  <a:ea typeface="Gill Sans"/>
                  <a:cs typeface="Gill Sans"/>
                  <a:sym typeface="Gill Sans"/>
                </a:rPr>
                <a:t>Find a quiet space and eliminate potential distractions</a:t>
              </a:r>
              <a:endParaRPr>
                <a:solidFill>
                  <a:srgbClr val="FFFFFF"/>
                </a:solidFill>
              </a:endParaRPr>
            </a:p>
          </p:txBody>
        </p:sp>
        <p:sp>
          <p:nvSpPr>
            <p:cNvPr id="200" name="Google Shape;200;p9"/>
            <p:cNvSpPr/>
            <p:nvPr/>
          </p:nvSpPr>
          <p:spPr>
            <a:xfrm>
              <a:off x="4300453" y="2266112"/>
              <a:ext cx="2933927"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1" name="Google Shape;201;p9"/>
            <p:cNvSpPr txBox="1"/>
            <p:nvPr/>
          </p:nvSpPr>
          <p:spPr>
            <a:xfrm>
              <a:off x="4300453" y="2266112"/>
              <a:ext cx="2933927"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300"/>
                <a:buFont typeface="Gill Sans"/>
                <a:buNone/>
              </a:pPr>
              <a:r>
                <a:rPr lang="en-US" sz="1300" b="0" i="0" u="none" strike="noStrike" cap="none">
                  <a:solidFill>
                    <a:srgbClr val="FFFFFF"/>
                  </a:solidFill>
                  <a:latin typeface="Gill Sans"/>
                  <a:ea typeface="Gill Sans"/>
                  <a:cs typeface="Gill Sans"/>
                  <a:sym typeface="Gill Sans"/>
                </a:rPr>
                <a:t>Create a space of peace. You need to designate an area that is free of distraction.</a:t>
              </a:r>
              <a:endParaRPr>
                <a:solidFill>
                  <a:srgbClr val="FFFFFF"/>
                </a:solidFill>
              </a:endParaRPr>
            </a:p>
          </p:txBody>
        </p:sp>
        <p:sp>
          <p:nvSpPr>
            <p:cNvPr id="202" name="Google Shape;202;p9"/>
            <p:cNvSpPr/>
            <p:nvPr/>
          </p:nvSpPr>
          <p:spPr>
            <a:xfrm>
              <a:off x="0" y="3397045"/>
              <a:ext cx="7234381" cy="904746"/>
            </a:xfrm>
            <a:prstGeom prst="roundRect">
              <a:avLst>
                <a:gd name="adj" fmla="val 10000"/>
              </a:avLst>
            </a:prstGeom>
            <a:solidFill>
              <a:srgbClr val="66B0CE"/>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3" name="Google Shape;203;p9">
              <a:extLst>
                <a:ext uri="{C183D7F6-B498-43B3-948B-1728B52AA6E4}">
                  <adec:decorative xmlns:adec="http://schemas.microsoft.com/office/drawing/2017/decorative" val="1"/>
                </a:ext>
              </a:extLst>
            </p:cNvPr>
            <p:cNvSpPr/>
            <p:nvPr/>
          </p:nvSpPr>
          <p:spPr>
            <a:xfrm>
              <a:off x="273685" y="3600613"/>
              <a:ext cx="497610" cy="497610"/>
            </a:xfrm>
            <a:prstGeom prst="rect">
              <a:avLst/>
            </a:prstGeom>
            <a:blipFill rotWithShape="1">
              <a:blip r:embed="rId6">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4" name="Google Shape;204;p9"/>
            <p:cNvSpPr/>
            <p:nvPr/>
          </p:nvSpPr>
          <p:spPr>
            <a:xfrm>
              <a:off x="1044981" y="3397045"/>
              <a:ext cx="3255471"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5" name="Google Shape;205;p9"/>
            <p:cNvSpPr txBox="1"/>
            <p:nvPr/>
          </p:nvSpPr>
          <p:spPr>
            <a:xfrm>
              <a:off x="1044981" y="3397045"/>
              <a:ext cx="3255471"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900"/>
                <a:buFont typeface="Gill Sans"/>
                <a:buNone/>
              </a:pPr>
              <a:r>
                <a:rPr lang="en-US" sz="1900" b="0" i="0" u="none" strike="noStrike" cap="none">
                  <a:solidFill>
                    <a:srgbClr val="FFFFFF"/>
                  </a:solidFill>
                  <a:latin typeface="Gill Sans"/>
                  <a:ea typeface="Gill Sans"/>
                  <a:cs typeface="Gill Sans"/>
                  <a:sym typeface="Gill Sans"/>
                </a:rPr>
                <a:t>Connect with your classmates</a:t>
              </a:r>
              <a:endParaRPr>
                <a:solidFill>
                  <a:srgbClr val="FFFFFF"/>
                </a:solidFill>
              </a:endParaRPr>
            </a:p>
          </p:txBody>
        </p:sp>
        <p:sp>
          <p:nvSpPr>
            <p:cNvPr id="206" name="Google Shape;206;p9"/>
            <p:cNvSpPr/>
            <p:nvPr/>
          </p:nvSpPr>
          <p:spPr>
            <a:xfrm>
              <a:off x="4300453" y="3397045"/>
              <a:ext cx="2933927"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7" name="Google Shape;207;p9"/>
            <p:cNvSpPr txBox="1"/>
            <p:nvPr/>
          </p:nvSpPr>
          <p:spPr>
            <a:xfrm>
              <a:off x="4300453" y="3397045"/>
              <a:ext cx="2933927"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300"/>
                <a:buFont typeface="Gill Sans"/>
                <a:buNone/>
              </a:pPr>
              <a:r>
                <a:rPr lang="en-US" sz="1300" b="0" i="0" u="none" strike="noStrike" cap="none">
                  <a:solidFill>
                    <a:srgbClr val="FFFFFF"/>
                  </a:solidFill>
                  <a:latin typeface="Gill Sans"/>
                  <a:ea typeface="Gill Sans"/>
                  <a:cs typeface="Gill Sans"/>
                  <a:sym typeface="Gill Sans"/>
                </a:rPr>
                <a:t>Talking to other students can sometimes open a student’s mind to other opinions or help them understand an assignment better.</a:t>
              </a:r>
              <a:endParaRPr>
                <a:solidFill>
                  <a:srgbClr val="FFFFFF"/>
                </a:solidFill>
              </a:endParaRPr>
            </a:p>
          </p:txBody>
        </p:sp>
        <p:sp>
          <p:nvSpPr>
            <p:cNvPr id="208" name="Google Shape;208;p9"/>
            <p:cNvSpPr/>
            <p:nvPr/>
          </p:nvSpPr>
          <p:spPr>
            <a:xfrm>
              <a:off x="0" y="4527978"/>
              <a:ext cx="7234381" cy="904746"/>
            </a:xfrm>
            <a:prstGeom prst="roundRect">
              <a:avLst>
                <a:gd name="adj" fmla="val 10000"/>
              </a:avLst>
            </a:prstGeom>
            <a:solidFill>
              <a:srgbClr val="3D619D"/>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09" name="Google Shape;209;p9">
              <a:extLst>
                <a:ext uri="{C183D7F6-B498-43B3-948B-1728B52AA6E4}">
                  <adec:decorative xmlns:adec="http://schemas.microsoft.com/office/drawing/2017/decorative" val="1"/>
                </a:ext>
              </a:extLst>
            </p:cNvPr>
            <p:cNvSpPr/>
            <p:nvPr/>
          </p:nvSpPr>
          <p:spPr>
            <a:xfrm>
              <a:off x="273685" y="4731546"/>
              <a:ext cx="497610" cy="497610"/>
            </a:xfrm>
            <a:prstGeom prst="rect">
              <a:avLst/>
            </a:prstGeom>
            <a:blipFill rotWithShape="1">
              <a:blip r:embed="rId7">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0" name="Google Shape;210;p9"/>
            <p:cNvSpPr/>
            <p:nvPr/>
          </p:nvSpPr>
          <p:spPr>
            <a:xfrm>
              <a:off x="1044981" y="4527978"/>
              <a:ext cx="3255471"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1" name="Google Shape;211;p9"/>
            <p:cNvSpPr txBox="1"/>
            <p:nvPr/>
          </p:nvSpPr>
          <p:spPr>
            <a:xfrm>
              <a:off x="1044981" y="4527978"/>
              <a:ext cx="3255471"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900"/>
                <a:buFont typeface="Gill Sans"/>
                <a:buNone/>
              </a:pPr>
              <a:r>
                <a:rPr lang="en-US" sz="1900" b="0" i="0" u="none" strike="noStrike" cap="none">
                  <a:solidFill>
                    <a:srgbClr val="FFFFFF"/>
                  </a:solidFill>
                  <a:latin typeface="Gill Sans"/>
                  <a:ea typeface="Gill Sans"/>
                  <a:cs typeface="Gill Sans"/>
                  <a:sym typeface="Gill Sans"/>
                </a:rPr>
                <a:t>Don’t forget to reward yourself!</a:t>
              </a:r>
              <a:endParaRPr>
                <a:solidFill>
                  <a:srgbClr val="FFFFFF"/>
                </a:solidFill>
              </a:endParaRPr>
            </a:p>
          </p:txBody>
        </p:sp>
        <p:sp>
          <p:nvSpPr>
            <p:cNvPr id="212" name="Google Shape;212;p9"/>
            <p:cNvSpPr/>
            <p:nvPr/>
          </p:nvSpPr>
          <p:spPr>
            <a:xfrm>
              <a:off x="4300453" y="4527978"/>
              <a:ext cx="2933927" cy="90474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13" name="Google Shape;213;p9"/>
            <p:cNvSpPr txBox="1"/>
            <p:nvPr/>
          </p:nvSpPr>
          <p:spPr>
            <a:xfrm>
              <a:off x="4300453" y="4527978"/>
              <a:ext cx="2933927" cy="904746"/>
            </a:xfrm>
            <a:prstGeom prst="rect">
              <a:avLst/>
            </a:prstGeom>
            <a:noFill/>
            <a:ln>
              <a:noFill/>
            </a:ln>
          </p:spPr>
          <p:txBody>
            <a:bodyPr spcFirstLastPara="1" wrap="square" lIns="95750" tIns="95750" rIns="95750" bIns="95750" anchor="ctr" anchorCtr="0">
              <a:noAutofit/>
            </a:bodyPr>
            <a:lstStyle/>
            <a:p>
              <a:pPr marL="0" marR="0" lvl="0" indent="0" algn="l" rtl="0">
                <a:lnSpc>
                  <a:spcPct val="90000"/>
                </a:lnSpc>
                <a:spcBef>
                  <a:spcPts val="0"/>
                </a:spcBef>
                <a:spcAft>
                  <a:spcPts val="0"/>
                </a:spcAft>
                <a:buClr>
                  <a:schemeClr val="dk1"/>
                </a:buClr>
                <a:buSzPts val="1300"/>
                <a:buFont typeface="Gill Sans"/>
                <a:buNone/>
              </a:pPr>
              <a:r>
                <a:rPr lang="en-US" sz="1300" b="0" i="0" u="none" strike="noStrike" cap="none">
                  <a:solidFill>
                    <a:srgbClr val="FFFFFF"/>
                  </a:solidFill>
                  <a:latin typeface="Gill Sans"/>
                  <a:ea typeface="Gill Sans"/>
                  <a:cs typeface="Gill Sans"/>
                  <a:sym typeface="Gill Sans"/>
                </a:rPr>
                <a:t>It is always easier to motivate ourselves when we know there's something waiting for us at the finish line.</a:t>
              </a:r>
              <a:endParaRPr>
                <a:solidFill>
                  <a:srgbClr val="FFFFFF"/>
                </a:solidFill>
              </a:endParaRPr>
            </a:p>
          </p:txBody>
        </p:sp>
      </p:gr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17"/>
        <p:cNvGrpSpPr/>
        <p:nvPr/>
      </p:nvGrpSpPr>
      <p:grpSpPr>
        <a:xfrm>
          <a:off x="0" y="0"/>
          <a:ext cx="0" cy="0"/>
          <a:chOff x="0" y="0"/>
          <a:chExt cx="0" cy="0"/>
        </a:xfrm>
      </p:grpSpPr>
      <p:sp>
        <p:nvSpPr>
          <p:cNvPr id="218" name="Google Shape;218;p10">
            <a:extLst>
              <a:ext uri="{C183D7F6-B498-43B3-948B-1728B52AA6E4}">
                <adec:decorative xmlns:adec="http://schemas.microsoft.com/office/drawing/2017/decorative" val="1"/>
              </a:ext>
            </a:extLst>
          </p:cNvPr>
          <p:cNvSpPr/>
          <p:nvPr/>
        </p:nvSpPr>
        <p:spPr>
          <a:xfrm>
            <a:off x="0" y="0"/>
            <a:ext cx="12192000" cy="6858000"/>
          </a:xfrm>
          <a:prstGeom prst="rect">
            <a:avLst/>
          </a:prstGeom>
          <a:solidFill>
            <a:schemeClr val="lt1"/>
          </a:solidFill>
          <a:ln>
            <a:noFill/>
          </a:ln>
        </p:spPr>
        <p:txBody>
          <a:bodyPr spcFirstLastPara="1" wrap="square" lIns="91425" tIns="45700" rIns="91425" bIns="45700" anchor="ctr" anchorCtr="0">
            <a:noAutofit/>
          </a:bodyPr>
          <a:lstStyle/>
          <a:p>
            <a:pPr marL="0" marR="0" lvl="0" indent="0" algn="ctr" rtl="0">
              <a:spcBef>
                <a:spcPts val="0"/>
              </a:spcBef>
              <a:spcAft>
                <a:spcPts val="0"/>
              </a:spcAft>
              <a:buNone/>
            </a:pPr>
            <a:endParaRPr sz="1800" b="0" i="0" u="none" strike="noStrike" cap="none">
              <a:solidFill>
                <a:schemeClr val="lt1"/>
              </a:solidFill>
              <a:latin typeface="Gill Sans"/>
              <a:ea typeface="Gill Sans"/>
              <a:cs typeface="Gill Sans"/>
              <a:sym typeface="Gill Sans"/>
            </a:endParaRPr>
          </a:p>
        </p:txBody>
      </p:sp>
      <p:sp>
        <p:nvSpPr>
          <p:cNvPr id="219" name="Google Shape;219;p10">
            <a:extLst>
              <a:ext uri="{C183D7F6-B498-43B3-948B-1728B52AA6E4}">
                <adec:decorative xmlns:adec="http://schemas.microsoft.com/office/drawing/2017/decorative" val="1"/>
              </a:ext>
            </a:extLst>
          </p:cNvPr>
          <p:cNvSpPr/>
          <p:nvPr/>
        </p:nvSpPr>
        <p:spPr>
          <a:xfrm>
            <a:off x="446534" y="4584446"/>
            <a:ext cx="3703320" cy="94997"/>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0" name="Google Shape;220;p10">
            <a:extLst>
              <a:ext uri="{C183D7F6-B498-43B3-948B-1728B52AA6E4}">
                <adec:decorative xmlns:adec="http://schemas.microsoft.com/office/drawing/2017/decorative" val="1"/>
              </a:ext>
            </a:extLst>
          </p:cNvPr>
          <p:cNvSpPr/>
          <p:nvPr/>
        </p:nvSpPr>
        <p:spPr>
          <a:xfrm>
            <a:off x="4241830" y="4584446"/>
            <a:ext cx="3703320" cy="91440"/>
          </a:xfrm>
          <a:prstGeom prst="rect">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1" name="Google Shape;221;p10">
            <a:extLst>
              <a:ext uri="{C183D7F6-B498-43B3-948B-1728B52AA6E4}">
                <adec:decorative xmlns:adec="http://schemas.microsoft.com/office/drawing/2017/decorative" val="1"/>
              </a:ext>
            </a:extLst>
          </p:cNvPr>
          <p:cNvSpPr/>
          <p:nvPr/>
        </p:nvSpPr>
        <p:spPr>
          <a:xfrm>
            <a:off x="8042147" y="4580889"/>
            <a:ext cx="3703320" cy="98554"/>
          </a:xfrm>
          <a:prstGeom prst="rect">
            <a:avLst/>
          </a:prstGeom>
          <a:solidFill>
            <a:schemeClr val="accent4"/>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2" name="Google Shape;222;p10">
            <a:extLst>
              <a:ext uri="{C183D7F6-B498-43B3-948B-1728B52AA6E4}">
                <adec:decorative xmlns:adec="http://schemas.microsoft.com/office/drawing/2017/decorative" val="1"/>
              </a:ext>
            </a:extLst>
          </p:cNvPr>
          <p:cNvSpPr/>
          <p:nvPr/>
        </p:nvSpPr>
        <p:spPr>
          <a:xfrm>
            <a:off x="440286" y="4757866"/>
            <a:ext cx="11309338" cy="1656683"/>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3" name="Google Shape;223;p10"/>
          <p:cNvSpPr txBox="1">
            <a:spLocks noGrp="1"/>
          </p:cNvSpPr>
          <p:nvPr>
            <p:ph type="title"/>
          </p:nvPr>
        </p:nvSpPr>
        <p:spPr>
          <a:xfrm>
            <a:off x="581192" y="4845617"/>
            <a:ext cx="11029616" cy="1013800"/>
          </a:xfrm>
          <a:prstGeom prst="rect">
            <a:avLst/>
          </a:prstGeom>
          <a:noFill/>
          <a:ln>
            <a:noFill/>
          </a:ln>
        </p:spPr>
        <p:txBody>
          <a:bodyPr spcFirstLastPara="1" wrap="square" lIns="91425" tIns="45700" rIns="91425" bIns="45700" anchor="b" anchorCtr="0">
            <a:normAutofit/>
          </a:bodyPr>
          <a:lstStyle/>
          <a:p>
            <a:pPr marL="0" lvl="0" indent="0" algn="l" rtl="0">
              <a:spcBef>
                <a:spcPts val="0"/>
              </a:spcBef>
              <a:spcAft>
                <a:spcPts val="0"/>
              </a:spcAft>
              <a:buClr>
                <a:srgbClr val="FFFEFF"/>
              </a:buClr>
              <a:buSzPts val="2800"/>
              <a:buFont typeface="Gill Sans"/>
              <a:buNone/>
            </a:pPr>
            <a:r>
              <a:rPr lang="en-US" dirty="0">
                <a:solidFill>
                  <a:srgbClr val="FFFEFF"/>
                </a:solidFill>
              </a:rPr>
              <a:t>WRAPPING IT UP</a:t>
            </a:r>
            <a:endParaRPr dirty="0"/>
          </a:p>
        </p:txBody>
      </p:sp>
      <p:grpSp>
        <p:nvGrpSpPr>
          <p:cNvPr id="224" name="Google Shape;224;p10">
            <a:extLst>
              <a:ext uri="{C183D7F6-B498-43B3-948B-1728B52AA6E4}">
                <adec:decorative xmlns:adec="http://schemas.microsoft.com/office/drawing/2017/decorative" val="1"/>
              </a:ext>
            </a:extLst>
          </p:cNvPr>
          <p:cNvGrpSpPr/>
          <p:nvPr/>
        </p:nvGrpSpPr>
        <p:grpSpPr>
          <a:xfrm>
            <a:off x="594963" y="987015"/>
            <a:ext cx="11002073" cy="3427718"/>
            <a:chOff x="13938" y="169508"/>
            <a:chExt cx="11002073" cy="3427718"/>
          </a:xfrm>
        </p:grpSpPr>
        <p:sp>
          <p:nvSpPr>
            <p:cNvPr id="225" name="Google Shape;225;p10">
              <a:extLst>
                <a:ext uri="{C183D7F6-B498-43B3-948B-1728B52AA6E4}">
                  <adec:decorative xmlns:adec="http://schemas.microsoft.com/office/drawing/2017/decorative" val="1"/>
                </a:ext>
              </a:extLst>
            </p:cNvPr>
            <p:cNvSpPr/>
            <p:nvPr/>
          </p:nvSpPr>
          <p:spPr>
            <a:xfrm>
              <a:off x="13938" y="169508"/>
              <a:ext cx="1149470" cy="1022593"/>
            </a:xfrm>
            <a:prstGeom prst="rect">
              <a:avLst/>
            </a:prstGeom>
            <a:blipFill rotWithShape="1">
              <a:blip r:embed="rId3">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6" name="Google Shape;226;p10"/>
            <p:cNvSpPr/>
            <p:nvPr/>
          </p:nvSpPr>
          <p:spPr>
            <a:xfrm>
              <a:off x="13938" y="1308563"/>
              <a:ext cx="3284201" cy="74027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7" name="Google Shape;227;p10"/>
            <p:cNvSpPr txBox="1"/>
            <p:nvPr/>
          </p:nvSpPr>
          <p:spPr>
            <a:xfrm>
              <a:off x="14050" y="1220822"/>
              <a:ext cx="3284100" cy="1386300"/>
            </a:xfrm>
            <a:prstGeom prst="rect">
              <a:avLst/>
            </a:prstGeom>
            <a:noFill/>
            <a:ln>
              <a:noFill/>
            </a:ln>
          </p:spPr>
          <p:txBody>
            <a:bodyPr spcFirstLastPara="1" wrap="square" lIns="0" tIns="0" rIns="0" bIns="0" anchor="t" anchorCtr="0">
              <a:noAutofit/>
            </a:bodyPr>
            <a:lstStyle/>
            <a:p>
              <a:pPr marL="0" marR="0" lvl="0" indent="0" algn="l" rtl="0">
                <a:lnSpc>
                  <a:spcPct val="100000"/>
                </a:lnSpc>
                <a:spcBef>
                  <a:spcPts val="0"/>
                </a:spcBef>
                <a:spcAft>
                  <a:spcPts val="0"/>
                </a:spcAft>
                <a:buClr>
                  <a:schemeClr val="dk1"/>
                </a:buClr>
                <a:buSzPts val="1400"/>
                <a:buFont typeface="Gill Sans"/>
                <a:buNone/>
              </a:pPr>
              <a:r>
                <a:rPr lang="en-US" sz="2000" i="0" u="none" strike="noStrike" cap="none" dirty="0">
                  <a:solidFill>
                    <a:schemeClr val="dk1"/>
                  </a:solidFill>
                  <a:latin typeface="Gill Sans"/>
                  <a:ea typeface="Gill Sans"/>
                  <a:cs typeface="Gill Sans"/>
                  <a:sym typeface="Gill Sans"/>
                </a:rPr>
                <a:t>Adjusting to online courses may be difficult, but it can be done.</a:t>
              </a:r>
              <a:endParaRPr sz="2000" dirty="0"/>
            </a:p>
          </p:txBody>
        </p:sp>
        <p:sp>
          <p:nvSpPr>
            <p:cNvPr id="228" name="Google Shape;228;p10">
              <a:extLst>
                <a:ext uri="{C183D7F6-B498-43B3-948B-1728B52AA6E4}">
                  <adec:decorative xmlns:adec="http://schemas.microsoft.com/office/drawing/2017/decorative" val="1"/>
                </a:ext>
              </a:extLst>
            </p:cNvPr>
            <p:cNvSpPr/>
            <p:nvPr/>
          </p:nvSpPr>
          <p:spPr>
            <a:xfrm>
              <a:off x="3872874" y="169508"/>
              <a:ext cx="1149470" cy="1022593"/>
            </a:xfrm>
            <a:prstGeom prst="rect">
              <a:avLst/>
            </a:prstGeom>
            <a:blipFill rotWithShape="1">
              <a:blip r:embed="rId4">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29" name="Google Shape;229;p10"/>
            <p:cNvSpPr/>
            <p:nvPr/>
          </p:nvSpPr>
          <p:spPr>
            <a:xfrm>
              <a:off x="3872874" y="1308563"/>
              <a:ext cx="3284201" cy="74027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0" name="Google Shape;230;p10"/>
            <p:cNvSpPr txBox="1"/>
            <p:nvPr/>
          </p:nvSpPr>
          <p:spPr>
            <a:xfrm>
              <a:off x="3872875" y="1190222"/>
              <a:ext cx="3284100" cy="1386300"/>
            </a:xfrm>
            <a:prstGeom prst="rect">
              <a:avLst/>
            </a:prstGeom>
            <a:noFill/>
            <a:ln>
              <a:noFill/>
            </a:ln>
          </p:spPr>
          <p:txBody>
            <a:bodyPr spcFirstLastPara="1" wrap="square" lIns="0" tIns="0" rIns="0" bIns="0" anchor="t" anchorCtr="0">
              <a:noAutofit/>
            </a:bodyPr>
            <a:lstStyle/>
            <a:p>
              <a:pPr marL="0" lvl="0" indent="0" algn="l" rtl="0">
                <a:spcBef>
                  <a:spcPts val="0"/>
                </a:spcBef>
                <a:spcAft>
                  <a:spcPts val="0"/>
                </a:spcAft>
                <a:buClr>
                  <a:schemeClr val="dk1"/>
                </a:buClr>
                <a:buSzPts val="1400"/>
                <a:buFont typeface="Gill Sans"/>
                <a:buNone/>
              </a:pPr>
              <a:r>
                <a:rPr lang="en-US" sz="2000" dirty="0">
                  <a:solidFill>
                    <a:schemeClr val="dk1"/>
                  </a:solidFill>
                  <a:latin typeface="Gill Sans"/>
                  <a:ea typeface="Gill Sans"/>
                  <a:cs typeface="Gill Sans"/>
                  <a:sym typeface="Gill Sans"/>
                </a:rPr>
                <a:t>It is important to set goals through this transition and keep your eyes on the prize- finishing the spring semester just as strong as you started it!</a:t>
              </a:r>
              <a:endParaRPr sz="2000" dirty="0"/>
            </a:p>
            <a:p>
              <a:pPr marL="0" marR="0" lvl="0" indent="0" algn="l" rtl="0">
                <a:lnSpc>
                  <a:spcPct val="100000"/>
                </a:lnSpc>
                <a:spcBef>
                  <a:spcPts val="0"/>
                </a:spcBef>
                <a:spcAft>
                  <a:spcPts val="0"/>
                </a:spcAft>
                <a:buClr>
                  <a:schemeClr val="dk1"/>
                </a:buClr>
                <a:buSzPts val="1400"/>
                <a:buFont typeface="Gill Sans"/>
                <a:buNone/>
              </a:pPr>
              <a:endParaRPr sz="1600" dirty="0"/>
            </a:p>
          </p:txBody>
        </p:sp>
        <p:sp>
          <p:nvSpPr>
            <p:cNvPr id="231" name="Google Shape;231;p10">
              <a:extLst>
                <a:ext uri="{C183D7F6-B498-43B3-948B-1728B52AA6E4}">
                  <adec:decorative xmlns:adec="http://schemas.microsoft.com/office/drawing/2017/decorative" val="1"/>
                </a:ext>
              </a:extLst>
            </p:cNvPr>
            <p:cNvSpPr/>
            <p:nvPr/>
          </p:nvSpPr>
          <p:spPr>
            <a:xfrm>
              <a:off x="7731810" y="169508"/>
              <a:ext cx="1149470" cy="1022593"/>
            </a:xfrm>
            <a:prstGeom prst="rect">
              <a:avLst/>
            </a:prstGeom>
            <a:blipFill rotWithShape="1">
              <a:blip r:embed="rId5">
                <a:alphaModFix/>
              </a:blip>
              <a:stretch>
                <a:fillRect/>
              </a:stretch>
            </a:blip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2" name="Google Shape;232;p10"/>
            <p:cNvSpPr/>
            <p:nvPr/>
          </p:nvSpPr>
          <p:spPr>
            <a:xfrm>
              <a:off x="7731810" y="1308563"/>
              <a:ext cx="3284201" cy="740276"/>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3" name="Google Shape;233;p10"/>
            <p:cNvSpPr txBox="1"/>
            <p:nvPr/>
          </p:nvSpPr>
          <p:spPr>
            <a:xfrm>
              <a:off x="7731810" y="1220813"/>
              <a:ext cx="3284100" cy="740400"/>
            </a:xfrm>
            <a:prstGeom prst="rect">
              <a:avLst/>
            </a:prstGeom>
            <a:noFill/>
            <a:ln>
              <a:noFill/>
            </a:ln>
          </p:spPr>
          <p:txBody>
            <a:bodyPr spcFirstLastPara="1" wrap="square" lIns="0" tIns="0" rIns="0" bIns="0" anchor="t" anchorCtr="0">
              <a:noAutofit/>
            </a:bodyPr>
            <a:lstStyle/>
            <a:p>
              <a:pPr marL="0" marR="0" lvl="0" indent="0" algn="l" rtl="0">
                <a:lnSpc>
                  <a:spcPct val="100000"/>
                </a:lnSpc>
                <a:spcBef>
                  <a:spcPts val="0"/>
                </a:spcBef>
                <a:spcAft>
                  <a:spcPts val="0"/>
                </a:spcAft>
                <a:buClr>
                  <a:schemeClr val="dk1"/>
                </a:buClr>
                <a:buSzPts val="1400"/>
                <a:buFont typeface="Gill Sans"/>
                <a:buNone/>
              </a:pPr>
              <a:r>
                <a:rPr lang="en-US" sz="2000" i="0" u="none" strike="noStrike" cap="none" dirty="0">
                  <a:solidFill>
                    <a:schemeClr val="dk1"/>
                  </a:solidFill>
                  <a:latin typeface="Gill Sans"/>
                  <a:ea typeface="Gill Sans"/>
                  <a:cs typeface="Gill Sans"/>
                  <a:sym typeface="Gill Sans"/>
                </a:rPr>
                <a:t>Don’t forget that there are resources available to assist you if you need them:</a:t>
              </a:r>
              <a:endParaRPr sz="2000" dirty="0"/>
            </a:p>
          </p:txBody>
        </p:sp>
        <p:sp>
          <p:nvSpPr>
            <p:cNvPr id="234" name="Google Shape;234;p10"/>
            <p:cNvSpPr/>
            <p:nvPr/>
          </p:nvSpPr>
          <p:spPr>
            <a:xfrm>
              <a:off x="7731810" y="2103007"/>
              <a:ext cx="3284201" cy="774898"/>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35" name="Google Shape;235;p10"/>
            <p:cNvSpPr txBox="1"/>
            <p:nvPr/>
          </p:nvSpPr>
          <p:spPr>
            <a:xfrm>
              <a:off x="7731800" y="2210926"/>
              <a:ext cx="3284100" cy="1386300"/>
            </a:xfrm>
            <a:prstGeom prst="rect">
              <a:avLst/>
            </a:prstGeom>
            <a:noFill/>
            <a:ln>
              <a:noFill/>
            </a:ln>
          </p:spPr>
          <p:txBody>
            <a:bodyPr spcFirstLastPara="1" wrap="square" lIns="0" tIns="0" rIns="0" bIns="0" anchor="t" anchorCtr="0">
              <a:noAutofit/>
            </a:bodyPr>
            <a:lstStyle/>
            <a:p>
              <a:pPr marL="457200" marR="0" lvl="0" indent="-330200" algn="l" rtl="0">
                <a:lnSpc>
                  <a:spcPct val="100000"/>
                </a:lnSpc>
                <a:spcBef>
                  <a:spcPts val="0"/>
                </a:spcBef>
                <a:spcAft>
                  <a:spcPts val="0"/>
                </a:spcAft>
                <a:buClr>
                  <a:schemeClr val="dk1"/>
                </a:buClr>
                <a:buSzPts val="1600"/>
                <a:buFont typeface="Gill Sans"/>
                <a:buChar char="●"/>
              </a:pPr>
              <a:r>
                <a:rPr lang="en-US" sz="1600" b="0" i="0" u="none" strike="noStrike" cap="none" dirty="0">
                  <a:solidFill>
                    <a:schemeClr val="dk1"/>
                  </a:solidFill>
                  <a:latin typeface="Gill Sans"/>
                  <a:ea typeface="Gill Sans"/>
                  <a:cs typeface="Gill Sans"/>
                  <a:sym typeface="Gill Sans"/>
                </a:rPr>
                <a:t>Your professors</a:t>
              </a:r>
              <a:endParaRPr sz="1600" dirty="0"/>
            </a:p>
            <a:p>
              <a:pPr marL="457200" marR="0" lvl="0" indent="-330200" algn="l" rtl="0">
                <a:lnSpc>
                  <a:spcPct val="100000"/>
                </a:lnSpc>
                <a:spcBef>
                  <a:spcPts val="0"/>
                </a:spcBef>
                <a:spcAft>
                  <a:spcPts val="0"/>
                </a:spcAft>
                <a:buClr>
                  <a:schemeClr val="dk1"/>
                </a:buClr>
                <a:buSzPts val="1600"/>
                <a:buFont typeface="Gill Sans"/>
                <a:buChar char="●"/>
              </a:pPr>
              <a:r>
                <a:rPr lang="en-US" sz="1600" b="0" i="0" u="none" strike="noStrike" cap="none" dirty="0">
                  <a:solidFill>
                    <a:schemeClr val="dk1"/>
                  </a:solidFill>
                  <a:latin typeface="Gill Sans"/>
                  <a:ea typeface="Gill Sans"/>
                  <a:cs typeface="Gill Sans"/>
                  <a:sym typeface="Gill Sans"/>
                </a:rPr>
                <a:t>Your classmates</a:t>
              </a:r>
              <a:endParaRPr sz="1600" dirty="0"/>
            </a:p>
            <a:p>
              <a:pPr marL="457200" marR="0" lvl="0" indent="-330200" algn="l" rtl="0">
                <a:lnSpc>
                  <a:spcPct val="100000"/>
                </a:lnSpc>
                <a:spcBef>
                  <a:spcPts val="0"/>
                </a:spcBef>
                <a:spcAft>
                  <a:spcPts val="0"/>
                </a:spcAft>
                <a:buClr>
                  <a:schemeClr val="dk1"/>
                </a:buClr>
                <a:buSzPts val="1600"/>
                <a:buFont typeface="Gill Sans"/>
                <a:buChar char="●"/>
              </a:pPr>
              <a:r>
                <a:rPr lang="en-US" sz="1600" b="0" i="0" u="none" strike="noStrike" cap="none" dirty="0">
                  <a:solidFill>
                    <a:schemeClr val="dk1"/>
                  </a:solidFill>
                  <a:latin typeface="Gill Sans"/>
                  <a:ea typeface="Gill Sans"/>
                  <a:cs typeface="Gill Sans"/>
                  <a:sym typeface="Gill Sans"/>
                </a:rPr>
                <a:t>Learning Commons Services</a:t>
              </a:r>
              <a:endParaRPr sz="1600" dirty="0"/>
            </a:p>
          </p:txBody>
        </p:sp>
      </p:gr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B48616-06D7-486D-8DAA-5848D046FD96}"/>
              </a:ext>
            </a:extLst>
          </p:cNvPr>
          <p:cNvSpPr>
            <a:spLocks noGrp="1"/>
          </p:cNvSpPr>
          <p:nvPr>
            <p:ph type="title"/>
          </p:nvPr>
        </p:nvSpPr>
        <p:spPr/>
        <p:txBody>
          <a:bodyPr/>
          <a:lstStyle/>
          <a:p>
            <a:r>
              <a:rPr lang="en-US" dirty="0"/>
              <a:t>DON’T FORGET TO REACH OUT FOR HELP IF AND WHEN YOU NEED IT!</a:t>
            </a:r>
          </a:p>
        </p:txBody>
      </p:sp>
      <p:sp>
        <p:nvSpPr>
          <p:cNvPr id="3" name="Text Placeholder 2">
            <a:extLst>
              <a:ext uri="{FF2B5EF4-FFF2-40B4-BE49-F238E27FC236}">
                <a16:creationId xmlns:a16="http://schemas.microsoft.com/office/drawing/2014/main" id="{9B8F76D4-2B54-461C-BD3C-CE5A45980651}"/>
              </a:ext>
            </a:extLst>
          </p:cNvPr>
          <p:cNvSpPr>
            <a:spLocks noGrp="1"/>
          </p:cNvSpPr>
          <p:nvPr>
            <p:ph type="body" idx="1"/>
          </p:nvPr>
        </p:nvSpPr>
        <p:spPr>
          <a:xfrm>
            <a:off x="581192" y="2180496"/>
            <a:ext cx="11029615" cy="1480154"/>
          </a:xfrm>
        </p:spPr>
        <p:txBody>
          <a:bodyPr>
            <a:normAutofit/>
          </a:bodyPr>
          <a:lstStyle/>
          <a:p>
            <a:pPr marL="123444" indent="0" algn="ctr">
              <a:buNone/>
            </a:pPr>
            <a:r>
              <a:rPr lang="en-US" sz="2800" dirty="0"/>
              <a:t>The Learning Commons is </a:t>
            </a:r>
            <a:r>
              <a:rPr lang="en-US" sz="2800" i="1" dirty="0"/>
              <a:t>your</a:t>
            </a:r>
            <a:r>
              <a:rPr lang="en-US" sz="2800" dirty="0"/>
              <a:t> hub for </a:t>
            </a:r>
            <a:r>
              <a:rPr lang="en-US" sz="2800" dirty="0">
                <a:solidFill>
                  <a:schemeClr val="accent2"/>
                </a:solidFill>
              </a:rPr>
              <a:t>academic support </a:t>
            </a:r>
            <a:r>
              <a:rPr lang="en-US" sz="2800" dirty="0"/>
              <a:t>and </a:t>
            </a:r>
            <a:r>
              <a:rPr lang="en-US" sz="2800" dirty="0">
                <a:solidFill>
                  <a:schemeClr val="accent2"/>
                </a:solidFill>
              </a:rPr>
              <a:t>success skill building</a:t>
            </a:r>
            <a:r>
              <a:rPr lang="en-US" sz="2800" dirty="0"/>
              <a:t>. If you’re struggling with time management, schedule an appointment with an Academic Coach!</a:t>
            </a:r>
          </a:p>
        </p:txBody>
      </p:sp>
      <p:pic>
        <p:nvPicPr>
          <p:cNvPr id="4" name="Graphic 3">
            <a:extLst>
              <a:ext uri="{FF2B5EF4-FFF2-40B4-BE49-F238E27FC236}">
                <a16:creationId xmlns:a16="http://schemas.microsoft.com/office/drawing/2014/main" id="{4D6D650E-42E7-4330-99F2-77D50D29CE86}"/>
              </a:ext>
              <a:ext uri="{C183D7F6-B498-43B3-948B-1728B52AA6E4}">
                <adec:decorative xmlns:adec="http://schemas.microsoft.com/office/drawing/2017/decorative" val="1"/>
              </a:ext>
            </a:extLst>
          </p:cNvPr>
          <p:cNvPicPr>
            <a:picLocks noChangeAspect="1"/>
          </p:cNvPicPr>
          <p:nvPr/>
        </p:nvPicPr>
        <p:blipFill>
          <a:blip r:embed="rId2">
            <a:extLst>
              <a:ext uri="{96DAC541-7B7A-43D3-8B79-37D633B846F1}">
                <asvg:svgBlip xmlns:asvg="http://schemas.microsoft.com/office/drawing/2016/SVG/main" r:embed="rId3"/>
              </a:ext>
            </a:extLst>
          </a:blip>
          <a:stretch>
            <a:fillRect/>
          </a:stretch>
        </p:blipFill>
        <p:spPr>
          <a:xfrm>
            <a:off x="865653" y="4125190"/>
            <a:ext cx="914400" cy="914400"/>
          </a:xfrm>
          <a:prstGeom prst="rect">
            <a:avLst/>
          </a:prstGeom>
        </p:spPr>
      </p:pic>
      <p:pic>
        <p:nvPicPr>
          <p:cNvPr id="5" name="Graphic 4">
            <a:extLst>
              <a:ext uri="{FF2B5EF4-FFF2-40B4-BE49-F238E27FC236}">
                <a16:creationId xmlns:a16="http://schemas.microsoft.com/office/drawing/2014/main" id="{C8C1E2E0-3A8D-4A83-9033-D38AB4921527}"/>
              </a:ext>
              <a:ext uri="{C183D7F6-B498-43B3-948B-1728B52AA6E4}">
                <adec:decorative xmlns:adec="http://schemas.microsoft.com/office/drawing/2017/decorative" val="1"/>
              </a:ext>
            </a:extLst>
          </p:cNvPr>
          <p:cNvPicPr>
            <a:picLocks noChangeAspect="1"/>
          </p:cNvPicPr>
          <p:nvPr/>
        </p:nvPicPr>
        <p:blipFill>
          <a:blip r:embed="rId4">
            <a:extLst>
              <a:ext uri="{96DAC541-7B7A-43D3-8B79-37D633B846F1}">
                <asvg:svgBlip xmlns:asvg="http://schemas.microsoft.com/office/drawing/2016/SVG/main" r:embed="rId5"/>
              </a:ext>
            </a:extLst>
          </a:blip>
          <a:stretch>
            <a:fillRect/>
          </a:stretch>
        </p:blipFill>
        <p:spPr>
          <a:xfrm>
            <a:off x="865653" y="5025481"/>
            <a:ext cx="914400" cy="914400"/>
          </a:xfrm>
          <a:prstGeom prst="rect">
            <a:avLst/>
          </a:prstGeom>
        </p:spPr>
      </p:pic>
      <p:pic>
        <p:nvPicPr>
          <p:cNvPr id="6" name="Graphic 5">
            <a:extLst>
              <a:ext uri="{FF2B5EF4-FFF2-40B4-BE49-F238E27FC236}">
                <a16:creationId xmlns:a16="http://schemas.microsoft.com/office/drawing/2014/main" id="{014F364D-66AF-494A-AE82-9BB04FAD06D0}"/>
              </a:ext>
              <a:ext uri="{C183D7F6-B498-43B3-948B-1728B52AA6E4}">
                <adec:decorative xmlns:adec="http://schemas.microsoft.com/office/drawing/2017/decorative" val="1"/>
              </a:ext>
            </a:extLst>
          </p:cNvPr>
          <p:cNvPicPr>
            <a:picLocks noChangeAspect="1"/>
          </p:cNvPicPr>
          <p:nvPr/>
        </p:nvPicPr>
        <p:blipFill>
          <a:blip r:embed="rId6">
            <a:extLst>
              <a:ext uri="{96DAC541-7B7A-43D3-8B79-37D633B846F1}">
                <asvg:svgBlip xmlns:asvg="http://schemas.microsoft.com/office/drawing/2016/SVG/main" r:embed="rId7"/>
              </a:ext>
            </a:extLst>
          </a:blip>
          <a:stretch>
            <a:fillRect/>
          </a:stretch>
        </p:blipFill>
        <p:spPr>
          <a:xfrm>
            <a:off x="6532361" y="4125190"/>
            <a:ext cx="914400" cy="914400"/>
          </a:xfrm>
          <a:prstGeom prst="rect">
            <a:avLst/>
          </a:prstGeom>
        </p:spPr>
      </p:pic>
      <p:pic>
        <p:nvPicPr>
          <p:cNvPr id="7" name="Graphic 6">
            <a:extLst>
              <a:ext uri="{FF2B5EF4-FFF2-40B4-BE49-F238E27FC236}">
                <a16:creationId xmlns:a16="http://schemas.microsoft.com/office/drawing/2014/main" id="{C8BB2492-716C-4C8C-BE82-0D4EC939E017}"/>
              </a:ext>
              <a:ext uri="{C183D7F6-B498-43B3-948B-1728B52AA6E4}">
                <adec:decorative xmlns:adec="http://schemas.microsoft.com/office/drawing/2017/decorative" val="1"/>
              </a:ext>
            </a:extLst>
          </p:cNvPr>
          <p:cNvPicPr>
            <a:picLocks noChangeAspect="1"/>
          </p:cNvPicPr>
          <p:nvPr/>
        </p:nvPicPr>
        <p:blipFill>
          <a:blip r:embed="rId8">
            <a:extLst>
              <a:ext uri="{96DAC541-7B7A-43D3-8B79-37D633B846F1}">
                <asvg:svgBlip xmlns:asvg="http://schemas.microsoft.com/office/drawing/2016/SVG/main" r:embed="rId9"/>
              </a:ext>
            </a:extLst>
          </a:blip>
          <a:stretch>
            <a:fillRect/>
          </a:stretch>
        </p:blipFill>
        <p:spPr>
          <a:xfrm>
            <a:off x="6532361" y="5025481"/>
            <a:ext cx="914400" cy="914400"/>
          </a:xfrm>
          <a:prstGeom prst="rect">
            <a:avLst/>
          </a:prstGeom>
        </p:spPr>
      </p:pic>
      <p:sp>
        <p:nvSpPr>
          <p:cNvPr id="8" name="TextBox 7">
            <a:extLst>
              <a:ext uri="{FF2B5EF4-FFF2-40B4-BE49-F238E27FC236}">
                <a16:creationId xmlns:a16="http://schemas.microsoft.com/office/drawing/2014/main" id="{2D7B2C91-7287-4D5B-A9C1-4E8E210C2141}"/>
              </a:ext>
            </a:extLst>
          </p:cNvPr>
          <p:cNvSpPr txBox="1"/>
          <p:nvPr/>
        </p:nvSpPr>
        <p:spPr>
          <a:xfrm>
            <a:off x="1780053" y="4360951"/>
            <a:ext cx="4418091" cy="461665"/>
          </a:xfrm>
          <a:prstGeom prst="rect">
            <a:avLst/>
          </a:prstGeom>
          <a:noFill/>
        </p:spPr>
        <p:txBody>
          <a:bodyPr wrap="square" rtlCol="0">
            <a:spAutoFit/>
          </a:bodyPr>
          <a:lstStyle/>
          <a:p>
            <a:r>
              <a:rPr lang="en-US" sz="2400" dirty="0">
                <a:solidFill>
                  <a:schemeClr val="accent2"/>
                </a:solidFill>
                <a:latin typeface="Gill Sans" panose="020B0604020202020204" charset="0"/>
              </a:rPr>
              <a:t>learningcommons@uc.edu</a:t>
            </a:r>
          </a:p>
        </p:txBody>
      </p:sp>
      <p:sp>
        <p:nvSpPr>
          <p:cNvPr id="9" name="TextBox 8">
            <a:extLst>
              <a:ext uri="{FF2B5EF4-FFF2-40B4-BE49-F238E27FC236}">
                <a16:creationId xmlns:a16="http://schemas.microsoft.com/office/drawing/2014/main" id="{12823D4C-11E7-4BD6-A092-ED5A57309CFA}"/>
              </a:ext>
            </a:extLst>
          </p:cNvPr>
          <p:cNvSpPr txBox="1"/>
          <p:nvPr/>
        </p:nvSpPr>
        <p:spPr>
          <a:xfrm>
            <a:off x="1780053" y="5273297"/>
            <a:ext cx="4418091" cy="461665"/>
          </a:xfrm>
          <a:prstGeom prst="rect">
            <a:avLst/>
          </a:prstGeom>
          <a:noFill/>
        </p:spPr>
        <p:txBody>
          <a:bodyPr wrap="square" rtlCol="0">
            <a:spAutoFit/>
          </a:bodyPr>
          <a:lstStyle/>
          <a:p>
            <a:r>
              <a:rPr lang="en-US" sz="2400" dirty="0">
                <a:solidFill>
                  <a:schemeClr val="accent2"/>
                </a:solidFill>
                <a:latin typeface="Gill Sans" panose="020B0604020202020204" charset="0"/>
              </a:rPr>
              <a:t>(513) 556-3244</a:t>
            </a:r>
          </a:p>
        </p:txBody>
      </p:sp>
      <p:sp>
        <p:nvSpPr>
          <p:cNvPr id="10" name="TextBox 9">
            <a:extLst>
              <a:ext uri="{FF2B5EF4-FFF2-40B4-BE49-F238E27FC236}">
                <a16:creationId xmlns:a16="http://schemas.microsoft.com/office/drawing/2014/main" id="{4E1FD732-DC00-41EA-8251-1EB346C82479}"/>
              </a:ext>
            </a:extLst>
          </p:cNvPr>
          <p:cNvSpPr txBox="1"/>
          <p:nvPr/>
        </p:nvSpPr>
        <p:spPr>
          <a:xfrm>
            <a:off x="7452042" y="4360951"/>
            <a:ext cx="4418091" cy="461665"/>
          </a:xfrm>
          <a:prstGeom prst="rect">
            <a:avLst/>
          </a:prstGeom>
          <a:noFill/>
        </p:spPr>
        <p:txBody>
          <a:bodyPr wrap="square" rtlCol="0">
            <a:spAutoFit/>
          </a:bodyPr>
          <a:lstStyle/>
          <a:p>
            <a:r>
              <a:rPr lang="en-US" sz="2400" dirty="0">
                <a:solidFill>
                  <a:schemeClr val="accent2"/>
                </a:solidFill>
                <a:latin typeface="Gill Sans" panose="020B0604020202020204" charset="0"/>
              </a:rPr>
              <a:t>uc.edu/learningcommons</a:t>
            </a:r>
          </a:p>
        </p:txBody>
      </p:sp>
      <p:sp>
        <p:nvSpPr>
          <p:cNvPr id="11" name="TextBox 10">
            <a:extLst>
              <a:ext uri="{FF2B5EF4-FFF2-40B4-BE49-F238E27FC236}">
                <a16:creationId xmlns:a16="http://schemas.microsoft.com/office/drawing/2014/main" id="{8B8106CD-700F-4656-8711-A3847A4CC8D4}"/>
              </a:ext>
            </a:extLst>
          </p:cNvPr>
          <p:cNvSpPr txBox="1"/>
          <p:nvPr/>
        </p:nvSpPr>
        <p:spPr>
          <a:xfrm>
            <a:off x="7452042" y="5258903"/>
            <a:ext cx="3694567" cy="461665"/>
          </a:xfrm>
          <a:prstGeom prst="rect">
            <a:avLst/>
          </a:prstGeom>
          <a:noFill/>
        </p:spPr>
        <p:txBody>
          <a:bodyPr wrap="square" rtlCol="0">
            <a:spAutoFit/>
          </a:bodyPr>
          <a:lstStyle/>
          <a:p>
            <a:r>
              <a:rPr lang="en-US" sz="2400" dirty="0">
                <a:solidFill>
                  <a:schemeClr val="accent2"/>
                </a:solidFill>
                <a:latin typeface="Gill Sans" panose="020B0604020202020204" charset="0"/>
              </a:rPr>
              <a:t>@</a:t>
            </a:r>
            <a:r>
              <a:rPr lang="en-US" sz="2400" dirty="0" err="1">
                <a:solidFill>
                  <a:schemeClr val="accent2"/>
                </a:solidFill>
                <a:latin typeface="Gill Sans" panose="020B0604020202020204" charset="0"/>
              </a:rPr>
              <a:t>UCLearningCommons</a:t>
            </a:r>
            <a:endParaRPr lang="en-US" sz="2400" dirty="0">
              <a:solidFill>
                <a:schemeClr val="accent2"/>
              </a:solidFill>
              <a:latin typeface="Gill Sans" panose="020B0604020202020204" charset="0"/>
            </a:endParaRPr>
          </a:p>
        </p:txBody>
      </p:sp>
    </p:spTree>
    <p:extLst>
      <p:ext uri="{BB962C8B-B14F-4D97-AF65-F5344CB8AC3E}">
        <p14:creationId xmlns:p14="http://schemas.microsoft.com/office/powerpoint/2010/main" val="3994662461"/>
      </p:ext>
    </p:extLst>
  </p:cSld>
  <p:clrMapOvr>
    <a:masterClrMapping/>
  </p:clrMapOvr>
</p:sld>
</file>

<file path=ppt/theme/theme1.xml><?xml version="1.0" encoding="utf-8"?>
<a:theme xmlns:a="http://schemas.openxmlformats.org/drawingml/2006/main" name="Dividend">
  <a:themeElements>
    <a:clrScheme name="Dividend">
      <a:dk1>
        <a:srgbClr val="000000"/>
      </a:dk1>
      <a:lt1>
        <a:srgbClr val="FFFFFF"/>
      </a:lt1>
      <a:dk2>
        <a:srgbClr val="3D3D3D"/>
      </a:dk2>
      <a:lt2>
        <a:srgbClr val="EBEBEB"/>
      </a:lt2>
      <a:accent1>
        <a:srgbClr val="4D1434"/>
      </a:accent1>
      <a:accent2>
        <a:srgbClr val="903163"/>
      </a:accent2>
      <a:accent3>
        <a:srgbClr val="B2324B"/>
      </a:accent3>
      <a:accent4>
        <a:srgbClr val="969FA7"/>
      </a:accent4>
      <a:accent5>
        <a:srgbClr val="66B1CE"/>
      </a:accent5>
      <a:accent6>
        <a:srgbClr val="40619D"/>
      </a:accent6>
      <a:hlink>
        <a:srgbClr val="828282"/>
      </a:hlink>
      <a:folHlink>
        <a:srgbClr val="A5A5A5"/>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18</TotalTime>
  <Words>1163</Words>
  <Application>Microsoft Office PowerPoint</Application>
  <PresentationFormat>Widescreen</PresentationFormat>
  <Paragraphs>76</Paragraphs>
  <Slides>11</Slides>
  <Notes>10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11</vt:i4>
      </vt:variant>
    </vt:vector>
  </HeadingPairs>
  <TitlesOfParts>
    <vt:vector size="16" baseType="lpstr">
      <vt:lpstr>Gill Sans</vt:lpstr>
      <vt:lpstr>Calibri</vt:lpstr>
      <vt:lpstr>Noto Sans Symbols</vt:lpstr>
      <vt:lpstr>Arial</vt:lpstr>
      <vt:lpstr>Dividend</vt:lpstr>
      <vt:lpstr>MANAGING ONLINE CLASSES</vt:lpstr>
      <vt:lpstr>CHECK IN QUESTION:  HAVE YOU TAKEN ANY ONLINE CLASSES? IF YES, HOW DO YOU LIKE THEM? IF NO, WHY HAVEN’T YOU?</vt:lpstr>
      <vt:lpstr>For each of us, there are reasons why we do or don’t take classes in an online format. Some may think they learn better in the classroom while others enjoy schedule flexibility of online classes.  In our programs, some of us may not have a choice one way or the other.  Now, at this point, we’re all shifting to virtual learning whether we enjoy it or not. Learning how to manage all your classes becoming virtualized may be a task, but we have steps to help!</vt:lpstr>
      <vt:lpstr>STEP 1: REGROUP</vt:lpstr>
      <vt:lpstr>STEP 2: UNDERSTAND WHAT YOUR COURSE/ WORK LOOKS LIKE NOW  </vt:lpstr>
      <vt:lpstr>STEP 3: GET ORGANIZED</vt:lpstr>
      <vt:lpstr>STEP 4: PLAN IT OUT</vt:lpstr>
      <vt:lpstr>STEP 5: WRITE IT DOWN!</vt:lpstr>
      <vt:lpstr>HERE ARE A FEW ADDITIONAL TIPS TO CONSIDER IN YOUR STUDIES…</vt:lpstr>
      <vt:lpstr>WRAPPING IT UP</vt:lpstr>
      <vt:lpstr>DON’T FORGET TO REACH OUT FOR HELP IF AND WHEN YOU NEED IT!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MANAGING ONLINE CLASSES</dc:title>
  <dc:creator>Kreinbrink, Jenna (kreinbjc)</dc:creator>
  <cp:lastModifiedBy>Courtney Amicon (truesmcp)</cp:lastModifiedBy>
  <cp:revision>3</cp:revision>
  <dcterms:created xsi:type="dcterms:W3CDTF">2020-03-17T17:42:47Z</dcterms:created>
  <dcterms:modified xsi:type="dcterms:W3CDTF">2020-12-16T21:22:09Z</dcterms:modified>
</cp:coreProperties>
</file>