
<file path=[Content_Types].xml><?xml version="1.0" encoding="utf-8"?>
<Types xmlns="http://schemas.openxmlformats.org/package/2006/content-types">
  <Default Extension="jp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ppt/metadata" ContentType="application/binary"/>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autoCompressPictures="0">
  <p:sldMasterIdLst>
    <p:sldMasterId id="2147483648" r:id="rId1"/>
  </p:sldMasterIdLst>
  <p:notesMasterIdLst>
    <p:notesMasterId r:id="rId13"/>
  </p:notesMasterIdLst>
  <p:sldIdLst>
    <p:sldId id="256" r:id="rId2"/>
    <p:sldId id="257" r:id="rId3"/>
    <p:sldId id="258" r:id="rId4"/>
    <p:sldId id="259" r:id="rId5"/>
    <p:sldId id="260" r:id="rId6"/>
    <p:sldId id="261" r:id="rId7"/>
    <p:sldId id="262" r:id="rId8"/>
    <p:sldId id="263" r:id="rId9"/>
    <p:sldId id="265" r:id="rId10"/>
    <p:sldId id="264" r:id="rId11"/>
    <p:sldId id="267" r:id="rId12"/>
  </p:sldIdLst>
  <p:sldSz cx="12192000" cy="6858000"/>
  <p:notesSz cx="6858000" cy="9144000"/>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http://customooxmlschemas.google.com/">
      <go:slidesCustomData xmlns:go="http://customooxmlschemas.google.com/" xmlns:p15="http://schemas.microsoft.com/office/powerpoint/2012/main" xmlns:p14="http://schemas.microsoft.com/office/powerpoint/2010/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mc="http://schemas.openxmlformats.org/markup-compatibility/2006" xmlns="" r:id="rId16" roundtripDataSignature="AMtx7mgesPInUQ3BrvVThgRp1dxSwrRsEQ=="/>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Fye Employee" initials="" lastIdx="3" clrIdx="0"/>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12" autoAdjust="0"/>
    <p:restoredTop sz="94712" autoAdjust="0"/>
  </p:normalViewPr>
  <p:slideViewPr>
    <p:cSldViewPr snapToGrid="0">
      <p:cViewPr varScale="1">
        <p:scale>
          <a:sx n="81" d="100"/>
          <a:sy n="81" d="100"/>
        </p:scale>
        <p:origin x="725" y="62"/>
      </p:cViewPr>
      <p:guideLst/>
    </p:cSldViewPr>
  </p:slideViewPr>
  <p:outlineViewPr>
    <p:cViewPr>
      <p:scale>
        <a:sx n="33" d="100"/>
        <a:sy n="33" d="100"/>
      </p:scale>
      <p:origin x="0" y="0"/>
    </p:cViewPr>
  </p:outlin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notesMaster" Target="notesMasters/notesMaster1.xml"/><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commentAuthors" Target="commentAuthors.xml"/><Relationship Id="rId2" Type="http://schemas.openxmlformats.org/officeDocument/2006/relationships/slide" Target="slides/slide1.xml"/><Relationship Id="rId16" Type="http://customschemas.google.com/relationships/presentationmetadata" Target="metadata"/><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0" Type="http://schemas.openxmlformats.org/officeDocument/2006/relationships/slide" Target="slides/slide9.xml"/><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Google Shape;3;n"/>
          <p:cNvSpPr txBox="1">
            <a:spLocks noGrp="1"/>
          </p:cNvSpPr>
          <p:nvPr>
            <p:ph type="hdr" idx="2"/>
          </p:nvPr>
        </p:nvSpPr>
        <p:spPr>
          <a:xfrm>
            <a:off x="0" y="0"/>
            <a:ext cx="2971800" cy="458788"/>
          </a:xfrm>
          <a:prstGeom prst="rect">
            <a:avLst/>
          </a:prstGeom>
          <a:noFill/>
          <a:ln>
            <a:noFill/>
          </a:ln>
        </p:spPr>
        <p:txBody>
          <a:bodyPr spcFirstLastPara="1" wrap="square" lIns="91425" tIns="45700" rIns="91425" bIns="45700" anchor="t" anchorCtr="0">
            <a:noAutofit/>
          </a:bodyPr>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4" name="Google Shape;4;n"/>
          <p:cNvSpPr txBox="1">
            <a:spLocks noGrp="1"/>
          </p:cNvSpPr>
          <p:nvPr>
            <p:ph type="dt" idx="10"/>
          </p:nvPr>
        </p:nvSpPr>
        <p:spPr>
          <a:xfrm>
            <a:off x="3884613" y="0"/>
            <a:ext cx="2971800" cy="458788"/>
          </a:xfrm>
          <a:prstGeom prst="rect">
            <a:avLst/>
          </a:prstGeom>
          <a:noFill/>
          <a:ln>
            <a:noFill/>
          </a:ln>
        </p:spPr>
        <p:txBody>
          <a:bodyPr spcFirstLastPara="1" wrap="square" lIns="91425" tIns="45700" rIns="91425" bIns="45700" anchor="t" anchorCtr="0">
            <a:noAutofit/>
          </a:bodyPr>
          <a:lstStyle>
            <a:lvl1pPr marR="0" lvl="0" algn="r"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5" name="Google Shape;5;n"/>
          <p:cNvSpPr>
            <a:spLocks noGrp="1" noRot="1" noChangeAspect="1"/>
          </p:cNvSpPr>
          <p:nvPr>
            <p:ph type="sldImg" idx="3"/>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 name="Google Shape;6;n"/>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lvl1pPr marL="457200" marR="0" lvl="0"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L="914400" marR="0" lvl="1"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2pPr>
            <a:lvl3pPr marL="1371600" marR="0" lvl="2"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3pPr>
            <a:lvl4pPr marL="1828800" marR="0" lvl="3"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4pPr>
            <a:lvl5pPr marL="2286000" marR="0" lvl="4"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5pPr>
            <a:lvl6pPr marL="2743200" marR="0" lvl="5"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6pPr>
            <a:lvl7pPr marL="3200400" marR="0" lvl="6"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7pPr>
            <a:lvl8pPr marL="3657600" marR="0" lvl="7"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8pPr>
            <a:lvl9pPr marL="4114800" marR="0" lvl="8"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9pPr>
          </a:lstStyle>
          <a:p>
            <a:endParaRPr/>
          </a:p>
        </p:txBody>
      </p:sp>
      <p:sp>
        <p:nvSpPr>
          <p:cNvPr id="7" name="Google Shape;7;n"/>
          <p:cNvSpPr txBox="1">
            <a:spLocks noGrp="1"/>
          </p:cNvSpPr>
          <p:nvPr>
            <p:ph type="ftr" idx="11"/>
          </p:nvPr>
        </p:nvSpPr>
        <p:spPr>
          <a:xfrm>
            <a:off x="0" y="8685213"/>
            <a:ext cx="2971800" cy="458787"/>
          </a:xfrm>
          <a:prstGeom prst="rect">
            <a:avLst/>
          </a:prstGeom>
          <a:noFill/>
          <a:ln>
            <a:noFill/>
          </a:ln>
        </p:spPr>
        <p:txBody>
          <a:bodyPr spcFirstLastPara="1" wrap="square" lIns="91425" tIns="45700" rIns="91425" bIns="45700" anchor="b" anchorCtr="0">
            <a:noAutofit/>
          </a:bodyPr>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8" name="Google Shape;8;n"/>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marR="0" lvl="0" indent="0" algn="r" rtl="0">
              <a:spcBef>
                <a:spcPts val="0"/>
              </a:spcBef>
              <a:spcAft>
                <a:spcPts val="0"/>
              </a:spcAft>
              <a:buNone/>
            </a:pPr>
            <a:fld id="{00000000-1234-1234-1234-123412341234}" type="slidenum">
              <a:rPr lang="en-US" sz="1200" b="0" i="0" u="none" strike="noStrike" cap="none">
                <a:solidFill>
                  <a:schemeClr val="dk1"/>
                </a:solidFill>
                <a:latin typeface="Calibri"/>
                <a:ea typeface="Calibri"/>
                <a:cs typeface="Calibri"/>
                <a:sym typeface="Calibri"/>
              </a:rPr>
              <a:t>‹#›</a:t>
            </a:fld>
            <a:endParaRPr sz="1200" b="0" i="0" u="none" strike="noStrike" cap="none">
              <a:solidFill>
                <a:schemeClr val="dk1"/>
              </a:solidFill>
              <a:latin typeface="Calibri"/>
              <a:ea typeface="Calibri"/>
              <a:cs typeface="Calibri"/>
              <a:sym typeface="Calibri"/>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
        <p:cNvGrpSpPr/>
        <p:nvPr/>
      </p:nvGrpSpPr>
      <p:grpSpPr>
        <a:xfrm>
          <a:off x="0" y="0"/>
          <a:ext cx="0" cy="0"/>
          <a:chOff x="0" y="0"/>
          <a:chExt cx="0" cy="0"/>
        </a:xfrm>
      </p:grpSpPr>
      <p:sp>
        <p:nvSpPr>
          <p:cNvPr id="91" name="Google Shape;91;p1: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92" name="Google Shape;92;p1: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6"/>
        <p:cNvGrpSpPr/>
        <p:nvPr/>
      </p:nvGrpSpPr>
      <p:grpSpPr>
        <a:xfrm>
          <a:off x="0" y="0"/>
          <a:ext cx="0" cy="0"/>
          <a:chOff x="0" y="0"/>
          <a:chExt cx="0" cy="0"/>
        </a:xfrm>
      </p:grpSpPr>
      <p:sp>
        <p:nvSpPr>
          <p:cNvPr id="97" name="Google Shape;97;p2: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98" name="Google Shape;98;p2: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2"/>
        <p:cNvGrpSpPr/>
        <p:nvPr/>
      </p:nvGrpSpPr>
      <p:grpSpPr>
        <a:xfrm>
          <a:off x="0" y="0"/>
          <a:ext cx="0" cy="0"/>
          <a:chOff x="0" y="0"/>
          <a:chExt cx="0" cy="0"/>
        </a:xfrm>
      </p:grpSpPr>
      <p:sp>
        <p:nvSpPr>
          <p:cNvPr id="103" name="Google Shape;103;p3: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04" name="Google Shape;104;p3: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8"/>
        <p:cNvGrpSpPr/>
        <p:nvPr/>
      </p:nvGrpSpPr>
      <p:grpSpPr>
        <a:xfrm>
          <a:off x="0" y="0"/>
          <a:ext cx="0" cy="0"/>
          <a:chOff x="0" y="0"/>
          <a:chExt cx="0" cy="0"/>
        </a:xfrm>
      </p:grpSpPr>
      <p:sp>
        <p:nvSpPr>
          <p:cNvPr id="109" name="Google Shape;109;p4: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10" name="Google Shape;110;p4: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4"/>
        <p:cNvGrpSpPr/>
        <p:nvPr/>
      </p:nvGrpSpPr>
      <p:grpSpPr>
        <a:xfrm>
          <a:off x="0" y="0"/>
          <a:ext cx="0" cy="0"/>
          <a:chOff x="0" y="0"/>
          <a:chExt cx="0" cy="0"/>
        </a:xfrm>
      </p:grpSpPr>
      <p:sp>
        <p:nvSpPr>
          <p:cNvPr id="115" name="Google Shape;115;p5: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16" name="Google Shape;116;p5: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r>
              <a:rPr lang="en-US"/>
              <a:t>Quote cited from https://www.appointmentplus.com/blog/why-time-management-is-important/</a:t>
            </a:r>
            <a:endParaRPr/>
          </a:p>
        </p:txBody>
      </p:sp>
      <p:sp>
        <p:nvSpPr>
          <p:cNvPr id="117" name="Google Shape;117;p5: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5</a:t>
            </a:fld>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1"/>
        <p:cNvGrpSpPr/>
        <p:nvPr/>
      </p:nvGrpSpPr>
      <p:grpSpPr>
        <a:xfrm>
          <a:off x="0" y="0"/>
          <a:ext cx="0" cy="0"/>
          <a:chOff x="0" y="0"/>
          <a:chExt cx="0" cy="0"/>
        </a:xfrm>
      </p:grpSpPr>
      <p:sp>
        <p:nvSpPr>
          <p:cNvPr id="122" name="Google Shape;122;p6: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23" name="Google Shape;123;p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7"/>
        <p:cNvGrpSpPr/>
        <p:nvPr/>
      </p:nvGrpSpPr>
      <p:grpSpPr>
        <a:xfrm>
          <a:off x="0" y="0"/>
          <a:ext cx="0" cy="0"/>
          <a:chOff x="0" y="0"/>
          <a:chExt cx="0" cy="0"/>
        </a:xfrm>
      </p:grpSpPr>
      <p:sp>
        <p:nvSpPr>
          <p:cNvPr id="128" name="Google Shape;128;p7: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29" name="Google Shape;129;p7: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3"/>
        <p:cNvGrpSpPr/>
        <p:nvPr/>
      </p:nvGrpSpPr>
      <p:grpSpPr>
        <a:xfrm>
          <a:off x="0" y="0"/>
          <a:ext cx="0" cy="0"/>
          <a:chOff x="0" y="0"/>
          <a:chExt cx="0" cy="0"/>
        </a:xfrm>
      </p:grpSpPr>
      <p:sp>
        <p:nvSpPr>
          <p:cNvPr id="134" name="Google Shape;134;g717747b42f_0_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35" name="Google Shape;135;g717747b42f_0_6: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36" name="Google Shape;136;g717747b42f_0_6: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8</a:t>
            </a:fld>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6"/>
        <p:cNvGrpSpPr/>
        <p:nvPr/>
      </p:nvGrpSpPr>
      <p:grpSpPr>
        <a:xfrm>
          <a:off x="0" y="0"/>
          <a:ext cx="0" cy="0"/>
          <a:chOff x="0" y="0"/>
          <a:chExt cx="0" cy="0"/>
        </a:xfrm>
      </p:grpSpPr>
      <p:sp>
        <p:nvSpPr>
          <p:cNvPr id="177" name="Google Shape;177;p9: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78" name="Google Shape;178;p9: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0"/>
        <p:cNvGrpSpPr/>
        <p:nvPr/>
      </p:nvGrpSpPr>
      <p:grpSpPr>
        <a:xfrm>
          <a:off x="0" y="0"/>
          <a:ext cx="0" cy="0"/>
          <a:chOff x="0" y="0"/>
          <a:chExt cx="0" cy="0"/>
        </a:xfrm>
      </p:grpSpPr>
      <p:sp>
        <p:nvSpPr>
          <p:cNvPr id="141" name="Google Shape;141;p8: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42" name="Google Shape;142;p8: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18"/>
        <p:cNvGrpSpPr/>
        <p:nvPr/>
      </p:nvGrpSpPr>
      <p:grpSpPr>
        <a:xfrm>
          <a:off x="0" y="0"/>
          <a:ext cx="0" cy="0"/>
          <a:chOff x="0" y="0"/>
          <a:chExt cx="0" cy="0"/>
        </a:xfrm>
      </p:grpSpPr>
      <p:sp>
        <p:nvSpPr>
          <p:cNvPr id="19" name="Google Shape;19;p11"/>
          <p:cNvSpPr txBox="1">
            <a:spLocks noGrp="1"/>
          </p:cNvSpPr>
          <p:nvPr>
            <p:ph type="ctrTitle"/>
          </p:nvPr>
        </p:nvSpPr>
        <p:spPr>
          <a:xfrm>
            <a:off x="1774423" y="802298"/>
            <a:ext cx="8637073" cy="2920713"/>
          </a:xfrm>
          <a:prstGeom prst="rect">
            <a:avLst/>
          </a:prstGeom>
          <a:noFill/>
          <a:ln>
            <a:noFill/>
          </a:ln>
        </p:spPr>
        <p:txBody>
          <a:bodyPr spcFirstLastPara="1" wrap="square" lIns="91425" tIns="45700" rIns="91425" bIns="0" anchor="b" anchorCtr="0">
            <a:normAutofit/>
          </a:bodyPr>
          <a:lstStyle>
            <a:lvl1pPr lvl="0" algn="ctr">
              <a:lnSpc>
                <a:spcPct val="90000"/>
              </a:lnSpc>
              <a:spcBef>
                <a:spcPts val="0"/>
              </a:spcBef>
              <a:spcAft>
                <a:spcPts val="0"/>
              </a:spcAft>
              <a:buClr>
                <a:schemeClr val="accent1"/>
              </a:buClr>
              <a:buSzPts val="6600"/>
              <a:buFont typeface="Rockwell"/>
              <a:buNone/>
              <a:defRPr sz="66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20" name="Google Shape;20;p11"/>
          <p:cNvSpPr txBox="1">
            <a:spLocks noGrp="1"/>
          </p:cNvSpPr>
          <p:nvPr>
            <p:ph type="subTitle" idx="1"/>
          </p:nvPr>
        </p:nvSpPr>
        <p:spPr>
          <a:xfrm>
            <a:off x="1774424" y="3724074"/>
            <a:ext cx="8637072" cy="977621"/>
          </a:xfrm>
          <a:prstGeom prst="rect">
            <a:avLst/>
          </a:prstGeom>
          <a:noFill/>
          <a:ln>
            <a:noFill/>
          </a:ln>
        </p:spPr>
        <p:txBody>
          <a:bodyPr spcFirstLastPara="1" wrap="square" lIns="91425" tIns="91425" rIns="91425" bIns="91425" anchor="t" anchorCtr="0">
            <a:normAutofit/>
          </a:bodyPr>
          <a:lstStyle>
            <a:lvl1pPr lvl="0" algn="ctr">
              <a:lnSpc>
                <a:spcPct val="120000"/>
              </a:lnSpc>
              <a:spcBef>
                <a:spcPts val="1000"/>
              </a:spcBef>
              <a:spcAft>
                <a:spcPts val="0"/>
              </a:spcAft>
              <a:buSzPts val="1800"/>
              <a:buNone/>
              <a:defRPr sz="1800" b="0" cap="none">
                <a:solidFill>
                  <a:schemeClr val="lt1"/>
                </a:solidFill>
              </a:defRPr>
            </a:lvl1pPr>
            <a:lvl2pPr lvl="1" algn="ctr">
              <a:lnSpc>
                <a:spcPct val="120000"/>
              </a:lnSpc>
              <a:spcBef>
                <a:spcPts val="500"/>
              </a:spcBef>
              <a:spcAft>
                <a:spcPts val="0"/>
              </a:spcAft>
              <a:buSzPts val="1800"/>
              <a:buNone/>
              <a:defRPr sz="1800"/>
            </a:lvl2pPr>
            <a:lvl3pPr lvl="2" algn="ctr">
              <a:lnSpc>
                <a:spcPct val="120000"/>
              </a:lnSpc>
              <a:spcBef>
                <a:spcPts val="500"/>
              </a:spcBef>
              <a:spcAft>
                <a:spcPts val="0"/>
              </a:spcAft>
              <a:buSzPts val="1800"/>
              <a:buNone/>
              <a:defRPr sz="1800"/>
            </a:lvl3pPr>
            <a:lvl4pPr lvl="3" algn="ctr">
              <a:lnSpc>
                <a:spcPct val="120000"/>
              </a:lnSpc>
              <a:spcBef>
                <a:spcPts val="500"/>
              </a:spcBef>
              <a:spcAft>
                <a:spcPts val="0"/>
              </a:spcAft>
              <a:buSzPts val="1600"/>
              <a:buNone/>
              <a:defRPr sz="1600"/>
            </a:lvl4pPr>
            <a:lvl5pPr lvl="4" algn="ctr">
              <a:lnSpc>
                <a:spcPct val="120000"/>
              </a:lnSpc>
              <a:spcBef>
                <a:spcPts val="500"/>
              </a:spcBef>
              <a:spcAft>
                <a:spcPts val="0"/>
              </a:spcAft>
              <a:buSzPts val="1600"/>
              <a:buNone/>
              <a:defRPr sz="1600"/>
            </a:lvl5pPr>
            <a:lvl6pPr lvl="5" algn="ctr">
              <a:lnSpc>
                <a:spcPct val="120000"/>
              </a:lnSpc>
              <a:spcBef>
                <a:spcPts val="500"/>
              </a:spcBef>
              <a:spcAft>
                <a:spcPts val="0"/>
              </a:spcAft>
              <a:buSzPts val="1600"/>
              <a:buNone/>
              <a:defRPr sz="1600"/>
            </a:lvl6pPr>
            <a:lvl7pPr lvl="6" algn="ctr">
              <a:lnSpc>
                <a:spcPct val="120000"/>
              </a:lnSpc>
              <a:spcBef>
                <a:spcPts val="500"/>
              </a:spcBef>
              <a:spcAft>
                <a:spcPts val="0"/>
              </a:spcAft>
              <a:buSzPts val="1600"/>
              <a:buNone/>
              <a:defRPr sz="1600"/>
            </a:lvl7pPr>
            <a:lvl8pPr lvl="7" algn="ctr">
              <a:lnSpc>
                <a:spcPct val="120000"/>
              </a:lnSpc>
              <a:spcBef>
                <a:spcPts val="500"/>
              </a:spcBef>
              <a:spcAft>
                <a:spcPts val="0"/>
              </a:spcAft>
              <a:buSzPts val="1600"/>
              <a:buNone/>
              <a:defRPr sz="1600"/>
            </a:lvl8pPr>
            <a:lvl9pPr lvl="8" algn="ctr">
              <a:lnSpc>
                <a:spcPct val="120000"/>
              </a:lnSpc>
              <a:spcBef>
                <a:spcPts val="500"/>
              </a:spcBef>
              <a:spcAft>
                <a:spcPts val="0"/>
              </a:spcAft>
              <a:buSzPts val="1600"/>
              <a:buNone/>
              <a:defRPr sz="1600"/>
            </a:lvl9pPr>
          </a:lstStyle>
          <a:p>
            <a:endParaRPr/>
          </a:p>
        </p:txBody>
      </p:sp>
      <p:sp>
        <p:nvSpPr>
          <p:cNvPr id="21" name="Google Shape;21;p11"/>
          <p:cNvSpPr txBox="1">
            <a:spLocks noGrp="1"/>
          </p:cNvSpPr>
          <p:nvPr>
            <p:ph type="dt" idx="10"/>
          </p:nvPr>
        </p:nvSpPr>
        <p:spPr>
          <a:xfrm>
            <a:off x="7242079" y="330370"/>
            <a:ext cx="3500715" cy="309201"/>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22" name="Google Shape;22;p11"/>
          <p:cNvSpPr txBox="1">
            <a:spLocks noGrp="1"/>
          </p:cNvSpPr>
          <p:nvPr>
            <p:ph type="ftr" idx="11"/>
          </p:nvPr>
        </p:nvSpPr>
        <p:spPr>
          <a:xfrm>
            <a:off x="1451579" y="329307"/>
            <a:ext cx="5626774" cy="309201"/>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23" name="Google Shape;23;p11"/>
          <p:cNvSpPr txBox="1">
            <a:spLocks noGrp="1"/>
          </p:cNvSpPr>
          <p:nvPr>
            <p:ph type="sldNum" idx="12"/>
          </p:nvPr>
        </p:nvSpPr>
        <p:spPr>
          <a:xfrm>
            <a:off x="476834" y="798973"/>
            <a:ext cx="811019" cy="503578"/>
          </a:xfrm>
          <a:prstGeom prst="rect">
            <a:avLst/>
          </a:prstGeom>
          <a:noFill/>
          <a:ln>
            <a:noFill/>
          </a:ln>
        </p:spPr>
        <p:txBody>
          <a:bodyPr spcFirstLastPara="1" wrap="square" lIns="91425" tIns="45700" rIns="91425" bIns="45700" anchor="t"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Title and Content" type="obj">
  <p:cSld name="OBJECT">
    <p:spTree>
      <p:nvGrpSpPr>
        <p:cNvPr id="1" name="Shape 24"/>
        <p:cNvGrpSpPr/>
        <p:nvPr/>
      </p:nvGrpSpPr>
      <p:grpSpPr>
        <a:xfrm>
          <a:off x="0" y="0"/>
          <a:ext cx="0" cy="0"/>
          <a:chOff x="0" y="0"/>
          <a:chExt cx="0" cy="0"/>
        </a:xfrm>
      </p:grpSpPr>
      <p:sp>
        <p:nvSpPr>
          <p:cNvPr id="25" name="Google Shape;25;p12"/>
          <p:cNvSpPr txBox="1">
            <a:spLocks noGrp="1"/>
          </p:cNvSpPr>
          <p:nvPr>
            <p:ph type="title"/>
          </p:nvPr>
        </p:nvSpPr>
        <p:spPr>
          <a:xfrm>
            <a:off x="1451579" y="804519"/>
            <a:ext cx="9291215" cy="1049235"/>
          </a:xfrm>
          <a:prstGeom prst="rect">
            <a:avLst/>
          </a:prstGeom>
          <a:noFill/>
          <a:ln>
            <a:noFill/>
          </a:ln>
        </p:spPr>
        <p:txBody>
          <a:bodyPr spcFirstLastPara="1" wrap="square" lIns="91425" tIns="45700" rIns="91425" bIns="45700" anchor="ctr" anchorCtr="0">
            <a:normAutofit/>
          </a:bodyPr>
          <a:lstStyle>
            <a:lvl1pPr lvl="0" algn="ctr">
              <a:lnSpc>
                <a:spcPct val="90000"/>
              </a:lnSpc>
              <a:spcBef>
                <a:spcPts val="0"/>
              </a:spcBef>
              <a:spcAft>
                <a:spcPts val="0"/>
              </a:spcAft>
              <a:buClr>
                <a:schemeClr val="accent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26" name="Google Shape;26;p12"/>
          <p:cNvSpPr txBox="1">
            <a:spLocks noGrp="1"/>
          </p:cNvSpPr>
          <p:nvPr>
            <p:ph type="body" idx="1"/>
          </p:nvPr>
        </p:nvSpPr>
        <p:spPr>
          <a:xfrm>
            <a:off x="1451579" y="2015732"/>
            <a:ext cx="9291215" cy="3450613"/>
          </a:xfrm>
          <a:prstGeom prst="rect">
            <a:avLst/>
          </a:prstGeom>
          <a:noFill/>
          <a:ln>
            <a:noFill/>
          </a:ln>
        </p:spPr>
        <p:txBody>
          <a:bodyPr spcFirstLastPara="1" wrap="square" lIns="91425" tIns="45700" rIns="91425" bIns="45700" anchor="t" anchorCtr="0">
            <a:normAutofit/>
          </a:bodyPr>
          <a:lstStyle>
            <a:lvl1pPr marL="457200" lvl="0" indent="-342900" algn="l">
              <a:lnSpc>
                <a:spcPct val="120000"/>
              </a:lnSpc>
              <a:spcBef>
                <a:spcPts val="1000"/>
              </a:spcBef>
              <a:spcAft>
                <a:spcPts val="0"/>
              </a:spcAft>
              <a:buSzPts val="1800"/>
              <a:buChar char="•"/>
              <a:defRPr/>
            </a:lvl1pPr>
            <a:lvl2pPr marL="914400" lvl="1" indent="-342900" algn="l">
              <a:lnSpc>
                <a:spcPct val="120000"/>
              </a:lnSpc>
              <a:spcBef>
                <a:spcPts val="500"/>
              </a:spcBef>
              <a:spcAft>
                <a:spcPts val="0"/>
              </a:spcAft>
              <a:buSzPts val="1800"/>
              <a:buChar char="•"/>
              <a:defRPr/>
            </a:lvl2pPr>
            <a:lvl3pPr marL="1371600" lvl="2" indent="-342900" algn="l">
              <a:lnSpc>
                <a:spcPct val="120000"/>
              </a:lnSpc>
              <a:spcBef>
                <a:spcPts val="500"/>
              </a:spcBef>
              <a:spcAft>
                <a:spcPts val="0"/>
              </a:spcAft>
              <a:buSzPts val="1800"/>
              <a:buChar char="•"/>
              <a:defRPr/>
            </a:lvl3pPr>
            <a:lvl4pPr marL="1828800" lvl="3" indent="-342900" algn="l">
              <a:lnSpc>
                <a:spcPct val="120000"/>
              </a:lnSpc>
              <a:spcBef>
                <a:spcPts val="500"/>
              </a:spcBef>
              <a:spcAft>
                <a:spcPts val="0"/>
              </a:spcAft>
              <a:buSzPts val="1800"/>
              <a:buChar char="•"/>
              <a:defRPr/>
            </a:lvl4pPr>
            <a:lvl5pPr marL="2286000" lvl="4" indent="-342900" algn="l">
              <a:lnSpc>
                <a:spcPct val="120000"/>
              </a:lnSpc>
              <a:spcBef>
                <a:spcPts val="500"/>
              </a:spcBef>
              <a:spcAft>
                <a:spcPts val="0"/>
              </a:spcAft>
              <a:buSzPts val="1800"/>
              <a:buChar char="•"/>
              <a:defRPr/>
            </a:lvl5pPr>
            <a:lvl6pPr marL="2743200" lvl="5" indent="-342900" algn="l">
              <a:lnSpc>
                <a:spcPct val="120000"/>
              </a:lnSpc>
              <a:spcBef>
                <a:spcPts val="500"/>
              </a:spcBef>
              <a:spcAft>
                <a:spcPts val="0"/>
              </a:spcAft>
              <a:buSzPts val="1800"/>
              <a:buChar char="•"/>
              <a:defRPr/>
            </a:lvl6pPr>
            <a:lvl7pPr marL="3200400" lvl="6" indent="-342900" algn="l">
              <a:lnSpc>
                <a:spcPct val="120000"/>
              </a:lnSpc>
              <a:spcBef>
                <a:spcPts val="500"/>
              </a:spcBef>
              <a:spcAft>
                <a:spcPts val="0"/>
              </a:spcAft>
              <a:buSzPts val="1800"/>
              <a:buChar char="•"/>
              <a:defRPr/>
            </a:lvl7pPr>
            <a:lvl8pPr marL="3657600" lvl="7" indent="-342900" algn="l">
              <a:lnSpc>
                <a:spcPct val="120000"/>
              </a:lnSpc>
              <a:spcBef>
                <a:spcPts val="500"/>
              </a:spcBef>
              <a:spcAft>
                <a:spcPts val="0"/>
              </a:spcAft>
              <a:buSzPts val="1800"/>
              <a:buChar char="•"/>
              <a:defRPr/>
            </a:lvl8pPr>
            <a:lvl9pPr marL="4114800" lvl="8" indent="-342900" algn="l">
              <a:lnSpc>
                <a:spcPct val="120000"/>
              </a:lnSpc>
              <a:spcBef>
                <a:spcPts val="500"/>
              </a:spcBef>
              <a:spcAft>
                <a:spcPts val="0"/>
              </a:spcAft>
              <a:buSzPts val="1800"/>
              <a:buChar char="•"/>
              <a:defRPr/>
            </a:lvl9pPr>
          </a:lstStyle>
          <a:p>
            <a:endParaRPr/>
          </a:p>
        </p:txBody>
      </p:sp>
      <p:sp>
        <p:nvSpPr>
          <p:cNvPr id="27" name="Google Shape;27;p12"/>
          <p:cNvSpPr txBox="1">
            <a:spLocks noGrp="1"/>
          </p:cNvSpPr>
          <p:nvPr>
            <p:ph type="dt" idx="10"/>
          </p:nvPr>
        </p:nvSpPr>
        <p:spPr>
          <a:xfrm>
            <a:off x="7242079" y="330370"/>
            <a:ext cx="3500715" cy="309201"/>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28" name="Google Shape;28;p12"/>
          <p:cNvSpPr txBox="1">
            <a:spLocks noGrp="1"/>
          </p:cNvSpPr>
          <p:nvPr>
            <p:ph type="ftr" idx="11"/>
          </p:nvPr>
        </p:nvSpPr>
        <p:spPr>
          <a:xfrm>
            <a:off x="1451579" y="329307"/>
            <a:ext cx="5626774" cy="309201"/>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29" name="Google Shape;29;p12"/>
          <p:cNvSpPr txBox="1">
            <a:spLocks noGrp="1"/>
          </p:cNvSpPr>
          <p:nvPr>
            <p:ph type="sldNum" idx="12"/>
          </p:nvPr>
        </p:nvSpPr>
        <p:spPr>
          <a:xfrm>
            <a:off x="480060" y="798973"/>
            <a:ext cx="811019" cy="503578"/>
          </a:xfrm>
          <a:prstGeom prst="rect">
            <a:avLst/>
          </a:prstGeom>
          <a:noFill/>
          <a:ln>
            <a:noFill/>
          </a:ln>
        </p:spPr>
        <p:txBody>
          <a:bodyPr spcFirstLastPara="1" wrap="square" lIns="91425" tIns="45700" rIns="91425" bIns="45700" anchor="t"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30"/>
        <p:cNvGrpSpPr/>
        <p:nvPr/>
      </p:nvGrpSpPr>
      <p:grpSpPr>
        <a:xfrm>
          <a:off x="0" y="0"/>
          <a:ext cx="0" cy="0"/>
          <a:chOff x="0" y="0"/>
          <a:chExt cx="0" cy="0"/>
        </a:xfrm>
      </p:grpSpPr>
      <p:sp>
        <p:nvSpPr>
          <p:cNvPr id="31" name="Google Shape;31;p13"/>
          <p:cNvSpPr txBox="1">
            <a:spLocks noGrp="1"/>
          </p:cNvSpPr>
          <p:nvPr>
            <p:ph type="title"/>
          </p:nvPr>
        </p:nvSpPr>
        <p:spPr>
          <a:xfrm>
            <a:off x="1774423" y="1756130"/>
            <a:ext cx="8643154" cy="1969007"/>
          </a:xfrm>
          <a:prstGeom prst="rect">
            <a:avLst/>
          </a:prstGeom>
          <a:noFill/>
          <a:ln>
            <a:noFill/>
          </a:ln>
        </p:spPr>
        <p:txBody>
          <a:bodyPr spcFirstLastPara="1" wrap="square" lIns="91425" tIns="45700" rIns="91425" bIns="45700" anchor="b" anchorCtr="0">
            <a:normAutofit/>
          </a:bodyPr>
          <a:lstStyle>
            <a:lvl1pPr lvl="0" algn="ctr">
              <a:lnSpc>
                <a:spcPct val="90000"/>
              </a:lnSpc>
              <a:spcBef>
                <a:spcPts val="0"/>
              </a:spcBef>
              <a:spcAft>
                <a:spcPts val="0"/>
              </a:spcAft>
              <a:buClr>
                <a:schemeClr val="accent1"/>
              </a:buClr>
              <a:buSzPts val="3600"/>
              <a:buFont typeface="Rockwell"/>
              <a:buNone/>
              <a:defRPr sz="36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32" name="Google Shape;32;p13"/>
          <p:cNvSpPr txBox="1">
            <a:spLocks noGrp="1"/>
          </p:cNvSpPr>
          <p:nvPr>
            <p:ph type="body" idx="1"/>
          </p:nvPr>
        </p:nvSpPr>
        <p:spPr>
          <a:xfrm>
            <a:off x="1774423" y="3725137"/>
            <a:ext cx="8643154" cy="1093987"/>
          </a:xfrm>
          <a:prstGeom prst="rect">
            <a:avLst/>
          </a:prstGeom>
          <a:noFill/>
          <a:ln>
            <a:noFill/>
          </a:ln>
        </p:spPr>
        <p:txBody>
          <a:bodyPr spcFirstLastPara="1" wrap="square" lIns="91425" tIns="91425" rIns="91425" bIns="45700" anchor="t" anchorCtr="0">
            <a:normAutofit/>
          </a:bodyPr>
          <a:lstStyle>
            <a:lvl1pPr marL="457200" lvl="0" indent="-228600" algn="ctr">
              <a:lnSpc>
                <a:spcPct val="120000"/>
              </a:lnSpc>
              <a:spcBef>
                <a:spcPts val="1000"/>
              </a:spcBef>
              <a:spcAft>
                <a:spcPts val="0"/>
              </a:spcAft>
              <a:buSzPts val="1800"/>
              <a:buNone/>
              <a:defRPr sz="1800">
                <a:solidFill>
                  <a:schemeClr val="lt1"/>
                </a:solidFill>
              </a:defRPr>
            </a:lvl1pPr>
            <a:lvl2pPr marL="914400" lvl="1" indent="-228600" algn="l">
              <a:lnSpc>
                <a:spcPct val="120000"/>
              </a:lnSpc>
              <a:spcBef>
                <a:spcPts val="500"/>
              </a:spcBef>
              <a:spcAft>
                <a:spcPts val="0"/>
              </a:spcAft>
              <a:buSzPts val="1800"/>
              <a:buNone/>
              <a:defRPr sz="1800">
                <a:solidFill>
                  <a:schemeClr val="lt1"/>
                </a:solidFill>
              </a:defRPr>
            </a:lvl2pPr>
            <a:lvl3pPr marL="1371600" lvl="2" indent="-228600" algn="l">
              <a:lnSpc>
                <a:spcPct val="120000"/>
              </a:lnSpc>
              <a:spcBef>
                <a:spcPts val="500"/>
              </a:spcBef>
              <a:spcAft>
                <a:spcPts val="0"/>
              </a:spcAft>
              <a:buSzPts val="1800"/>
              <a:buNone/>
              <a:defRPr sz="1800">
                <a:solidFill>
                  <a:schemeClr val="lt1"/>
                </a:solidFill>
              </a:defRPr>
            </a:lvl3pPr>
            <a:lvl4pPr marL="1828800" lvl="3" indent="-228600" algn="l">
              <a:lnSpc>
                <a:spcPct val="120000"/>
              </a:lnSpc>
              <a:spcBef>
                <a:spcPts val="500"/>
              </a:spcBef>
              <a:spcAft>
                <a:spcPts val="0"/>
              </a:spcAft>
              <a:buSzPts val="1600"/>
              <a:buNone/>
              <a:defRPr sz="1600">
                <a:solidFill>
                  <a:schemeClr val="lt1"/>
                </a:solidFill>
              </a:defRPr>
            </a:lvl4pPr>
            <a:lvl5pPr marL="2286000" lvl="4" indent="-228600" algn="l">
              <a:lnSpc>
                <a:spcPct val="120000"/>
              </a:lnSpc>
              <a:spcBef>
                <a:spcPts val="500"/>
              </a:spcBef>
              <a:spcAft>
                <a:spcPts val="0"/>
              </a:spcAft>
              <a:buSzPts val="1600"/>
              <a:buNone/>
              <a:defRPr sz="1600">
                <a:solidFill>
                  <a:schemeClr val="lt1"/>
                </a:solidFill>
              </a:defRPr>
            </a:lvl5pPr>
            <a:lvl6pPr marL="2743200" lvl="5" indent="-228600" algn="l">
              <a:lnSpc>
                <a:spcPct val="120000"/>
              </a:lnSpc>
              <a:spcBef>
                <a:spcPts val="500"/>
              </a:spcBef>
              <a:spcAft>
                <a:spcPts val="0"/>
              </a:spcAft>
              <a:buSzPts val="1600"/>
              <a:buNone/>
              <a:defRPr sz="1600">
                <a:solidFill>
                  <a:schemeClr val="lt1"/>
                </a:solidFill>
              </a:defRPr>
            </a:lvl6pPr>
            <a:lvl7pPr marL="3200400" lvl="6" indent="-228600" algn="l">
              <a:lnSpc>
                <a:spcPct val="120000"/>
              </a:lnSpc>
              <a:spcBef>
                <a:spcPts val="500"/>
              </a:spcBef>
              <a:spcAft>
                <a:spcPts val="0"/>
              </a:spcAft>
              <a:buSzPts val="1600"/>
              <a:buNone/>
              <a:defRPr sz="1600">
                <a:solidFill>
                  <a:schemeClr val="lt1"/>
                </a:solidFill>
              </a:defRPr>
            </a:lvl7pPr>
            <a:lvl8pPr marL="3657600" lvl="7" indent="-228600" algn="l">
              <a:lnSpc>
                <a:spcPct val="120000"/>
              </a:lnSpc>
              <a:spcBef>
                <a:spcPts val="500"/>
              </a:spcBef>
              <a:spcAft>
                <a:spcPts val="0"/>
              </a:spcAft>
              <a:buSzPts val="1600"/>
              <a:buNone/>
              <a:defRPr sz="1600">
                <a:solidFill>
                  <a:schemeClr val="lt1"/>
                </a:solidFill>
              </a:defRPr>
            </a:lvl8pPr>
            <a:lvl9pPr marL="4114800" lvl="8" indent="-228600" algn="l">
              <a:lnSpc>
                <a:spcPct val="120000"/>
              </a:lnSpc>
              <a:spcBef>
                <a:spcPts val="500"/>
              </a:spcBef>
              <a:spcAft>
                <a:spcPts val="0"/>
              </a:spcAft>
              <a:buSzPts val="1600"/>
              <a:buNone/>
              <a:defRPr sz="1600">
                <a:solidFill>
                  <a:schemeClr val="lt1"/>
                </a:solidFill>
              </a:defRPr>
            </a:lvl9pPr>
          </a:lstStyle>
          <a:p>
            <a:endParaRPr/>
          </a:p>
        </p:txBody>
      </p:sp>
      <p:sp>
        <p:nvSpPr>
          <p:cNvPr id="33" name="Google Shape;33;p13"/>
          <p:cNvSpPr txBox="1">
            <a:spLocks noGrp="1"/>
          </p:cNvSpPr>
          <p:nvPr>
            <p:ph type="dt" idx="10"/>
          </p:nvPr>
        </p:nvSpPr>
        <p:spPr>
          <a:xfrm>
            <a:off x="7242079" y="330370"/>
            <a:ext cx="3500715" cy="309201"/>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34" name="Google Shape;34;p13"/>
          <p:cNvSpPr txBox="1">
            <a:spLocks noGrp="1"/>
          </p:cNvSpPr>
          <p:nvPr>
            <p:ph type="ftr" idx="11"/>
          </p:nvPr>
        </p:nvSpPr>
        <p:spPr>
          <a:xfrm>
            <a:off x="1451579" y="329307"/>
            <a:ext cx="5626774" cy="309201"/>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35" name="Google Shape;35;p13"/>
          <p:cNvSpPr txBox="1">
            <a:spLocks noGrp="1"/>
          </p:cNvSpPr>
          <p:nvPr>
            <p:ph type="sldNum" idx="12"/>
          </p:nvPr>
        </p:nvSpPr>
        <p:spPr>
          <a:xfrm>
            <a:off x="480060" y="798973"/>
            <a:ext cx="811019" cy="503578"/>
          </a:xfrm>
          <a:prstGeom prst="rect">
            <a:avLst/>
          </a:prstGeom>
          <a:noFill/>
          <a:ln>
            <a:noFill/>
          </a:ln>
        </p:spPr>
        <p:txBody>
          <a:bodyPr spcFirstLastPara="1" wrap="square" lIns="91425" tIns="45700" rIns="91425" bIns="45700" anchor="t"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wo Content" type="twoObj">
  <p:cSld name="TWO_OBJECTS">
    <p:spTree>
      <p:nvGrpSpPr>
        <p:cNvPr id="1" name="Shape 36"/>
        <p:cNvGrpSpPr/>
        <p:nvPr/>
      </p:nvGrpSpPr>
      <p:grpSpPr>
        <a:xfrm>
          <a:off x="0" y="0"/>
          <a:ext cx="0" cy="0"/>
          <a:chOff x="0" y="0"/>
          <a:chExt cx="0" cy="0"/>
        </a:xfrm>
      </p:grpSpPr>
      <p:sp>
        <p:nvSpPr>
          <p:cNvPr id="37" name="Google Shape;37;p14"/>
          <p:cNvSpPr txBox="1">
            <a:spLocks noGrp="1"/>
          </p:cNvSpPr>
          <p:nvPr>
            <p:ph type="title"/>
          </p:nvPr>
        </p:nvSpPr>
        <p:spPr>
          <a:xfrm>
            <a:off x="1449217" y="804889"/>
            <a:ext cx="9293577" cy="1059305"/>
          </a:xfrm>
          <a:prstGeom prst="rect">
            <a:avLst/>
          </a:prstGeom>
          <a:noFill/>
          <a:ln>
            <a:noFill/>
          </a:ln>
        </p:spPr>
        <p:txBody>
          <a:bodyPr spcFirstLastPara="1" wrap="square" lIns="91425" tIns="45700" rIns="91425" bIns="45700" anchor="ctr" anchorCtr="0">
            <a:normAutofit/>
          </a:bodyPr>
          <a:lstStyle>
            <a:lvl1pPr lvl="0" algn="ctr">
              <a:lnSpc>
                <a:spcPct val="90000"/>
              </a:lnSpc>
              <a:spcBef>
                <a:spcPts val="0"/>
              </a:spcBef>
              <a:spcAft>
                <a:spcPts val="0"/>
              </a:spcAft>
              <a:buClr>
                <a:schemeClr val="accent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38" name="Google Shape;38;p14"/>
          <p:cNvSpPr txBox="1">
            <a:spLocks noGrp="1"/>
          </p:cNvSpPr>
          <p:nvPr>
            <p:ph type="body" idx="1"/>
          </p:nvPr>
        </p:nvSpPr>
        <p:spPr>
          <a:xfrm>
            <a:off x="1447331" y="2010878"/>
            <a:ext cx="4488654" cy="3448595"/>
          </a:xfrm>
          <a:prstGeom prst="rect">
            <a:avLst/>
          </a:prstGeom>
          <a:noFill/>
          <a:ln>
            <a:noFill/>
          </a:ln>
        </p:spPr>
        <p:txBody>
          <a:bodyPr spcFirstLastPara="1" wrap="square" lIns="91425" tIns="45700" rIns="91425" bIns="45700" anchor="t" anchorCtr="0">
            <a:normAutofit/>
          </a:bodyPr>
          <a:lstStyle>
            <a:lvl1pPr marL="457200" lvl="0" indent="-342900" algn="l">
              <a:lnSpc>
                <a:spcPct val="120000"/>
              </a:lnSpc>
              <a:spcBef>
                <a:spcPts val="1000"/>
              </a:spcBef>
              <a:spcAft>
                <a:spcPts val="0"/>
              </a:spcAft>
              <a:buSzPts val="1800"/>
              <a:buChar char="•"/>
              <a:defRPr/>
            </a:lvl1pPr>
            <a:lvl2pPr marL="914400" lvl="1" indent="-342900" algn="l">
              <a:lnSpc>
                <a:spcPct val="120000"/>
              </a:lnSpc>
              <a:spcBef>
                <a:spcPts val="500"/>
              </a:spcBef>
              <a:spcAft>
                <a:spcPts val="0"/>
              </a:spcAft>
              <a:buSzPts val="1800"/>
              <a:buChar char="•"/>
              <a:defRPr/>
            </a:lvl2pPr>
            <a:lvl3pPr marL="1371600" lvl="2" indent="-342900" algn="l">
              <a:lnSpc>
                <a:spcPct val="120000"/>
              </a:lnSpc>
              <a:spcBef>
                <a:spcPts val="500"/>
              </a:spcBef>
              <a:spcAft>
                <a:spcPts val="0"/>
              </a:spcAft>
              <a:buSzPts val="1800"/>
              <a:buChar char="•"/>
              <a:defRPr/>
            </a:lvl3pPr>
            <a:lvl4pPr marL="1828800" lvl="3" indent="-342900" algn="l">
              <a:lnSpc>
                <a:spcPct val="120000"/>
              </a:lnSpc>
              <a:spcBef>
                <a:spcPts val="500"/>
              </a:spcBef>
              <a:spcAft>
                <a:spcPts val="0"/>
              </a:spcAft>
              <a:buSzPts val="1800"/>
              <a:buChar char="•"/>
              <a:defRPr/>
            </a:lvl4pPr>
            <a:lvl5pPr marL="2286000" lvl="4" indent="-342900" algn="l">
              <a:lnSpc>
                <a:spcPct val="120000"/>
              </a:lnSpc>
              <a:spcBef>
                <a:spcPts val="500"/>
              </a:spcBef>
              <a:spcAft>
                <a:spcPts val="0"/>
              </a:spcAft>
              <a:buSzPts val="1800"/>
              <a:buChar char="•"/>
              <a:defRPr/>
            </a:lvl5pPr>
            <a:lvl6pPr marL="2743200" lvl="5" indent="-342900" algn="l">
              <a:lnSpc>
                <a:spcPct val="120000"/>
              </a:lnSpc>
              <a:spcBef>
                <a:spcPts val="500"/>
              </a:spcBef>
              <a:spcAft>
                <a:spcPts val="0"/>
              </a:spcAft>
              <a:buSzPts val="1800"/>
              <a:buChar char="•"/>
              <a:defRPr/>
            </a:lvl6pPr>
            <a:lvl7pPr marL="3200400" lvl="6" indent="-342900" algn="l">
              <a:lnSpc>
                <a:spcPct val="120000"/>
              </a:lnSpc>
              <a:spcBef>
                <a:spcPts val="500"/>
              </a:spcBef>
              <a:spcAft>
                <a:spcPts val="0"/>
              </a:spcAft>
              <a:buSzPts val="1800"/>
              <a:buChar char="•"/>
              <a:defRPr/>
            </a:lvl7pPr>
            <a:lvl8pPr marL="3657600" lvl="7" indent="-342900" algn="l">
              <a:lnSpc>
                <a:spcPct val="120000"/>
              </a:lnSpc>
              <a:spcBef>
                <a:spcPts val="500"/>
              </a:spcBef>
              <a:spcAft>
                <a:spcPts val="0"/>
              </a:spcAft>
              <a:buSzPts val="1800"/>
              <a:buChar char="•"/>
              <a:defRPr/>
            </a:lvl8pPr>
            <a:lvl9pPr marL="4114800" lvl="8" indent="-342900" algn="l">
              <a:lnSpc>
                <a:spcPct val="120000"/>
              </a:lnSpc>
              <a:spcBef>
                <a:spcPts val="500"/>
              </a:spcBef>
              <a:spcAft>
                <a:spcPts val="0"/>
              </a:spcAft>
              <a:buSzPts val="1800"/>
              <a:buChar char="•"/>
              <a:defRPr/>
            </a:lvl9pPr>
          </a:lstStyle>
          <a:p>
            <a:endParaRPr/>
          </a:p>
        </p:txBody>
      </p:sp>
      <p:sp>
        <p:nvSpPr>
          <p:cNvPr id="39" name="Google Shape;39;p14"/>
          <p:cNvSpPr txBox="1">
            <a:spLocks noGrp="1"/>
          </p:cNvSpPr>
          <p:nvPr>
            <p:ph type="body" idx="2"/>
          </p:nvPr>
        </p:nvSpPr>
        <p:spPr>
          <a:xfrm>
            <a:off x="6254140" y="2017343"/>
            <a:ext cx="4488654" cy="3441520"/>
          </a:xfrm>
          <a:prstGeom prst="rect">
            <a:avLst/>
          </a:prstGeom>
          <a:noFill/>
          <a:ln>
            <a:noFill/>
          </a:ln>
        </p:spPr>
        <p:txBody>
          <a:bodyPr spcFirstLastPara="1" wrap="square" lIns="91425" tIns="45700" rIns="91425" bIns="45700" anchor="t" anchorCtr="0">
            <a:normAutofit/>
          </a:bodyPr>
          <a:lstStyle>
            <a:lvl1pPr marL="457200" lvl="0" indent="-342900" algn="l">
              <a:lnSpc>
                <a:spcPct val="120000"/>
              </a:lnSpc>
              <a:spcBef>
                <a:spcPts val="1000"/>
              </a:spcBef>
              <a:spcAft>
                <a:spcPts val="0"/>
              </a:spcAft>
              <a:buSzPts val="1800"/>
              <a:buChar char="•"/>
              <a:defRPr/>
            </a:lvl1pPr>
            <a:lvl2pPr marL="914400" lvl="1" indent="-342900" algn="l">
              <a:lnSpc>
                <a:spcPct val="120000"/>
              </a:lnSpc>
              <a:spcBef>
                <a:spcPts val="500"/>
              </a:spcBef>
              <a:spcAft>
                <a:spcPts val="0"/>
              </a:spcAft>
              <a:buSzPts val="1800"/>
              <a:buChar char="•"/>
              <a:defRPr/>
            </a:lvl2pPr>
            <a:lvl3pPr marL="1371600" lvl="2" indent="-342900" algn="l">
              <a:lnSpc>
                <a:spcPct val="120000"/>
              </a:lnSpc>
              <a:spcBef>
                <a:spcPts val="500"/>
              </a:spcBef>
              <a:spcAft>
                <a:spcPts val="0"/>
              </a:spcAft>
              <a:buSzPts val="1800"/>
              <a:buChar char="•"/>
              <a:defRPr/>
            </a:lvl3pPr>
            <a:lvl4pPr marL="1828800" lvl="3" indent="-342900" algn="l">
              <a:lnSpc>
                <a:spcPct val="120000"/>
              </a:lnSpc>
              <a:spcBef>
                <a:spcPts val="500"/>
              </a:spcBef>
              <a:spcAft>
                <a:spcPts val="0"/>
              </a:spcAft>
              <a:buSzPts val="1800"/>
              <a:buChar char="•"/>
              <a:defRPr/>
            </a:lvl4pPr>
            <a:lvl5pPr marL="2286000" lvl="4" indent="-342900" algn="l">
              <a:lnSpc>
                <a:spcPct val="120000"/>
              </a:lnSpc>
              <a:spcBef>
                <a:spcPts val="500"/>
              </a:spcBef>
              <a:spcAft>
                <a:spcPts val="0"/>
              </a:spcAft>
              <a:buSzPts val="1800"/>
              <a:buChar char="•"/>
              <a:defRPr/>
            </a:lvl5pPr>
            <a:lvl6pPr marL="2743200" lvl="5" indent="-342900" algn="l">
              <a:lnSpc>
                <a:spcPct val="120000"/>
              </a:lnSpc>
              <a:spcBef>
                <a:spcPts val="500"/>
              </a:spcBef>
              <a:spcAft>
                <a:spcPts val="0"/>
              </a:spcAft>
              <a:buSzPts val="1800"/>
              <a:buChar char="•"/>
              <a:defRPr/>
            </a:lvl6pPr>
            <a:lvl7pPr marL="3200400" lvl="6" indent="-342900" algn="l">
              <a:lnSpc>
                <a:spcPct val="120000"/>
              </a:lnSpc>
              <a:spcBef>
                <a:spcPts val="500"/>
              </a:spcBef>
              <a:spcAft>
                <a:spcPts val="0"/>
              </a:spcAft>
              <a:buSzPts val="1800"/>
              <a:buChar char="•"/>
              <a:defRPr/>
            </a:lvl7pPr>
            <a:lvl8pPr marL="3657600" lvl="7" indent="-342900" algn="l">
              <a:lnSpc>
                <a:spcPct val="120000"/>
              </a:lnSpc>
              <a:spcBef>
                <a:spcPts val="500"/>
              </a:spcBef>
              <a:spcAft>
                <a:spcPts val="0"/>
              </a:spcAft>
              <a:buSzPts val="1800"/>
              <a:buChar char="•"/>
              <a:defRPr/>
            </a:lvl8pPr>
            <a:lvl9pPr marL="4114800" lvl="8" indent="-342900" algn="l">
              <a:lnSpc>
                <a:spcPct val="120000"/>
              </a:lnSpc>
              <a:spcBef>
                <a:spcPts val="500"/>
              </a:spcBef>
              <a:spcAft>
                <a:spcPts val="0"/>
              </a:spcAft>
              <a:buSzPts val="1800"/>
              <a:buChar char="•"/>
              <a:defRPr/>
            </a:lvl9pPr>
          </a:lstStyle>
          <a:p>
            <a:endParaRPr/>
          </a:p>
        </p:txBody>
      </p:sp>
      <p:sp>
        <p:nvSpPr>
          <p:cNvPr id="40" name="Google Shape;40;p14"/>
          <p:cNvSpPr txBox="1">
            <a:spLocks noGrp="1"/>
          </p:cNvSpPr>
          <p:nvPr>
            <p:ph type="dt" idx="10"/>
          </p:nvPr>
        </p:nvSpPr>
        <p:spPr>
          <a:xfrm>
            <a:off x="7242079" y="330370"/>
            <a:ext cx="3500715" cy="309201"/>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41" name="Google Shape;41;p14"/>
          <p:cNvSpPr txBox="1">
            <a:spLocks noGrp="1"/>
          </p:cNvSpPr>
          <p:nvPr>
            <p:ph type="ftr" idx="11"/>
          </p:nvPr>
        </p:nvSpPr>
        <p:spPr>
          <a:xfrm>
            <a:off x="1451579" y="329307"/>
            <a:ext cx="5626774" cy="309201"/>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42" name="Google Shape;42;p14"/>
          <p:cNvSpPr txBox="1">
            <a:spLocks noGrp="1"/>
          </p:cNvSpPr>
          <p:nvPr>
            <p:ph type="sldNum" idx="12"/>
          </p:nvPr>
        </p:nvSpPr>
        <p:spPr>
          <a:xfrm>
            <a:off x="480060" y="798973"/>
            <a:ext cx="811019" cy="503578"/>
          </a:xfrm>
          <a:prstGeom prst="rect">
            <a:avLst/>
          </a:prstGeom>
          <a:noFill/>
          <a:ln>
            <a:noFill/>
          </a:ln>
        </p:spPr>
        <p:txBody>
          <a:bodyPr spcFirstLastPara="1" wrap="square" lIns="91425" tIns="45700" rIns="91425" bIns="45700" anchor="t"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Comparison" type="twoTxTwoObj">
  <p:cSld name="TWO_OBJECTS_WITH_TEXT">
    <p:spTree>
      <p:nvGrpSpPr>
        <p:cNvPr id="1" name="Shape 43"/>
        <p:cNvGrpSpPr/>
        <p:nvPr/>
      </p:nvGrpSpPr>
      <p:grpSpPr>
        <a:xfrm>
          <a:off x="0" y="0"/>
          <a:ext cx="0" cy="0"/>
          <a:chOff x="0" y="0"/>
          <a:chExt cx="0" cy="0"/>
        </a:xfrm>
      </p:grpSpPr>
      <p:sp>
        <p:nvSpPr>
          <p:cNvPr id="44" name="Google Shape;44;p15"/>
          <p:cNvSpPr txBox="1">
            <a:spLocks noGrp="1"/>
          </p:cNvSpPr>
          <p:nvPr>
            <p:ph type="title"/>
          </p:nvPr>
        </p:nvSpPr>
        <p:spPr>
          <a:xfrm>
            <a:off x="1447191" y="804163"/>
            <a:ext cx="9295603" cy="1056319"/>
          </a:xfrm>
          <a:prstGeom prst="rect">
            <a:avLst/>
          </a:prstGeom>
          <a:noFill/>
          <a:ln>
            <a:noFill/>
          </a:ln>
        </p:spPr>
        <p:txBody>
          <a:bodyPr spcFirstLastPara="1" wrap="square" lIns="91425" tIns="45700" rIns="91425" bIns="45700" anchor="ctr" anchorCtr="0">
            <a:normAutofit/>
          </a:bodyPr>
          <a:lstStyle>
            <a:lvl1pPr lvl="0" algn="ctr">
              <a:lnSpc>
                <a:spcPct val="90000"/>
              </a:lnSpc>
              <a:spcBef>
                <a:spcPts val="0"/>
              </a:spcBef>
              <a:spcAft>
                <a:spcPts val="0"/>
              </a:spcAft>
              <a:buClr>
                <a:schemeClr val="accent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45" name="Google Shape;45;p15"/>
          <p:cNvSpPr txBox="1">
            <a:spLocks noGrp="1"/>
          </p:cNvSpPr>
          <p:nvPr>
            <p:ph type="body" idx="1"/>
          </p:nvPr>
        </p:nvSpPr>
        <p:spPr>
          <a:xfrm>
            <a:off x="1447191" y="2019549"/>
            <a:ext cx="4488794" cy="801943"/>
          </a:xfrm>
          <a:prstGeom prst="rect">
            <a:avLst/>
          </a:prstGeom>
          <a:noFill/>
          <a:ln>
            <a:noFill/>
          </a:ln>
        </p:spPr>
        <p:txBody>
          <a:bodyPr spcFirstLastPara="1" wrap="square" lIns="91425" tIns="45700" rIns="91425" bIns="45700" anchor="b" anchorCtr="0">
            <a:normAutofit/>
          </a:bodyPr>
          <a:lstStyle>
            <a:lvl1pPr marL="457200" lvl="0" indent="-228600" algn="l">
              <a:lnSpc>
                <a:spcPct val="100000"/>
              </a:lnSpc>
              <a:spcBef>
                <a:spcPts val="1000"/>
              </a:spcBef>
              <a:spcAft>
                <a:spcPts val="0"/>
              </a:spcAft>
              <a:buSzPts val="2200"/>
              <a:buNone/>
              <a:defRPr sz="2200" b="0" cap="none">
                <a:solidFill>
                  <a:schemeClr val="accent1"/>
                </a:solidFill>
              </a:defRPr>
            </a:lvl1pPr>
            <a:lvl2pPr marL="914400" lvl="1" indent="-228600" algn="l">
              <a:lnSpc>
                <a:spcPct val="120000"/>
              </a:lnSpc>
              <a:spcBef>
                <a:spcPts val="500"/>
              </a:spcBef>
              <a:spcAft>
                <a:spcPts val="0"/>
              </a:spcAft>
              <a:buSzPts val="2000"/>
              <a:buNone/>
              <a:defRPr sz="2000" b="1"/>
            </a:lvl2pPr>
            <a:lvl3pPr marL="1371600" lvl="2" indent="-228600" algn="l">
              <a:lnSpc>
                <a:spcPct val="120000"/>
              </a:lnSpc>
              <a:spcBef>
                <a:spcPts val="500"/>
              </a:spcBef>
              <a:spcAft>
                <a:spcPts val="0"/>
              </a:spcAft>
              <a:buSzPts val="1800"/>
              <a:buNone/>
              <a:defRPr sz="1800" b="1"/>
            </a:lvl3pPr>
            <a:lvl4pPr marL="1828800" lvl="3" indent="-228600" algn="l">
              <a:lnSpc>
                <a:spcPct val="120000"/>
              </a:lnSpc>
              <a:spcBef>
                <a:spcPts val="500"/>
              </a:spcBef>
              <a:spcAft>
                <a:spcPts val="0"/>
              </a:spcAft>
              <a:buSzPts val="1600"/>
              <a:buNone/>
              <a:defRPr sz="1600" b="1"/>
            </a:lvl4pPr>
            <a:lvl5pPr marL="2286000" lvl="4" indent="-228600" algn="l">
              <a:lnSpc>
                <a:spcPct val="120000"/>
              </a:lnSpc>
              <a:spcBef>
                <a:spcPts val="500"/>
              </a:spcBef>
              <a:spcAft>
                <a:spcPts val="0"/>
              </a:spcAft>
              <a:buSzPts val="1600"/>
              <a:buNone/>
              <a:defRPr sz="1600" b="1"/>
            </a:lvl5pPr>
            <a:lvl6pPr marL="2743200" lvl="5" indent="-228600" algn="l">
              <a:lnSpc>
                <a:spcPct val="120000"/>
              </a:lnSpc>
              <a:spcBef>
                <a:spcPts val="500"/>
              </a:spcBef>
              <a:spcAft>
                <a:spcPts val="0"/>
              </a:spcAft>
              <a:buSzPts val="1600"/>
              <a:buNone/>
              <a:defRPr sz="1600" b="1"/>
            </a:lvl6pPr>
            <a:lvl7pPr marL="3200400" lvl="6" indent="-228600" algn="l">
              <a:lnSpc>
                <a:spcPct val="120000"/>
              </a:lnSpc>
              <a:spcBef>
                <a:spcPts val="500"/>
              </a:spcBef>
              <a:spcAft>
                <a:spcPts val="0"/>
              </a:spcAft>
              <a:buSzPts val="1600"/>
              <a:buNone/>
              <a:defRPr sz="1600" b="1"/>
            </a:lvl7pPr>
            <a:lvl8pPr marL="3657600" lvl="7" indent="-228600" algn="l">
              <a:lnSpc>
                <a:spcPct val="120000"/>
              </a:lnSpc>
              <a:spcBef>
                <a:spcPts val="500"/>
              </a:spcBef>
              <a:spcAft>
                <a:spcPts val="0"/>
              </a:spcAft>
              <a:buSzPts val="1600"/>
              <a:buNone/>
              <a:defRPr sz="1600" b="1"/>
            </a:lvl8pPr>
            <a:lvl9pPr marL="4114800" lvl="8" indent="-228600" algn="l">
              <a:lnSpc>
                <a:spcPct val="120000"/>
              </a:lnSpc>
              <a:spcBef>
                <a:spcPts val="500"/>
              </a:spcBef>
              <a:spcAft>
                <a:spcPts val="0"/>
              </a:spcAft>
              <a:buSzPts val="1600"/>
              <a:buNone/>
              <a:defRPr sz="1600" b="1"/>
            </a:lvl9pPr>
          </a:lstStyle>
          <a:p>
            <a:endParaRPr/>
          </a:p>
        </p:txBody>
      </p:sp>
      <p:sp>
        <p:nvSpPr>
          <p:cNvPr id="46" name="Google Shape;46;p15"/>
          <p:cNvSpPr txBox="1">
            <a:spLocks noGrp="1"/>
          </p:cNvSpPr>
          <p:nvPr>
            <p:ph type="body" idx="2"/>
          </p:nvPr>
        </p:nvSpPr>
        <p:spPr>
          <a:xfrm>
            <a:off x="1447191" y="2824269"/>
            <a:ext cx="4488794" cy="2644457"/>
          </a:xfrm>
          <a:prstGeom prst="rect">
            <a:avLst/>
          </a:prstGeom>
          <a:noFill/>
          <a:ln>
            <a:noFill/>
          </a:ln>
        </p:spPr>
        <p:txBody>
          <a:bodyPr spcFirstLastPara="1" wrap="square" lIns="91425" tIns="45700" rIns="91425" bIns="45700" anchor="t" anchorCtr="0">
            <a:normAutofit/>
          </a:bodyPr>
          <a:lstStyle>
            <a:lvl1pPr marL="457200" lvl="0" indent="-342900" algn="l">
              <a:lnSpc>
                <a:spcPct val="120000"/>
              </a:lnSpc>
              <a:spcBef>
                <a:spcPts val="1000"/>
              </a:spcBef>
              <a:spcAft>
                <a:spcPts val="0"/>
              </a:spcAft>
              <a:buSzPts val="1800"/>
              <a:buChar char="•"/>
              <a:defRPr/>
            </a:lvl1pPr>
            <a:lvl2pPr marL="914400" lvl="1" indent="-342900" algn="l">
              <a:lnSpc>
                <a:spcPct val="120000"/>
              </a:lnSpc>
              <a:spcBef>
                <a:spcPts val="500"/>
              </a:spcBef>
              <a:spcAft>
                <a:spcPts val="0"/>
              </a:spcAft>
              <a:buSzPts val="1800"/>
              <a:buChar char="•"/>
              <a:defRPr/>
            </a:lvl2pPr>
            <a:lvl3pPr marL="1371600" lvl="2" indent="-342900" algn="l">
              <a:lnSpc>
                <a:spcPct val="120000"/>
              </a:lnSpc>
              <a:spcBef>
                <a:spcPts val="500"/>
              </a:spcBef>
              <a:spcAft>
                <a:spcPts val="0"/>
              </a:spcAft>
              <a:buSzPts val="1800"/>
              <a:buChar char="•"/>
              <a:defRPr/>
            </a:lvl3pPr>
            <a:lvl4pPr marL="1828800" lvl="3" indent="-342900" algn="l">
              <a:lnSpc>
                <a:spcPct val="120000"/>
              </a:lnSpc>
              <a:spcBef>
                <a:spcPts val="500"/>
              </a:spcBef>
              <a:spcAft>
                <a:spcPts val="0"/>
              </a:spcAft>
              <a:buSzPts val="1800"/>
              <a:buChar char="•"/>
              <a:defRPr/>
            </a:lvl4pPr>
            <a:lvl5pPr marL="2286000" lvl="4" indent="-342900" algn="l">
              <a:lnSpc>
                <a:spcPct val="120000"/>
              </a:lnSpc>
              <a:spcBef>
                <a:spcPts val="500"/>
              </a:spcBef>
              <a:spcAft>
                <a:spcPts val="0"/>
              </a:spcAft>
              <a:buSzPts val="1800"/>
              <a:buChar char="•"/>
              <a:defRPr/>
            </a:lvl5pPr>
            <a:lvl6pPr marL="2743200" lvl="5" indent="-342900" algn="l">
              <a:lnSpc>
                <a:spcPct val="120000"/>
              </a:lnSpc>
              <a:spcBef>
                <a:spcPts val="500"/>
              </a:spcBef>
              <a:spcAft>
                <a:spcPts val="0"/>
              </a:spcAft>
              <a:buSzPts val="1800"/>
              <a:buChar char="•"/>
              <a:defRPr/>
            </a:lvl6pPr>
            <a:lvl7pPr marL="3200400" lvl="6" indent="-342900" algn="l">
              <a:lnSpc>
                <a:spcPct val="120000"/>
              </a:lnSpc>
              <a:spcBef>
                <a:spcPts val="500"/>
              </a:spcBef>
              <a:spcAft>
                <a:spcPts val="0"/>
              </a:spcAft>
              <a:buSzPts val="1800"/>
              <a:buChar char="•"/>
              <a:defRPr/>
            </a:lvl7pPr>
            <a:lvl8pPr marL="3657600" lvl="7" indent="-342900" algn="l">
              <a:lnSpc>
                <a:spcPct val="120000"/>
              </a:lnSpc>
              <a:spcBef>
                <a:spcPts val="500"/>
              </a:spcBef>
              <a:spcAft>
                <a:spcPts val="0"/>
              </a:spcAft>
              <a:buSzPts val="1800"/>
              <a:buChar char="•"/>
              <a:defRPr/>
            </a:lvl8pPr>
            <a:lvl9pPr marL="4114800" lvl="8" indent="-342900" algn="l">
              <a:lnSpc>
                <a:spcPct val="120000"/>
              </a:lnSpc>
              <a:spcBef>
                <a:spcPts val="500"/>
              </a:spcBef>
              <a:spcAft>
                <a:spcPts val="0"/>
              </a:spcAft>
              <a:buSzPts val="1800"/>
              <a:buChar char="•"/>
              <a:defRPr/>
            </a:lvl9pPr>
          </a:lstStyle>
          <a:p>
            <a:endParaRPr/>
          </a:p>
        </p:txBody>
      </p:sp>
      <p:sp>
        <p:nvSpPr>
          <p:cNvPr id="47" name="Google Shape;47;p15"/>
          <p:cNvSpPr txBox="1">
            <a:spLocks noGrp="1"/>
          </p:cNvSpPr>
          <p:nvPr>
            <p:ph type="body" idx="3"/>
          </p:nvPr>
        </p:nvSpPr>
        <p:spPr>
          <a:xfrm>
            <a:off x="6256025" y="2023003"/>
            <a:ext cx="4488794" cy="802237"/>
          </a:xfrm>
          <a:prstGeom prst="rect">
            <a:avLst/>
          </a:prstGeom>
          <a:noFill/>
          <a:ln>
            <a:noFill/>
          </a:ln>
        </p:spPr>
        <p:txBody>
          <a:bodyPr spcFirstLastPara="1" wrap="square" lIns="91425" tIns="45700" rIns="91425" bIns="45700" anchor="b" anchorCtr="0">
            <a:normAutofit/>
          </a:bodyPr>
          <a:lstStyle>
            <a:lvl1pPr marL="457200" lvl="0" indent="-228600" algn="l">
              <a:lnSpc>
                <a:spcPct val="100000"/>
              </a:lnSpc>
              <a:spcBef>
                <a:spcPts val="1000"/>
              </a:spcBef>
              <a:spcAft>
                <a:spcPts val="0"/>
              </a:spcAft>
              <a:buSzPts val="2200"/>
              <a:buNone/>
              <a:defRPr sz="2200" b="0" cap="none">
                <a:solidFill>
                  <a:schemeClr val="accent1"/>
                </a:solidFill>
              </a:defRPr>
            </a:lvl1pPr>
            <a:lvl2pPr marL="914400" lvl="1" indent="-228600" algn="l">
              <a:lnSpc>
                <a:spcPct val="120000"/>
              </a:lnSpc>
              <a:spcBef>
                <a:spcPts val="500"/>
              </a:spcBef>
              <a:spcAft>
                <a:spcPts val="0"/>
              </a:spcAft>
              <a:buSzPts val="2000"/>
              <a:buNone/>
              <a:defRPr sz="2000" b="1"/>
            </a:lvl2pPr>
            <a:lvl3pPr marL="1371600" lvl="2" indent="-228600" algn="l">
              <a:lnSpc>
                <a:spcPct val="120000"/>
              </a:lnSpc>
              <a:spcBef>
                <a:spcPts val="500"/>
              </a:spcBef>
              <a:spcAft>
                <a:spcPts val="0"/>
              </a:spcAft>
              <a:buSzPts val="1800"/>
              <a:buNone/>
              <a:defRPr sz="1800" b="1"/>
            </a:lvl3pPr>
            <a:lvl4pPr marL="1828800" lvl="3" indent="-228600" algn="l">
              <a:lnSpc>
                <a:spcPct val="120000"/>
              </a:lnSpc>
              <a:spcBef>
                <a:spcPts val="500"/>
              </a:spcBef>
              <a:spcAft>
                <a:spcPts val="0"/>
              </a:spcAft>
              <a:buSzPts val="1600"/>
              <a:buNone/>
              <a:defRPr sz="1600" b="1"/>
            </a:lvl4pPr>
            <a:lvl5pPr marL="2286000" lvl="4" indent="-228600" algn="l">
              <a:lnSpc>
                <a:spcPct val="120000"/>
              </a:lnSpc>
              <a:spcBef>
                <a:spcPts val="500"/>
              </a:spcBef>
              <a:spcAft>
                <a:spcPts val="0"/>
              </a:spcAft>
              <a:buSzPts val="1600"/>
              <a:buNone/>
              <a:defRPr sz="1600" b="1"/>
            </a:lvl5pPr>
            <a:lvl6pPr marL="2743200" lvl="5" indent="-228600" algn="l">
              <a:lnSpc>
                <a:spcPct val="120000"/>
              </a:lnSpc>
              <a:spcBef>
                <a:spcPts val="500"/>
              </a:spcBef>
              <a:spcAft>
                <a:spcPts val="0"/>
              </a:spcAft>
              <a:buSzPts val="1600"/>
              <a:buNone/>
              <a:defRPr sz="1600" b="1"/>
            </a:lvl6pPr>
            <a:lvl7pPr marL="3200400" lvl="6" indent="-228600" algn="l">
              <a:lnSpc>
                <a:spcPct val="120000"/>
              </a:lnSpc>
              <a:spcBef>
                <a:spcPts val="500"/>
              </a:spcBef>
              <a:spcAft>
                <a:spcPts val="0"/>
              </a:spcAft>
              <a:buSzPts val="1600"/>
              <a:buNone/>
              <a:defRPr sz="1600" b="1"/>
            </a:lvl7pPr>
            <a:lvl8pPr marL="3657600" lvl="7" indent="-228600" algn="l">
              <a:lnSpc>
                <a:spcPct val="120000"/>
              </a:lnSpc>
              <a:spcBef>
                <a:spcPts val="500"/>
              </a:spcBef>
              <a:spcAft>
                <a:spcPts val="0"/>
              </a:spcAft>
              <a:buSzPts val="1600"/>
              <a:buNone/>
              <a:defRPr sz="1600" b="1"/>
            </a:lvl8pPr>
            <a:lvl9pPr marL="4114800" lvl="8" indent="-228600" algn="l">
              <a:lnSpc>
                <a:spcPct val="120000"/>
              </a:lnSpc>
              <a:spcBef>
                <a:spcPts val="500"/>
              </a:spcBef>
              <a:spcAft>
                <a:spcPts val="0"/>
              </a:spcAft>
              <a:buSzPts val="1600"/>
              <a:buNone/>
              <a:defRPr sz="1600" b="1"/>
            </a:lvl9pPr>
          </a:lstStyle>
          <a:p>
            <a:endParaRPr/>
          </a:p>
        </p:txBody>
      </p:sp>
      <p:sp>
        <p:nvSpPr>
          <p:cNvPr id="48" name="Google Shape;48;p15"/>
          <p:cNvSpPr txBox="1">
            <a:spLocks noGrp="1"/>
          </p:cNvSpPr>
          <p:nvPr>
            <p:ph type="body" idx="4"/>
          </p:nvPr>
        </p:nvSpPr>
        <p:spPr>
          <a:xfrm>
            <a:off x="6256025" y="2821491"/>
            <a:ext cx="4488794" cy="2637371"/>
          </a:xfrm>
          <a:prstGeom prst="rect">
            <a:avLst/>
          </a:prstGeom>
          <a:noFill/>
          <a:ln>
            <a:noFill/>
          </a:ln>
        </p:spPr>
        <p:txBody>
          <a:bodyPr spcFirstLastPara="1" wrap="square" lIns="91425" tIns="45700" rIns="91425" bIns="45700" anchor="t" anchorCtr="0">
            <a:normAutofit/>
          </a:bodyPr>
          <a:lstStyle>
            <a:lvl1pPr marL="457200" lvl="0" indent="-342900" algn="l">
              <a:lnSpc>
                <a:spcPct val="120000"/>
              </a:lnSpc>
              <a:spcBef>
                <a:spcPts val="1000"/>
              </a:spcBef>
              <a:spcAft>
                <a:spcPts val="0"/>
              </a:spcAft>
              <a:buSzPts val="1800"/>
              <a:buChar char="•"/>
              <a:defRPr/>
            </a:lvl1pPr>
            <a:lvl2pPr marL="914400" lvl="1" indent="-342900" algn="l">
              <a:lnSpc>
                <a:spcPct val="120000"/>
              </a:lnSpc>
              <a:spcBef>
                <a:spcPts val="500"/>
              </a:spcBef>
              <a:spcAft>
                <a:spcPts val="0"/>
              </a:spcAft>
              <a:buSzPts val="1800"/>
              <a:buChar char="•"/>
              <a:defRPr/>
            </a:lvl2pPr>
            <a:lvl3pPr marL="1371600" lvl="2" indent="-342900" algn="l">
              <a:lnSpc>
                <a:spcPct val="120000"/>
              </a:lnSpc>
              <a:spcBef>
                <a:spcPts val="500"/>
              </a:spcBef>
              <a:spcAft>
                <a:spcPts val="0"/>
              </a:spcAft>
              <a:buSzPts val="1800"/>
              <a:buChar char="•"/>
              <a:defRPr/>
            </a:lvl3pPr>
            <a:lvl4pPr marL="1828800" lvl="3" indent="-342900" algn="l">
              <a:lnSpc>
                <a:spcPct val="120000"/>
              </a:lnSpc>
              <a:spcBef>
                <a:spcPts val="500"/>
              </a:spcBef>
              <a:spcAft>
                <a:spcPts val="0"/>
              </a:spcAft>
              <a:buSzPts val="1800"/>
              <a:buChar char="•"/>
              <a:defRPr/>
            </a:lvl4pPr>
            <a:lvl5pPr marL="2286000" lvl="4" indent="-342900" algn="l">
              <a:lnSpc>
                <a:spcPct val="120000"/>
              </a:lnSpc>
              <a:spcBef>
                <a:spcPts val="500"/>
              </a:spcBef>
              <a:spcAft>
                <a:spcPts val="0"/>
              </a:spcAft>
              <a:buSzPts val="1800"/>
              <a:buChar char="•"/>
              <a:defRPr/>
            </a:lvl5pPr>
            <a:lvl6pPr marL="2743200" lvl="5" indent="-342900" algn="l">
              <a:lnSpc>
                <a:spcPct val="120000"/>
              </a:lnSpc>
              <a:spcBef>
                <a:spcPts val="500"/>
              </a:spcBef>
              <a:spcAft>
                <a:spcPts val="0"/>
              </a:spcAft>
              <a:buSzPts val="1800"/>
              <a:buChar char="•"/>
              <a:defRPr/>
            </a:lvl6pPr>
            <a:lvl7pPr marL="3200400" lvl="6" indent="-342900" algn="l">
              <a:lnSpc>
                <a:spcPct val="120000"/>
              </a:lnSpc>
              <a:spcBef>
                <a:spcPts val="500"/>
              </a:spcBef>
              <a:spcAft>
                <a:spcPts val="0"/>
              </a:spcAft>
              <a:buSzPts val="1800"/>
              <a:buChar char="•"/>
              <a:defRPr/>
            </a:lvl7pPr>
            <a:lvl8pPr marL="3657600" lvl="7" indent="-342900" algn="l">
              <a:lnSpc>
                <a:spcPct val="120000"/>
              </a:lnSpc>
              <a:spcBef>
                <a:spcPts val="500"/>
              </a:spcBef>
              <a:spcAft>
                <a:spcPts val="0"/>
              </a:spcAft>
              <a:buSzPts val="1800"/>
              <a:buChar char="•"/>
              <a:defRPr/>
            </a:lvl8pPr>
            <a:lvl9pPr marL="4114800" lvl="8" indent="-342900" algn="l">
              <a:lnSpc>
                <a:spcPct val="120000"/>
              </a:lnSpc>
              <a:spcBef>
                <a:spcPts val="500"/>
              </a:spcBef>
              <a:spcAft>
                <a:spcPts val="0"/>
              </a:spcAft>
              <a:buSzPts val="1800"/>
              <a:buChar char="•"/>
              <a:defRPr/>
            </a:lvl9pPr>
          </a:lstStyle>
          <a:p>
            <a:endParaRPr/>
          </a:p>
        </p:txBody>
      </p:sp>
      <p:sp>
        <p:nvSpPr>
          <p:cNvPr id="49" name="Google Shape;49;p15"/>
          <p:cNvSpPr txBox="1">
            <a:spLocks noGrp="1"/>
          </p:cNvSpPr>
          <p:nvPr>
            <p:ph type="dt" idx="10"/>
          </p:nvPr>
        </p:nvSpPr>
        <p:spPr>
          <a:xfrm>
            <a:off x="7242079" y="330370"/>
            <a:ext cx="3500715" cy="309201"/>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0" name="Google Shape;50;p15"/>
          <p:cNvSpPr txBox="1">
            <a:spLocks noGrp="1"/>
          </p:cNvSpPr>
          <p:nvPr>
            <p:ph type="ftr" idx="11"/>
          </p:nvPr>
        </p:nvSpPr>
        <p:spPr>
          <a:xfrm>
            <a:off x="1451579" y="329307"/>
            <a:ext cx="5626774" cy="309201"/>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1" name="Google Shape;51;p15"/>
          <p:cNvSpPr txBox="1">
            <a:spLocks noGrp="1"/>
          </p:cNvSpPr>
          <p:nvPr>
            <p:ph type="sldNum" idx="12"/>
          </p:nvPr>
        </p:nvSpPr>
        <p:spPr>
          <a:xfrm>
            <a:off x="480060" y="798973"/>
            <a:ext cx="811019" cy="503578"/>
          </a:xfrm>
          <a:prstGeom prst="rect">
            <a:avLst/>
          </a:prstGeom>
          <a:noFill/>
          <a:ln>
            <a:noFill/>
          </a:ln>
        </p:spPr>
        <p:txBody>
          <a:bodyPr spcFirstLastPara="1" wrap="square" lIns="91425" tIns="45700" rIns="91425" bIns="45700" anchor="t"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52"/>
        <p:cNvGrpSpPr/>
        <p:nvPr/>
      </p:nvGrpSpPr>
      <p:grpSpPr>
        <a:xfrm>
          <a:off x="0" y="0"/>
          <a:ext cx="0" cy="0"/>
          <a:chOff x="0" y="0"/>
          <a:chExt cx="0" cy="0"/>
        </a:xfrm>
      </p:grpSpPr>
      <p:sp>
        <p:nvSpPr>
          <p:cNvPr id="53" name="Google Shape;53;p16"/>
          <p:cNvSpPr txBox="1">
            <a:spLocks noGrp="1"/>
          </p:cNvSpPr>
          <p:nvPr>
            <p:ph type="title"/>
          </p:nvPr>
        </p:nvSpPr>
        <p:spPr>
          <a:xfrm>
            <a:off x="1451579" y="804519"/>
            <a:ext cx="9291215" cy="1049235"/>
          </a:xfrm>
          <a:prstGeom prst="rect">
            <a:avLst/>
          </a:prstGeom>
          <a:noFill/>
          <a:ln>
            <a:noFill/>
          </a:ln>
        </p:spPr>
        <p:txBody>
          <a:bodyPr spcFirstLastPara="1" wrap="square" lIns="91425" tIns="45700" rIns="91425" bIns="45700" anchor="ctr" anchorCtr="0">
            <a:normAutofit/>
          </a:bodyPr>
          <a:lstStyle>
            <a:lvl1pPr lvl="0" algn="ctr">
              <a:lnSpc>
                <a:spcPct val="90000"/>
              </a:lnSpc>
              <a:spcBef>
                <a:spcPts val="0"/>
              </a:spcBef>
              <a:spcAft>
                <a:spcPts val="0"/>
              </a:spcAft>
              <a:buClr>
                <a:schemeClr val="accent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54" name="Google Shape;54;p16"/>
          <p:cNvSpPr txBox="1">
            <a:spLocks noGrp="1"/>
          </p:cNvSpPr>
          <p:nvPr>
            <p:ph type="dt" idx="10"/>
          </p:nvPr>
        </p:nvSpPr>
        <p:spPr>
          <a:xfrm>
            <a:off x="7242079" y="330370"/>
            <a:ext cx="3500715" cy="309201"/>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5" name="Google Shape;55;p16"/>
          <p:cNvSpPr txBox="1">
            <a:spLocks noGrp="1"/>
          </p:cNvSpPr>
          <p:nvPr>
            <p:ph type="ftr" idx="11"/>
          </p:nvPr>
        </p:nvSpPr>
        <p:spPr>
          <a:xfrm>
            <a:off x="1451579" y="329307"/>
            <a:ext cx="5626774" cy="309201"/>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6" name="Google Shape;56;p16"/>
          <p:cNvSpPr txBox="1">
            <a:spLocks noGrp="1"/>
          </p:cNvSpPr>
          <p:nvPr>
            <p:ph type="sldNum" idx="12"/>
          </p:nvPr>
        </p:nvSpPr>
        <p:spPr>
          <a:xfrm>
            <a:off x="480060" y="798973"/>
            <a:ext cx="811019" cy="503578"/>
          </a:xfrm>
          <a:prstGeom prst="rect">
            <a:avLst/>
          </a:prstGeom>
          <a:noFill/>
          <a:ln>
            <a:noFill/>
          </a:ln>
        </p:spPr>
        <p:txBody>
          <a:bodyPr spcFirstLastPara="1" wrap="square" lIns="91425" tIns="45700" rIns="91425" bIns="45700" anchor="t"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57"/>
        <p:cNvGrpSpPr/>
        <p:nvPr/>
      </p:nvGrpSpPr>
      <p:grpSpPr>
        <a:xfrm>
          <a:off x="0" y="0"/>
          <a:ext cx="0" cy="0"/>
          <a:chOff x="0" y="0"/>
          <a:chExt cx="0" cy="0"/>
        </a:xfrm>
      </p:grpSpPr>
      <p:sp>
        <p:nvSpPr>
          <p:cNvPr id="58" name="Google Shape;58;p17"/>
          <p:cNvSpPr txBox="1">
            <a:spLocks noGrp="1"/>
          </p:cNvSpPr>
          <p:nvPr>
            <p:ph type="dt" idx="10"/>
          </p:nvPr>
        </p:nvSpPr>
        <p:spPr>
          <a:xfrm>
            <a:off x="7242079" y="330370"/>
            <a:ext cx="3500715" cy="309201"/>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9" name="Google Shape;59;p17"/>
          <p:cNvSpPr txBox="1">
            <a:spLocks noGrp="1"/>
          </p:cNvSpPr>
          <p:nvPr>
            <p:ph type="ftr" idx="11"/>
          </p:nvPr>
        </p:nvSpPr>
        <p:spPr>
          <a:xfrm>
            <a:off x="1451579" y="329307"/>
            <a:ext cx="5626774" cy="309201"/>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0" name="Google Shape;60;p17"/>
          <p:cNvSpPr txBox="1">
            <a:spLocks noGrp="1"/>
          </p:cNvSpPr>
          <p:nvPr>
            <p:ph type="sldNum" idx="12"/>
          </p:nvPr>
        </p:nvSpPr>
        <p:spPr>
          <a:xfrm>
            <a:off x="480060" y="798973"/>
            <a:ext cx="811019" cy="503578"/>
          </a:xfrm>
          <a:prstGeom prst="rect">
            <a:avLst/>
          </a:prstGeom>
          <a:noFill/>
          <a:ln>
            <a:noFill/>
          </a:ln>
        </p:spPr>
        <p:txBody>
          <a:bodyPr spcFirstLastPara="1" wrap="square" lIns="91425" tIns="45700" rIns="91425" bIns="45700" anchor="t"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Content with Caption" type="objTx">
  <p:cSld name="OBJECT_WITH_CAPTION_TEXT">
    <p:spTree>
      <p:nvGrpSpPr>
        <p:cNvPr id="1" name="Shape 61"/>
        <p:cNvGrpSpPr/>
        <p:nvPr/>
      </p:nvGrpSpPr>
      <p:grpSpPr>
        <a:xfrm>
          <a:off x="0" y="0"/>
          <a:ext cx="0" cy="0"/>
          <a:chOff x="0" y="0"/>
          <a:chExt cx="0" cy="0"/>
        </a:xfrm>
      </p:grpSpPr>
      <p:sp>
        <p:nvSpPr>
          <p:cNvPr id="62" name="Google Shape;62;p18"/>
          <p:cNvSpPr txBox="1">
            <a:spLocks noGrp="1"/>
          </p:cNvSpPr>
          <p:nvPr>
            <p:ph type="title"/>
          </p:nvPr>
        </p:nvSpPr>
        <p:spPr>
          <a:xfrm>
            <a:off x="1444671" y="798973"/>
            <a:ext cx="2961967" cy="2406518"/>
          </a:xfrm>
          <a:prstGeom prst="rect">
            <a:avLst/>
          </a:prstGeom>
          <a:noFill/>
          <a:ln>
            <a:noFill/>
          </a:ln>
        </p:spPr>
        <p:txBody>
          <a:bodyPr spcFirstLastPara="1" wrap="square" lIns="91425" tIns="45700" rIns="91425" bIns="45700" anchor="b" anchorCtr="0">
            <a:normAutofit/>
          </a:bodyPr>
          <a:lstStyle>
            <a:lvl1pPr lvl="0" algn="l">
              <a:lnSpc>
                <a:spcPct val="90000"/>
              </a:lnSpc>
              <a:spcBef>
                <a:spcPts val="0"/>
              </a:spcBef>
              <a:spcAft>
                <a:spcPts val="0"/>
              </a:spcAft>
              <a:buClr>
                <a:schemeClr val="accent1"/>
              </a:buClr>
              <a:buSzPts val="2400"/>
              <a:buFont typeface="Rockwell"/>
              <a:buNone/>
              <a:defRPr sz="24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63" name="Google Shape;63;p18"/>
          <p:cNvSpPr txBox="1">
            <a:spLocks noGrp="1"/>
          </p:cNvSpPr>
          <p:nvPr>
            <p:ph type="body" idx="1"/>
          </p:nvPr>
        </p:nvSpPr>
        <p:spPr>
          <a:xfrm>
            <a:off x="4730324" y="798974"/>
            <a:ext cx="6012470" cy="4658826"/>
          </a:xfrm>
          <a:prstGeom prst="rect">
            <a:avLst/>
          </a:prstGeom>
          <a:noFill/>
          <a:ln>
            <a:noFill/>
          </a:ln>
        </p:spPr>
        <p:txBody>
          <a:bodyPr spcFirstLastPara="1" wrap="square" lIns="91425" tIns="45700" rIns="91425" bIns="45700" anchor="ctr" anchorCtr="0">
            <a:normAutofit/>
          </a:bodyPr>
          <a:lstStyle>
            <a:lvl1pPr marL="457200" lvl="0" indent="-342900" algn="l">
              <a:lnSpc>
                <a:spcPct val="120000"/>
              </a:lnSpc>
              <a:spcBef>
                <a:spcPts val="1000"/>
              </a:spcBef>
              <a:spcAft>
                <a:spcPts val="0"/>
              </a:spcAft>
              <a:buSzPts val="1800"/>
              <a:buChar char="•"/>
              <a:defRPr/>
            </a:lvl1pPr>
            <a:lvl2pPr marL="914400" lvl="1" indent="-342900" algn="l">
              <a:lnSpc>
                <a:spcPct val="120000"/>
              </a:lnSpc>
              <a:spcBef>
                <a:spcPts val="500"/>
              </a:spcBef>
              <a:spcAft>
                <a:spcPts val="0"/>
              </a:spcAft>
              <a:buSzPts val="1800"/>
              <a:buChar char="•"/>
              <a:defRPr/>
            </a:lvl2pPr>
            <a:lvl3pPr marL="1371600" lvl="2" indent="-342900" algn="l">
              <a:lnSpc>
                <a:spcPct val="120000"/>
              </a:lnSpc>
              <a:spcBef>
                <a:spcPts val="500"/>
              </a:spcBef>
              <a:spcAft>
                <a:spcPts val="0"/>
              </a:spcAft>
              <a:buSzPts val="1800"/>
              <a:buChar char="•"/>
              <a:defRPr/>
            </a:lvl3pPr>
            <a:lvl4pPr marL="1828800" lvl="3" indent="-342900" algn="l">
              <a:lnSpc>
                <a:spcPct val="120000"/>
              </a:lnSpc>
              <a:spcBef>
                <a:spcPts val="500"/>
              </a:spcBef>
              <a:spcAft>
                <a:spcPts val="0"/>
              </a:spcAft>
              <a:buSzPts val="1800"/>
              <a:buChar char="•"/>
              <a:defRPr/>
            </a:lvl4pPr>
            <a:lvl5pPr marL="2286000" lvl="4" indent="-342900" algn="l">
              <a:lnSpc>
                <a:spcPct val="120000"/>
              </a:lnSpc>
              <a:spcBef>
                <a:spcPts val="500"/>
              </a:spcBef>
              <a:spcAft>
                <a:spcPts val="0"/>
              </a:spcAft>
              <a:buSzPts val="1800"/>
              <a:buChar char="•"/>
              <a:defRPr/>
            </a:lvl5pPr>
            <a:lvl6pPr marL="2743200" lvl="5" indent="-342900" algn="l">
              <a:lnSpc>
                <a:spcPct val="120000"/>
              </a:lnSpc>
              <a:spcBef>
                <a:spcPts val="500"/>
              </a:spcBef>
              <a:spcAft>
                <a:spcPts val="0"/>
              </a:spcAft>
              <a:buSzPts val="1800"/>
              <a:buChar char="•"/>
              <a:defRPr/>
            </a:lvl6pPr>
            <a:lvl7pPr marL="3200400" lvl="6" indent="-342900" algn="l">
              <a:lnSpc>
                <a:spcPct val="120000"/>
              </a:lnSpc>
              <a:spcBef>
                <a:spcPts val="500"/>
              </a:spcBef>
              <a:spcAft>
                <a:spcPts val="0"/>
              </a:spcAft>
              <a:buSzPts val="1800"/>
              <a:buChar char="•"/>
              <a:defRPr/>
            </a:lvl7pPr>
            <a:lvl8pPr marL="3657600" lvl="7" indent="-342900" algn="l">
              <a:lnSpc>
                <a:spcPct val="120000"/>
              </a:lnSpc>
              <a:spcBef>
                <a:spcPts val="500"/>
              </a:spcBef>
              <a:spcAft>
                <a:spcPts val="0"/>
              </a:spcAft>
              <a:buSzPts val="1800"/>
              <a:buChar char="•"/>
              <a:defRPr/>
            </a:lvl8pPr>
            <a:lvl9pPr marL="4114800" lvl="8" indent="-342900" algn="l">
              <a:lnSpc>
                <a:spcPct val="120000"/>
              </a:lnSpc>
              <a:spcBef>
                <a:spcPts val="500"/>
              </a:spcBef>
              <a:spcAft>
                <a:spcPts val="0"/>
              </a:spcAft>
              <a:buSzPts val="1800"/>
              <a:buChar char="•"/>
              <a:defRPr/>
            </a:lvl9pPr>
          </a:lstStyle>
          <a:p>
            <a:endParaRPr/>
          </a:p>
        </p:txBody>
      </p:sp>
      <p:sp>
        <p:nvSpPr>
          <p:cNvPr id="64" name="Google Shape;64;p18"/>
          <p:cNvSpPr txBox="1">
            <a:spLocks noGrp="1"/>
          </p:cNvSpPr>
          <p:nvPr>
            <p:ph type="body" idx="2"/>
          </p:nvPr>
        </p:nvSpPr>
        <p:spPr>
          <a:xfrm>
            <a:off x="1444671" y="3205491"/>
            <a:ext cx="2961967" cy="2248181"/>
          </a:xfrm>
          <a:prstGeom prst="rect">
            <a:avLst/>
          </a:prstGeom>
          <a:noFill/>
          <a:ln>
            <a:noFill/>
          </a:ln>
        </p:spPr>
        <p:txBody>
          <a:bodyPr spcFirstLastPara="1" wrap="square" lIns="91425" tIns="45700" rIns="91425" bIns="45700" anchor="t" anchorCtr="0">
            <a:normAutofit/>
          </a:bodyPr>
          <a:lstStyle>
            <a:lvl1pPr marL="457200" lvl="0" indent="-228600" algn="l">
              <a:lnSpc>
                <a:spcPct val="120000"/>
              </a:lnSpc>
              <a:spcBef>
                <a:spcPts val="1000"/>
              </a:spcBef>
              <a:spcAft>
                <a:spcPts val="0"/>
              </a:spcAft>
              <a:buSzPts val="1600"/>
              <a:buNone/>
              <a:defRPr sz="1600"/>
            </a:lvl1pPr>
            <a:lvl2pPr marL="914400" lvl="1" indent="-228600" algn="l">
              <a:lnSpc>
                <a:spcPct val="120000"/>
              </a:lnSpc>
              <a:spcBef>
                <a:spcPts val="500"/>
              </a:spcBef>
              <a:spcAft>
                <a:spcPts val="0"/>
              </a:spcAft>
              <a:buSzPts val="1400"/>
              <a:buNone/>
              <a:defRPr sz="1400"/>
            </a:lvl2pPr>
            <a:lvl3pPr marL="1371600" lvl="2" indent="-228600" algn="l">
              <a:lnSpc>
                <a:spcPct val="120000"/>
              </a:lnSpc>
              <a:spcBef>
                <a:spcPts val="500"/>
              </a:spcBef>
              <a:spcAft>
                <a:spcPts val="0"/>
              </a:spcAft>
              <a:buSzPts val="1200"/>
              <a:buNone/>
              <a:defRPr sz="1200"/>
            </a:lvl3pPr>
            <a:lvl4pPr marL="1828800" lvl="3" indent="-228600" algn="l">
              <a:lnSpc>
                <a:spcPct val="120000"/>
              </a:lnSpc>
              <a:spcBef>
                <a:spcPts val="500"/>
              </a:spcBef>
              <a:spcAft>
                <a:spcPts val="0"/>
              </a:spcAft>
              <a:buSzPts val="1000"/>
              <a:buNone/>
              <a:defRPr sz="1000"/>
            </a:lvl4pPr>
            <a:lvl5pPr marL="2286000" lvl="4" indent="-228600" algn="l">
              <a:lnSpc>
                <a:spcPct val="120000"/>
              </a:lnSpc>
              <a:spcBef>
                <a:spcPts val="500"/>
              </a:spcBef>
              <a:spcAft>
                <a:spcPts val="0"/>
              </a:spcAft>
              <a:buSzPts val="1000"/>
              <a:buNone/>
              <a:defRPr sz="1000"/>
            </a:lvl5pPr>
            <a:lvl6pPr marL="2743200" lvl="5" indent="-228600" algn="l">
              <a:lnSpc>
                <a:spcPct val="120000"/>
              </a:lnSpc>
              <a:spcBef>
                <a:spcPts val="500"/>
              </a:spcBef>
              <a:spcAft>
                <a:spcPts val="0"/>
              </a:spcAft>
              <a:buSzPts val="1000"/>
              <a:buNone/>
              <a:defRPr sz="1000"/>
            </a:lvl6pPr>
            <a:lvl7pPr marL="3200400" lvl="6" indent="-228600" algn="l">
              <a:lnSpc>
                <a:spcPct val="120000"/>
              </a:lnSpc>
              <a:spcBef>
                <a:spcPts val="500"/>
              </a:spcBef>
              <a:spcAft>
                <a:spcPts val="0"/>
              </a:spcAft>
              <a:buSzPts val="1000"/>
              <a:buNone/>
              <a:defRPr sz="1000"/>
            </a:lvl7pPr>
            <a:lvl8pPr marL="3657600" lvl="7" indent="-228600" algn="l">
              <a:lnSpc>
                <a:spcPct val="120000"/>
              </a:lnSpc>
              <a:spcBef>
                <a:spcPts val="500"/>
              </a:spcBef>
              <a:spcAft>
                <a:spcPts val="0"/>
              </a:spcAft>
              <a:buSzPts val="1000"/>
              <a:buNone/>
              <a:defRPr sz="1000"/>
            </a:lvl8pPr>
            <a:lvl9pPr marL="4114800" lvl="8" indent="-228600" algn="l">
              <a:lnSpc>
                <a:spcPct val="120000"/>
              </a:lnSpc>
              <a:spcBef>
                <a:spcPts val="500"/>
              </a:spcBef>
              <a:spcAft>
                <a:spcPts val="0"/>
              </a:spcAft>
              <a:buSzPts val="1000"/>
              <a:buNone/>
              <a:defRPr sz="1000"/>
            </a:lvl9pPr>
          </a:lstStyle>
          <a:p>
            <a:endParaRPr/>
          </a:p>
        </p:txBody>
      </p:sp>
      <p:sp>
        <p:nvSpPr>
          <p:cNvPr id="65" name="Google Shape;65;p18"/>
          <p:cNvSpPr txBox="1">
            <a:spLocks noGrp="1"/>
          </p:cNvSpPr>
          <p:nvPr>
            <p:ph type="dt" idx="10"/>
          </p:nvPr>
        </p:nvSpPr>
        <p:spPr>
          <a:xfrm>
            <a:off x="7242079" y="330370"/>
            <a:ext cx="3500715" cy="309201"/>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6" name="Google Shape;66;p18"/>
          <p:cNvSpPr txBox="1">
            <a:spLocks noGrp="1"/>
          </p:cNvSpPr>
          <p:nvPr>
            <p:ph type="ftr" idx="11"/>
          </p:nvPr>
        </p:nvSpPr>
        <p:spPr>
          <a:xfrm>
            <a:off x="1451579" y="329307"/>
            <a:ext cx="5626774" cy="309201"/>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7" name="Google Shape;67;p18"/>
          <p:cNvSpPr txBox="1">
            <a:spLocks noGrp="1"/>
          </p:cNvSpPr>
          <p:nvPr>
            <p:ph type="sldNum" idx="12"/>
          </p:nvPr>
        </p:nvSpPr>
        <p:spPr>
          <a:xfrm>
            <a:off x="480060" y="798973"/>
            <a:ext cx="811019" cy="503578"/>
          </a:xfrm>
          <a:prstGeom prst="rect">
            <a:avLst/>
          </a:prstGeom>
          <a:noFill/>
          <a:ln>
            <a:noFill/>
          </a:ln>
        </p:spPr>
        <p:txBody>
          <a:bodyPr spcFirstLastPara="1" wrap="square" lIns="91425" tIns="45700" rIns="91425" bIns="45700" anchor="t"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Picture with Caption" type="picTx">
  <p:cSld name="PICTURE_WITH_CAPTION_TEXT">
    <p:spTree>
      <p:nvGrpSpPr>
        <p:cNvPr id="1" name="Shape 68"/>
        <p:cNvGrpSpPr/>
        <p:nvPr/>
      </p:nvGrpSpPr>
      <p:grpSpPr>
        <a:xfrm>
          <a:off x="0" y="0"/>
          <a:ext cx="0" cy="0"/>
          <a:chOff x="0" y="0"/>
          <a:chExt cx="0" cy="0"/>
        </a:xfrm>
      </p:grpSpPr>
      <p:grpSp>
        <p:nvGrpSpPr>
          <p:cNvPr id="69" name="Google Shape;69;p19"/>
          <p:cNvGrpSpPr/>
          <p:nvPr/>
        </p:nvGrpSpPr>
        <p:grpSpPr>
          <a:xfrm>
            <a:off x="7477387" y="482170"/>
            <a:ext cx="4074533" cy="5149101"/>
            <a:chOff x="7477387" y="482170"/>
            <a:chExt cx="4074533" cy="5149101"/>
          </a:xfrm>
        </p:grpSpPr>
        <p:sp>
          <p:nvSpPr>
            <p:cNvPr id="70" name="Google Shape;70;p19"/>
            <p:cNvSpPr/>
            <p:nvPr/>
          </p:nvSpPr>
          <p:spPr>
            <a:xfrm>
              <a:off x="7477387" y="482170"/>
              <a:ext cx="4074533" cy="5149101"/>
            </a:xfrm>
            <a:prstGeom prst="rect">
              <a:avLst/>
            </a:prstGeom>
            <a:blipFill rotWithShape="1">
              <a:blip r:embed="rId2">
                <a:alphaModFix amt="30000"/>
              </a:blip>
              <a:tile tx="0" ty="0" sx="100000" sy="100000" flip="none" algn="ctr"/>
            </a:blipFill>
            <a:ln>
              <a:noFill/>
            </a:ln>
            <a:effectLst>
              <a:outerShdw blurRad="127000" dist="228600" dir="4740000" sx="98000" sy="98000" algn="tl" rotWithShape="0">
                <a:srgbClr val="000000">
                  <a:alpha val="33725"/>
                </a:srgbClr>
              </a:outerShdw>
            </a:effectLst>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1" name="Google Shape;71;p19"/>
            <p:cNvSpPr/>
            <p:nvPr/>
          </p:nvSpPr>
          <p:spPr>
            <a:xfrm>
              <a:off x="7790446" y="812506"/>
              <a:ext cx="3450289" cy="4466452"/>
            </a:xfrm>
            <a:prstGeom prst="rect">
              <a:avLst/>
            </a:prstGeom>
            <a:gradFill>
              <a:gsLst>
                <a:gs pos="0">
                  <a:srgbClr val="DADADA"/>
                </a:gs>
                <a:gs pos="100000">
                  <a:srgbClr val="FFFFFE"/>
                </a:gs>
              </a:gsLst>
              <a:lin ang="16200000" scaled="0"/>
            </a:gradFill>
            <a:ln w="38100" cap="flat" cmpd="sng">
              <a:solidFill>
                <a:srgbClr val="3D352F"/>
              </a:solidFill>
              <a:prstDash val="solid"/>
              <a:miter lim="800000"/>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72" name="Google Shape;72;p19"/>
          <p:cNvSpPr txBox="1">
            <a:spLocks noGrp="1"/>
          </p:cNvSpPr>
          <p:nvPr>
            <p:ph type="title"/>
          </p:nvPr>
        </p:nvSpPr>
        <p:spPr>
          <a:xfrm>
            <a:off x="1451206" y="1129512"/>
            <a:ext cx="5532328" cy="1922299"/>
          </a:xfrm>
          <a:prstGeom prst="rect">
            <a:avLst/>
          </a:prstGeom>
          <a:noFill/>
          <a:ln>
            <a:noFill/>
          </a:ln>
        </p:spPr>
        <p:txBody>
          <a:bodyPr spcFirstLastPara="1" wrap="square" lIns="91425" tIns="45700" rIns="91425" bIns="45700" anchor="b" anchorCtr="0">
            <a:normAutofit/>
          </a:bodyPr>
          <a:lstStyle>
            <a:lvl1pPr lvl="0" algn="ctr">
              <a:lnSpc>
                <a:spcPct val="90000"/>
              </a:lnSpc>
              <a:spcBef>
                <a:spcPts val="0"/>
              </a:spcBef>
              <a:spcAft>
                <a:spcPts val="0"/>
              </a:spcAft>
              <a:buClr>
                <a:schemeClr val="accent1"/>
              </a:buClr>
              <a:buSzPts val="3200"/>
              <a:buFont typeface="Rockwell"/>
              <a:buNone/>
              <a:defRPr sz="3200"/>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73" name="Google Shape;73;p19"/>
          <p:cNvSpPr>
            <a:spLocks noGrp="1"/>
          </p:cNvSpPr>
          <p:nvPr>
            <p:ph type="pic" idx="2"/>
          </p:nvPr>
        </p:nvSpPr>
        <p:spPr>
          <a:xfrm>
            <a:off x="8124389" y="1122542"/>
            <a:ext cx="2791171" cy="3866327"/>
          </a:xfrm>
          <a:prstGeom prst="rect">
            <a:avLst/>
          </a:prstGeom>
          <a:solidFill>
            <a:srgbClr val="7F7F7F">
              <a:alpha val="80000"/>
            </a:srgbClr>
          </a:solidFill>
          <a:ln>
            <a:noFill/>
          </a:ln>
        </p:spPr>
        <p:txBody>
          <a:bodyPr spcFirstLastPara="1" wrap="square" lIns="91425" tIns="45700" rIns="91425" bIns="45700" anchor="t" anchorCtr="0">
            <a:normAutofit/>
          </a:bodyPr>
          <a:lstStyle>
            <a:lvl1pPr marR="0" lvl="0" algn="l" rtl="0">
              <a:lnSpc>
                <a:spcPct val="120000"/>
              </a:lnSpc>
              <a:spcBef>
                <a:spcPts val="1000"/>
              </a:spcBef>
              <a:spcAft>
                <a:spcPts val="0"/>
              </a:spcAft>
              <a:buClr>
                <a:schemeClr val="accent1"/>
              </a:buClr>
              <a:buSzPts val="3200"/>
              <a:buFont typeface="Arial"/>
              <a:buChar char="•"/>
              <a:defRPr sz="3200" b="0" i="0" u="none" strike="noStrike" cap="none">
                <a:solidFill>
                  <a:schemeClr val="lt1"/>
                </a:solidFill>
                <a:latin typeface="Rockwell"/>
                <a:ea typeface="Rockwell"/>
                <a:cs typeface="Rockwell"/>
                <a:sym typeface="Rockwell"/>
              </a:defRPr>
            </a:lvl1pPr>
            <a:lvl2pPr marR="0" lvl="1" algn="l" rtl="0">
              <a:lnSpc>
                <a:spcPct val="120000"/>
              </a:lnSpc>
              <a:spcBef>
                <a:spcPts val="500"/>
              </a:spcBef>
              <a:spcAft>
                <a:spcPts val="0"/>
              </a:spcAft>
              <a:buClr>
                <a:schemeClr val="accent1"/>
              </a:buClr>
              <a:buSzPts val="1800"/>
              <a:buFont typeface="Arial"/>
              <a:buChar char="•"/>
              <a:defRPr sz="1800" b="0" i="0" u="none" strike="noStrike" cap="none">
                <a:solidFill>
                  <a:schemeClr val="lt1"/>
                </a:solidFill>
                <a:latin typeface="Rockwell"/>
                <a:ea typeface="Rockwell"/>
                <a:cs typeface="Rockwell"/>
                <a:sym typeface="Rockwell"/>
              </a:defRPr>
            </a:lvl2pPr>
            <a:lvl3pPr marR="0" lvl="2" algn="l" rtl="0">
              <a:lnSpc>
                <a:spcPct val="120000"/>
              </a:lnSpc>
              <a:spcBef>
                <a:spcPts val="500"/>
              </a:spcBef>
              <a:spcAft>
                <a:spcPts val="0"/>
              </a:spcAft>
              <a:buClr>
                <a:schemeClr val="accent1"/>
              </a:buClr>
              <a:buSzPts val="1600"/>
              <a:buFont typeface="Arial"/>
              <a:buChar char="•"/>
              <a:defRPr sz="1600" b="0" i="0" u="none" strike="noStrike" cap="none">
                <a:solidFill>
                  <a:schemeClr val="lt1"/>
                </a:solidFill>
                <a:latin typeface="Rockwell"/>
                <a:ea typeface="Rockwell"/>
                <a:cs typeface="Rockwell"/>
                <a:sym typeface="Rockwell"/>
              </a:defRPr>
            </a:lvl3pPr>
            <a:lvl4pPr marR="0" lvl="3" algn="l" rtl="0">
              <a:lnSpc>
                <a:spcPct val="120000"/>
              </a:lnSpc>
              <a:spcBef>
                <a:spcPts val="500"/>
              </a:spcBef>
              <a:spcAft>
                <a:spcPts val="0"/>
              </a:spcAft>
              <a:buClr>
                <a:schemeClr val="accent1"/>
              </a:buClr>
              <a:buSzPts val="1400"/>
              <a:buFont typeface="Arial"/>
              <a:buChar char="•"/>
              <a:defRPr sz="1400" b="0" i="0" u="none" strike="noStrike" cap="none">
                <a:solidFill>
                  <a:schemeClr val="lt1"/>
                </a:solidFill>
                <a:latin typeface="Rockwell"/>
                <a:ea typeface="Rockwell"/>
                <a:cs typeface="Rockwell"/>
                <a:sym typeface="Rockwell"/>
              </a:defRPr>
            </a:lvl4pPr>
            <a:lvl5pPr marR="0" lvl="4" algn="l" rtl="0">
              <a:lnSpc>
                <a:spcPct val="120000"/>
              </a:lnSpc>
              <a:spcBef>
                <a:spcPts val="500"/>
              </a:spcBef>
              <a:spcAft>
                <a:spcPts val="0"/>
              </a:spcAft>
              <a:buClr>
                <a:schemeClr val="accent1"/>
              </a:buClr>
              <a:buSzPts val="1200"/>
              <a:buFont typeface="Arial"/>
              <a:buChar char="•"/>
              <a:defRPr sz="1200" b="0" i="0" u="none" strike="noStrike" cap="none">
                <a:solidFill>
                  <a:schemeClr val="lt1"/>
                </a:solidFill>
                <a:latin typeface="Rockwell"/>
                <a:ea typeface="Rockwell"/>
                <a:cs typeface="Rockwell"/>
                <a:sym typeface="Rockwell"/>
              </a:defRPr>
            </a:lvl5pPr>
            <a:lvl6pPr marR="0" lvl="5" algn="l" rtl="0">
              <a:lnSpc>
                <a:spcPct val="120000"/>
              </a:lnSpc>
              <a:spcBef>
                <a:spcPts val="500"/>
              </a:spcBef>
              <a:spcAft>
                <a:spcPts val="0"/>
              </a:spcAft>
              <a:buClr>
                <a:schemeClr val="accent1"/>
              </a:buClr>
              <a:buSzPts val="1200"/>
              <a:buFont typeface="Arial"/>
              <a:buChar char="•"/>
              <a:defRPr sz="1200" b="0" i="0" u="none" strike="noStrike" cap="none">
                <a:solidFill>
                  <a:schemeClr val="lt1"/>
                </a:solidFill>
                <a:latin typeface="Rockwell"/>
                <a:ea typeface="Rockwell"/>
                <a:cs typeface="Rockwell"/>
                <a:sym typeface="Rockwell"/>
              </a:defRPr>
            </a:lvl6pPr>
            <a:lvl7pPr marR="0" lvl="6" algn="l" rtl="0">
              <a:lnSpc>
                <a:spcPct val="120000"/>
              </a:lnSpc>
              <a:spcBef>
                <a:spcPts val="500"/>
              </a:spcBef>
              <a:spcAft>
                <a:spcPts val="0"/>
              </a:spcAft>
              <a:buClr>
                <a:schemeClr val="accent1"/>
              </a:buClr>
              <a:buSzPts val="1200"/>
              <a:buFont typeface="Arial"/>
              <a:buChar char="•"/>
              <a:defRPr sz="1200" b="0" i="0" u="none" strike="noStrike" cap="none">
                <a:solidFill>
                  <a:schemeClr val="lt1"/>
                </a:solidFill>
                <a:latin typeface="Rockwell"/>
                <a:ea typeface="Rockwell"/>
                <a:cs typeface="Rockwell"/>
                <a:sym typeface="Rockwell"/>
              </a:defRPr>
            </a:lvl7pPr>
            <a:lvl8pPr marR="0" lvl="7" algn="l" rtl="0">
              <a:lnSpc>
                <a:spcPct val="120000"/>
              </a:lnSpc>
              <a:spcBef>
                <a:spcPts val="500"/>
              </a:spcBef>
              <a:spcAft>
                <a:spcPts val="0"/>
              </a:spcAft>
              <a:buClr>
                <a:schemeClr val="accent1"/>
              </a:buClr>
              <a:buSzPts val="1200"/>
              <a:buFont typeface="Arial"/>
              <a:buChar char="•"/>
              <a:defRPr sz="1200" b="0" i="0" u="none" strike="noStrike" cap="none">
                <a:solidFill>
                  <a:schemeClr val="lt1"/>
                </a:solidFill>
                <a:latin typeface="Rockwell"/>
                <a:ea typeface="Rockwell"/>
                <a:cs typeface="Rockwell"/>
                <a:sym typeface="Rockwell"/>
              </a:defRPr>
            </a:lvl8pPr>
            <a:lvl9pPr marR="0" lvl="8" algn="l" rtl="0">
              <a:lnSpc>
                <a:spcPct val="120000"/>
              </a:lnSpc>
              <a:spcBef>
                <a:spcPts val="500"/>
              </a:spcBef>
              <a:spcAft>
                <a:spcPts val="0"/>
              </a:spcAft>
              <a:buClr>
                <a:schemeClr val="accent1"/>
              </a:buClr>
              <a:buSzPts val="1200"/>
              <a:buFont typeface="Arial"/>
              <a:buChar char="•"/>
              <a:defRPr sz="1200" b="0" i="0" u="none" strike="noStrike" cap="none">
                <a:solidFill>
                  <a:schemeClr val="lt1"/>
                </a:solidFill>
                <a:latin typeface="Rockwell"/>
                <a:ea typeface="Rockwell"/>
                <a:cs typeface="Rockwell"/>
                <a:sym typeface="Rockwell"/>
              </a:defRPr>
            </a:lvl9pPr>
          </a:lstStyle>
          <a:p>
            <a:endParaRPr/>
          </a:p>
        </p:txBody>
      </p:sp>
      <p:sp>
        <p:nvSpPr>
          <p:cNvPr id="74" name="Google Shape;74;p19"/>
          <p:cNvSpPr txBox="1">
            <a:spLocks noGrp="1"/>
          </p:cNvSpPr>
          <p:nvPr>
            <p:ph type="body" idx="1"/>
          </p:nvPr>
        </p:nvSpPr>
        <p:spPr>
          <a:xfrm>
            <a:off x="1450329" y="3059600"/>
            <a:ext cx="5524404" cy="2090134"/>
          </a:xfrm>
          <a:prstGeom prst="rect">
            <a:avLst/>
          </a:prstGeom>
          <a:noFill/>
          <a:ln>
            <a:noFill/>
          </a:ln>
        </p:spPr>
        <p:txBody>
          <a:bodyPr spcFirstLastPara="1" wrap="square" lIns="91425" tIns="45700" rIns="91425" bIns="45700" anchor="t" anchorCtr="0">
            <a:normAutofit/>
          </a:bodyPr>
          <a:lstStyle>
            <a:lvl1pPr marL="457200" lvl="0" indent="-228600" algn="ctr">
              <a:lnSpc>
                <a:spcPct val="120000"/>
              </a:lnSpc>
              <a:spcBef>
                <a:spcPts val="1000"/>
              </a:spcBef>
              <a:spcAft>
                <a:spcPts val="0"/>
              </a:spcAft>
              <a:buSzPts val="1800"/>
              <a:buNone/>
              <a:defRPr sz="1800"/>
            </a:lvl1pPr>
            <a:lvl2pPr marL="914400" lvl="1" indent="-228600" algn="l">
              <a:lnSpc>
                <a:spcPct val="120000"/>
              </a:lnSpc>
              <a:spcBef>
                <a:spcPts val="500"/>
              </a:spcBef>
              <a:spcAft>
                <a:spcPts val="0"/>
              </a:spcAft>
              <a:buSzPts val="1400"/>
              <a:buNone/>
              <a:defRPr sz="1400"/>
            </a:lvl2pPr>
            <a:lvl3pPr marL="1371600" lvl="2" indent="-228600" algn="l">
              <a:lnSpc>
                <a:spcPct val="120000"/>
              </a:lnSpc>
              <a:spcBef>
                <a:spcPts val="500"/>
              </a:spcBef>
              <a:spcAft>
                <a:spcPts val="0"/>
              </a:spcAft>
              <a:buSzPts val="1200"/>
              <a:buNone/>
              <a:defRPr sz="1200"/>
            </a:lvl3pPr>
            <a:lvl4pPr marL="1828800" lvl="3" indent="-228600" algn="l">
              <a:lnSpc>
                <a:spcPct val="120000"/>
              </a:lnSpc>
              <a:spcBef>
                <a:spcPts val="500"/>
              </a:spcBef>
              <a:spcAft>
                <a:spcPts val="0"/>
              </a:spcAft>
              <a:buSzPts val="1000"/>
              <a:buNone/>
              <a:defRPr sz="1000"/>
            </a:lvl4pPr>
            <a:lvl5pPr marL="2286000" lvl="4" indent="-228600" algn="l">
              <a:lnSpc>
                <a:spcPct val="120000"/>
              </a:lnSpc>
              <a:spcBef>
                <a:spcPts val="500"/>
              </a:spcBef>
              <a:spcAft>
                <a:spcPts val="0"/>
              </a:spcAft>
              <a:buSzPts val="1000"/>
              <a:buNone/>
              <a:defRPr sz="1000"/>
            </a:lvl5pPr>
            <a:lvl6pPr marL="2743200" lvl="5" indent="-228600" algn="l">
              <a:lnSpc>
                <a:spcPct val="120000"/>
              </a:lnSpc>
              <a:spcBef>
                <a:spcPts val="500"/>
              </a:spcBef>
              <a:spcAft>
                <a:spcPts val="0"/>
              </a:spcAft>
              <a:buSzPts val="1000"/>
              <a:buNone/>
              <a:defRPr sz="1000"/>
            </a:lvl6pPr>
            <a:lvl7pPr marL="3200400" lvl="6" indent="-228600" algn="l">
              <a:lnSpc>
                <a:spcPct val="120000"/>
              </a:lnSpc>
              <a:spcBef>
                <a:spcPts val="500"/>
              </a:spcBef>
              <a:spcAft>
                <a:spcPts val="0"/>
              </a:spcAft>
              <a:buSzPts val="1000"/>
              <a:buNone/>
              <a:defRPr sz="1000"/>
            </a:lvl7pPr>
            <a:lvl8pPr marL="3657600" lvl="7" indent="-228600" algn="l">
              <a:lnSpc>
                <a:spcPct val="120000"/>
              </a:lnSpc>
              <a:spcBef>
                <a:spcPts val="500"/>
              </a:spcBef>
              <a:spcAft>
                <a:spcPts val="0"/>
              </a:spcAft>
              <a:buSzPts val="1000"/>
              <a:buNone/>
              <a:defRPr sz="1000"/>
            </a:lvl8pPr>
            <a:lvl9pPr marL="4114800" lvl="8" indent="-228600" algn="l">
              <a:lnSpc>
                <a:spcPct val="120000"/>
              </a:lnSpc>
              <a:spcBef>
                <a:spcPts val="500"/>
              </a:spcBef>
              <a:spcAft>
                <a:spcPts val="0"/>
              </a:spcAft>
              <a:buSzPts val="1000"/>
              <a:buNone/>
              <a:defRPr sz="1000"/>
            </a:lvl9pPr>
          </a:lstStyle>
          <a:p>
            <a:endParaRPr/>
          </a:p>
        </p:txBody>
      </p:sp>
      <p:sp>
        <p:nvSpPr>
          <p:cNvPr id="75" name="Google Shape;75;p19"/>
          <p:cNvSpPr txBox="1">
            <a:spLocks noGrp="1"/>
          </p:cNvSpPr>
          <p:nvPr>
            <p:ph type="dt" idx="10"/>
          </p:nvPr>
        </p:nvSpPr>
        <p:spPr>
          <a:xfrm>
            <a:off x="1447382" y="5469856"/>
            <a:ext cx="5527351" cy="320123"/>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6" name="Google Shape;76;p19"/>
          <p:cNvSpPr txBox="1">
            <a:spLocks noGrp="1"/>
          </p:cNvSpPr>
          <p:nvPr>
            <p:ph type="ftr" idx="11"/>
          </p:nvPr>
        </p:nvSpPr>
        <p:spPr>
          <a:xfrm>
            <a:off x="1447382" y="318640"/>
            <a:ext cx="5541004" cy="320931"/>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7" name="Google Shape;77;p19"/>
          <p:cNvSpPr txBox="1">
            <a:spLocks noGrp="1"/>
          </p:cNvSpPr>
          <p:nvPr>
            <p:ph type="sldNum" idx="12"/>
          </p:nvPr>
        </p:nvSpPr>
        <p:spPr>
          <a:xfrm>
            <a:off x="480060" y="798973"/>
            <a:ext cx="811019" cy="503578"/>
          </a:xfrm>
          <a:prstGeom prst="rect">
            <a:avLst/>
          </a:prstGeom>
          <a:noFill/>
          <a:ln>
            <a:noFill/>
          </a:ln>
        </p:spPr>
        <p:txBody>
          <a:bodyPr spcFirstLastPara="1" wrap="square" lIns="91425" tIns="45700" rIns="91425" bIns="45700" anchor="t"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Title and Vertical Text" type="vertTx">
  <p:cSld name="VERTICAL_TEXT">
    <p:spTree>
      <p:nvGrpSpPr>
        <p:cNvPr id="1" name="Shape 78"/>
        <p:cNvGrpSpPr/>
        <p:nvPr/>
      </p:nvGrpSpPr>
      <p:grpSpPr>
        <a:xfrm>
          <a:off x="0" y="0"/>
          <a:ext cx="0" cy="0"/>
          <a:chOff x="0" y="0"/>
          <a:chExt cx="0" cy="0"/>
        </a:xfrm>
      </p:grpSpPr>
      <p:sp>
        <p:nvSpPr>
          <p:cNvPr id="79" name="Google Shape;79;p20"/>
          <p:cNvSpPr txBox="1">
            <a:spLocks noGrp="1"/>
          </p:cNvSpPr>
          <p:nvPr>
            <p:ph type="title"/>
          </p:nvPr>
        </p:nvSpPr>
        <p:spPr>
          <a:xfrm>
            <a:off x="1451579" y="804519"/>
            <a:ext cx="9291215" cy="1049235"/>
          </a:xfrm>
          <a:prstGeom prst="rect">
            <a:avLst/>
          </a:prstGeom>
          <a:noFill/>
          <a:ln>
            <a:noFill/>
          </a:ln>
        </p:spPr>
        <p:txBody>
          <a:bodyPr spcFirstLastPara="1" wrap="square" lIns="91425" tIns="45700" rIns="91425" bIns="45700" anchor="ctr" anchorCtr="0">
            <a:normAutofit/>
          </a:bodyPr>
          <a:lstStyle>
            <a:lvl1pPr lvl="0" algn="ctr">
              <a:lnSpc>
                <a:spcPct val="90000"/>
              </a:lnSpc>
              <a:spcBef>
                <a:spcPts val="0"/>
              </a:spcBef>
              <a:spcAft>
                <a:spcPts val="0"/>
              </a:spcAft>
              <a:buClr>
                <a:schemeClr val="accent1"/>
              </a:buClr>
              <a:buSzPts val="1800"/>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80" name="Google Shape;80;p20"/>
          <p:cNvSpPr txBox="1">
            <a:spLocks noGrp="1"/>
          </p:cNvSpPr>
          <p:nvPr>
            <p:ph type="body" idx="1"/>
          </p:nvPr>
        </p:nvSpPr>
        <p:spPr>
          <a:xfrm rot="5400000">
            <a:off x="4371880" y="-904569"/>
            <a:ext cx="3450613" cy="9291215"/>
          </a:xfrm>
          <a:prstGeom prst="rect">
            <a:avLst/>
          </a:prstGeom>
          <a:noFill/>
          <a:ln>
            <a:noFill/>
          </a:ln>
        </p:spPr>
        <p:txBody>
          <a:bodyPr spcFirstLastPara="1" wrap="square" lIns="91425" tIns="45700" rIns="91425" bIns="45700" anchor="t" anchorCtr="0">
            <a:normAutofit/>
          </a:bodyPr>
          <a:lstStyle>
            <a:lvl1pPr marL="457200" lvl="0" indent="-342900" algn="l">
              <a:lnSpc>
                <a:spcPct val="120000"/>
              </a:lnSpc>
              <a:spcBef>
                <a:spcPts val="1000"/>
              </a:spcBef>
              <a:spcAft>
                <a:spcPts val="0"/>
              </a:spcAft>
              <a:buSzPts val="1800"/>
              <a:buChar char="•"/>
              <a:defRPr/>
            </a:lvl1pPr>
            <a:lvl2pPr marL="914400" lvl="1" indent="-342900" algn="l">
              <a:lnSpc>
                <a:spcPct val="120000"/>
              </a:lnSpc>
              <a:spcBef>
                <a:spcPts val="500"/>
              </a:spcBef>
              <a:spcAft>
                <a:spcPts val="0"/>
              </a:spcAft>
              <a:buSzPts val="1800"/>
              <a:buChar char="•"/>
              <a:defRPr/>
            </a:lvl2pPr>
            <a:lvl3pPr marL="1371600" lvl="2" indent="-342900" algn="l">
              <a:lnSpc>
                <a:spcPct val="120000"/>
              </a:lnSpc>
              <a:spcBef>
                <a:spcPts val="500"/>
              </a:spcBef>
              <a:spcAft>
                <a:spcPts val="0"/>
              </a:spcAft>
              <a:buSzPts val="1800"/>
              <a:buChar char="•"/>
              <a:defRPr/>
            </a:lvl3pPr>
            <a:lvl4pPr marL="1828800" lvl="3" indent="-342900" algn="l">
              <a:lnSpc>
                <a:spcPct val="120000"/>
              </a:lnSpc>
              <a:spcBef>
                <a:spcPts val="500"/>
              </a:spcBef>
              <a:spcAft>
                <a:spcPts val="0"/>
              </a:spcAft>
              <a:buSzPts val="1800"/>
              <a:buChar char="•"/>
              <a:defRPr/>
            </a:lvl4pPr>
            <a:lvl5pPr marL="2286000" lvl="4" indent="-342900" algn="l">
              <a:lnSpc>
                <a:spcPct val="120000"/>
              </a:lnSpc>
              <a:spcBef>
                <a:spcPts val="500"/>
              </a:spcBef>
              <a:spcAft>
                <a:spcPts val="0"/>
              </a:spcAft>
              <a:buSzPts val="1800"/>
              <a:buChar char="•"/>
              <a:defRPr/>
            </a:lvl5pPr>
            <a:lvl6pPr marL="2743200" lvl="5" indent="-342900" algn="l">
              <a:lnSpc>
                <a:spcPct val="120000"/>
              </a:lnSpc>
              <a:spcBef>
                <a:spcPts val="500"/>
              </a:spcBef>
              <a:spcAft>
                <a:spcPts val="0"/>
              </a:spcAft>
              <a:buSzPts val="1800"/>
              <a:buChar char="•"/>
              <a:defRPr/>
            </a:lvl6pPr>
            <a:lvl7pPr marL="3200400" lvl="6" indent="-342900" algn="l">
              <a:lnSpc>
                <a:spcPct val="120000"/>
              </a:lnSpc>
              <a:spcBef>
                <a:spcPts val="500"/>
              </a:spcBef>
              <a:spcAft>
                <a:spcPts val="0"/>
              </a:spcAft>
              <a:buSzPts val="1800"/>
              <a:buChar char="•"/>
              <a:defRPr/>
            </a:lvl7pPr>
            <a:lvl8pPr marL="3657600" lvl="7" indent="-342900" algn="l">
              <a:lnSpc>
                <a:spcPct val="120000"/>
              </a:lnSpc>
              <a:spcBef>
                <a:spcPts val="500"/>
              </a:spcBef>
              <a:spcAft>
                <a:spcPts val="0"/>
              </a:spcAft>
              <a:buSzPts val="1800"/>
              <a:buChar char="•"/>
              <a:defRPr/>
            </a:lvl8pPr>
            <a:lvl9pPr marL="4114800" lvl="8" indent="-342900" algn="l">
              <a:lnSpc>
                <a:spcPct val="120000"/>
              </a:lnSpc>
              <a:spcBef>
                <a:spcPts val="500"/>
              </a:spcBef>
              <a:spcAft>
                <a:spcPts val="0"/>
              </a:spcAft>
              <a:buSzPts val="1800"/>
              <a:buChar char="•"/>
              <a:defRPr/>
            </a:lvl9pPr>
          </a:lstStyle>
          <a:p>
            <a:endParaRPr/>
          </a:p>
        </p:txBody>
      </p:sp>
      <p:sp>
        <p:nvSpPr>
          <p:cNvPr id="81" name="Google Shape;81;p20"/>
          <p:cNvSpPr txBox="1">
            <a:spLocks noGrp="1"/>
          </p:cNvSpPr>
          <p:nvPr>
            <p:ph type="dt" idx="10"/>
          </p:nvPr>
        </p:nvSpPr>
        <p:spPr>
          <a:xfrm>
            <a:off x="7242079" y="330370"/>
            <a:ext cx="3500715" cy="309201"/>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82" name="Google Shape;82;p20"/>
          <p:cNvSpPr txBox="1">
            <a:spLocks noGrp="1"/>
          </p:cNvSpPr>
          <p:nvPr>
            <p:ph type="ftr" idx="11"/>
          </p:nvPr>
        </p:nvSpPr>
        <p:spPr>
          <a:xfrm>
            <a:off x="1451579" y="329307"/>
            <a:ext cx="5626774" cy="309201"/>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83" name="Google Shape;83;p20"/>
          <p:cNvSpPr txBox="1">
            <a:spLocks noGrp="1"/>
          </p:cNvSpPr>
          <p:nvPr>
            <p:ph type="sldNum" idx="12"/>
          </p:nvPr>
        </p:nvSpPr>
        <p:spPr>
          <a:xfrm>
            <a:off x="480060" y="798973"/>
            <a:ext cx="811019" cy="503578"/>
          </a:xfrm>
          <a:prstGeom prst="rect">
            <a:avLst/>
          </a:prstGeom>
          <a:noFill/>
          <a:ln>
            <a:noFill/>
          </a:ln>
        </p:spPr>
        <p:txBody>
          <a:bodyPr spcFirstLastPara="1" wrap="square" lIns="91425" tIns="45700" rIns="91425" bIns="45700" anchor="t"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Vertical Title and Text" type="vertTitleAndTx">
  <p:cSld name="VERTICAL_TITLE_AND_VERTICAL_TEXT">
    <p:spTree>
      <p:nvGrpSpPr>
        <p:cNvPr id="1" name="Shape 84"/>
        <p:cNvGrpSpPr/>
        <p:nvPr/>
      </p:nvGrpSpPr>
      <p:grpSpPr>
        <a:xfrm>
          <a:off x="0" y="0"/>
          <a:ext cx="0" cy="0"/>
          <a:chOff x="0" y="0"/>
          <a:chExt cx="0" cy="0"/>
        </a:xfrm>
      </p:grpSpPr>
      <p:sp>
        <p:nvSpPr>
          <p:cNvPr id="85" name="Google Shape;85;p21"/>
          <p:cNvSpPr txBox="1">
            <a:spLocks noGrp="1"/>
          </p:cNvSpPr>
          <p:nvPr>
            <p:ph type="title"/>
          </p:nvPr>
        </p:nvSpPr>
        <p:spPr>
          <a:xfrm rot="5400000">
            <a:off x="7604978" y="2321047"/>
            <a:ext cx="4659889" cy="1615742"/>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accent1"/>
              </a:buClr>
              <a:buSzPts val="3200"/>
              <a:buFont typeface="Rockwell"/>
              <a:buNone/>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sp>
        <p:nvSpPr>
          <p:cNvPr id="86" name="Google Shape;86;p21"/>
          <p:cNvSpPr txBox="1">
            <a:spLocks noGrp="1"/>
          </p:cNvSpPr>
          <p:nvPr>
            <p:ph type="body" idx="1"/>
          </p:nvPr>
        </p:nvSpPr>
        <p:spPr>
          <a:xfrm rot="5400000">
            <a:off x="2874054" y="-630409"/>
            <a:ext cx="4659889" cy="7518654"/>
          </a:xfrm>
          <a:prstGeom prst="rect">
            <a:avLst/>
          </a:prstGeom>
          <a:noFill/>
          <a:ln>
            <a:noFill/>
          </a:ln>
        </p:spPr>
        <p:txBody>
          <a:bodyPr spcFirstLastPara="1" wrap="square" lIns="91425" tIns="45700" rIns="91425" bIns="45700" anchor="t" anchorCtr="0">
            <a:normAutofit/>
          </a:bodyPr>
          <a:lstStyle>
            <a:lvl1pPr marL="457200" lvl="0" indent="-342900" algn="l">
              <a:lnSpc>
                <a:spcPct val="120000"/>
              </a:lnSpc>
              <a:spcBef>
                <a:spcPts val="1000"/>
              </a:spcBef>
              <a:spcAft>
                <a:spcPts val="0"/>
              </a:spcAft>
              <a:buSzPts val="1800"/>
              <a:buChar char="•"/>
              <a:defRPr/>
            </a:lvl1pPr>
            <a:lvl2pPr marL="914400" lvl="1" indent="-342900" algn="l">
              <a:lnSpc>
                <a:spcPct val="120000"/>
              </a:lnSpc>
              <a:spcBef>
                <a:spcPts val="500"/>
              </a:spcBef>
              <a:spcAft>
                <a:spcPts val="0"/>
              </a:spcAft>
              <a:buSzPts val="1800"/>
              <a:buChar char="•"/>
              <a:defRPr/>
            </a:lvl2pPr>
            <a:lvl3pPr marL="1371600" lvl="2" indent="-342900" algn="l">
              <a:lnSpc>
                <a:spcPct val="120000"/>
              </a:lnSpc>
              <a:spcBef>
                <a:spcPts val="500"/>
              </a:spcBef>
              <a:spcAft>
                <a:spcPts val="0"/>
              </a:spcAft>
              <a:buSzPts val="1800"/>
              <a:buChar char="•"/>
              <a:defRPr/>
            </a:lvl3pPr>
            <a:lvl4pPr marL="1828800" lvl="3" indent="-342900" algn="l">
              <a:lnSpc>
                <a:spcPct val="120000"/>
              </a:lnSpc>
              <a:spcBef>
                <a:spcPts val="500"/>
              </a:spcBef>
              <a:spcAft>
                <a:spcPts val="0"/>
              </a:spcAft>
              <a:buSzPts val="1800"/>
              <a:buChar char="•"/>
              <a:defRPr/>
            </a:lvl4pPr>
            <a:lvl5pPr marL="2286000" lvl="4" indent="-342900" algn="l">
              <a:lnSpc>
                <a:spcPct val="120000"/>
              </a:lnSpc>
              <a:spcBef>
                <a:spcPts val="500"/>
              </a:spcBef>
              <a:spcAft>
                <a:spcPts val="0"/>
              </a:spcAft>
              <a:buSzPts val="1800"/>
              <a:buChar char="•"/>
              <a:defRPr/>
            </a:lvl5pPr>
            <a:lvl6pPr marL="2743200" lvl="5" indent="-342900" algn="l">
              <a:lnSpc>
                <a:spcPct val="120000"/>
              </a:lnSpc>
              <a:spcBef>
                <a:spcPts val="500"/>
              </a:spcBef>
              <a:spcAft>
                <a:spcPts val="0"/>
              </a:spcAft>
              <a:buSzPts val="1800"/>
              <a:buChar char="•"/>
              <a:defRPr/>
            </a:lvl6pPr>
            <a:lvl7pPr marL="3200400" lvl="6" indent="-342900" algn="l">
              <a:lnSpc>
                <a:spcPct val="120000"/>
              </a:lnSpc>
              <a:spcBef>
                <a:spcPts val="500"/>
              </a:spcBef>
              <a:spcAft>
                <a:spcPts val="0"/>
              </a:spcAft>
              <a:buSzPts val="1800"/>
              <a:buChar char="•"/>
              <a:defRPr/>
            </a:lvl7pPr>
            <a:lvl8pPr marL="3657600" lvl="7" indent="-342900" algn="l">
              <a:lnSpc>
                <a:spcPct val="120000"/>
              </a:lnSpc>
              <a:spcBef>
                <a:spcPts val="500"/>
              </a:spcBef>
              <a:spcAft>
                <a:spcPts val="0"/>
              </a:spcAft>
              <a:buSzPts val="1800"/>
              <a:buChar char="•"/>
              <a:defRPr/>
            </a:lvl8pPr>
            <a:lvl9pPr marL="4114800" lvl="8" indent="-342900" algn="l">
              <a:lnSpc>
                <a:spcPct val="120000"/>
              </a:lnSpc>
              <a:spcBef>
                <a:spcPts val="500"/>
              </a:spcBef>
              <a:spcAft>
                <a:spcPts val="0"/>
              </a:spcAft>
              <a:buSzPts val="1800"/>
              <a:buChar char="•"/>
              <a:defRPr/>
            </a:lvl9pPr>
          </a:lstStyle>
          <a:p>
            <a:endParaRPr/>
          </a:p>
        </p:txBody>
      </p:sp>
      <p:sp>
        <p:nvSpPr>
          <p:cNvPr id="87" name="Google Shape;87;p21"/>
          <p:cNvSpPr txBox="1">
            <a:spLocks noGrp="1"/>
          </p:cNvSpPr>
          <p:nvPr>
            <p:ph type="dt" idx="10"/>
          </p:nvPr>
        </p:nvSpPr>
        <p:spPr>
          <a:xfrm>
            <a:off x="7242079" y="330370"/>
            <a:ext cx="3500715" cy="309201"/>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88" name="Google Shape;88;p21"/>
          <p:cNvSpPr txBox="1">
            <a:spLocks noGrp="1"/>
          </p:cNvSpPr>
          <p:nvPr>
            <p:ph type="ftr" idx="11"/>
          </p:nvPr>
        </p:nvSpPr>
        <p:spPr>
          <a:xfrm>
            <a:off x="1451579" y="329307"/>
            <a:ext cx="5626774" cy="309201"/>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89" name="Google Shape;89;p21"/>
          <p:cNvSpPr txBox="1">
            <a:spLocks noGrp="1"/>
          </p:cNvSpPr>
          <p:nvPr>
            <p:ph type="sldNum" idx="12"/>
          </p:nvPr>
        </p:nvSpPr>
        <p:spPr>
          <a:xfrm>
            <a:off x="480060" y="798973"/>
            <a:ext cx="811019" cy="503578"/>
          </a:xfrm>
          <a:prstGeom prst="rect">
            <a:avLst/>
          </a:prstGeom>
          <a:noFill/>
          <a:ln>
            <a:noFill/>
          </a:ln>
        </p:spPr>
        <p:txBody>
          <a:bodyPr spcFirstLastPara="1" wrap="square" lIns="91425" tIns="45700" rIns="91425" bIns="45700" anchor="t"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gradFill>
          <a:gsLst>
            <a:gs pos="0">
              <a:srgbClr val="4B4B4B"/>
            </a:gs>
            <a:gs pos="100000">
              <a:schemeClr val="dk1"/>
            </a:gs>
          </a:gsLst>
          <a:path path="circle">
            <a:fillToRect l="50000" t="50000" r="50000" b="50000"/>
          </a:path>
          <a:tileRect/>
        </a:gradFill>
        <a:effectLst/>
      </p:bgPr>
    </p:bg>
    <p:spTree>
      <p:nvGrpSpPr>
        <p:cNvPr id="1" name="Shape 9"/>
        <p:cNvGrpSpPr/>
        <p:nvPr/>
      </p:nvGrpSpPr>
      <p:grpSpPr>
        <a:xfrm>
          <a:off x="0" y="0"/>
          <a:ext cx="0" cy="0"/>
          <a:chOff x="0" y="0"/>
          <a:chExt cx="0" cy="0"/>
        </a:xfrm>
      </p:grpSpPr>
      <p:sp>
        <p:nvSpPr>
          <p:cNvPr id="10" name="Google Shape;10;p10"/>
          <p:cNvSpPr txBox="1">
            <a:spLocks noGrp="1"/>
          </p:cNvSpPr>
          <p:nvPr>
            <p:ph type="title"/>
          </p:nvPr>
        </p:nvSpPr>
        <p:spPr>
          <a:xfrm>
            <a:off x="1451579" y="804519"/>
            <a:ext cx="9291215" cy="1049235"/>
          </a:xfrm>
          <a:prstGeom prst="rect">
            <a:avLst/>
          </a:prstGeom>
          <a:noFill/>
          <a:ln>
            <a:noFill/>
          </a:ln>
        </p:spPr>
        <p:txBody>
          <a:bodyPr spcFirstLastPara="1" wrap="square" lIns="91425" tIns="45700" rIns="91425" bIns="45700" anchor="ctr" anchorCtr="0">
            <a:normAutofit/>
          </a:bodyPr>
          <a:lstStyle>
            <a:lvl1pPr marR="0" lvl="0" algn="ctr" rtl="0">
              <a:lnSpc>
                <a:spcPct val="90000"/>
              </a:lnSpc>
              <a:spcBef>
                <a:spcPts val="0"/>
              </a:spcBef>
              <a:spcAft>
                <a:spcPts val="0"/>
              </a:spcAft>
              <a:buClr>
                <a:schemeClr val="accent1"/>
              </a:buClr>
              <a:buSzPts val="3200"/>
              <a:buFont typeface="Rockwell"/>
              <a:buNone/>
              <a:defRPr sz="3200" b="0" i="0" u="none" strike="noStrike" cap="none">
                <a:solidFill>
                  <a:schemeClr val="accent1"/>
                </a:solidFill>
                <a:latin typeface="Rockwell"/>
                <a:ea typeface="Rockwell"/>
                <a:cs typeface="Rockwell"/>
                <a:sym typeface="Rockwell"/>
              </a:defRPr>
            </a:lvl1pPr>
            <a:lvl2pPr lvl="1">
              <a:spcBef>
                <a:spcPts val="0"/>
              </a:spcBef>
              <a:spcAft>
                <a:spcPts val="0"/>
              </a:spcAft>
              <a:buSzPts val="1400"/>
              <a:buNone/>
              <a:defRPr sz="1800"/>
            </a:lvl2pPr>
            <a:lvl3pPr lvl="2">
              <a:spcBef>
                <a:spcPts val="0"/>
              </a:spcBef>
              <a:spcAft>
                <a:spcPts val="0"/>
              </a:spcAft>
              <a:buSzPts val="1400"/>
              <a:buNone/>
              <a:defRPr sz="1800"/>
            </a:lvl3pPr>
            <a:lvl4pPr lvl="3">
              <a:spcBef>
                <a:spcPts val="0"/>
              </a:spcBef>
              <a:spcAft>
                <a:spcPts val="0"/>
              </a:spcAft>
              <a:buSzPts val="1400"/>
              <a:buNone/>
              <a:defRPr sz="1800"/>
            </a:lvl4pPr>
            <a:lvl5pPr lvl="4">
              <a:spcBef>
                <a:spcPts val="0"/>
              </a:spcBef>
              <a:spcAft>
                <a:spcPts val="0"/>
              </a:spcAft>
              <a:buSzPts val="1400"/>
              <a:buNone/>
              <a:defRPr sz="1800"/>
            </a:lvl5pPr>
            <a:lvl6pPr lvl="5">
              <a:spcBef>
                <a:spcPts val="0"/>
              </a:spcBef>
              <a:spcAft>
                <a:spcPts val="0"/>
              </a:spcAft>
              <a:buSzPts val="1400"/>
              <a:buNone/>
              <a:defRPr sz="1800"/>
            </a:lvl6pPr>
            <a:lvl7pPr lvl="6">
              <a:spcBef>
                <a:spcPts val="0"/>
              </a:spcBef>
              <a:spcAft>
                <a:spcPts val="0"/>
              </a:spcAft>
              <a:buSzPts val="1400"/>
              <a:buNone/>
              <a:defRPr sz="1800"/>
            </a:lvl7pPr>
            <a:lvl8pPr lvl="7">
              <a:spcBef>
                <a:spcPts val="0"/>
              </a:spcBef>
              <a:spcAft>
                <a:spcPts val="0"/>
              </a:spcAft>
              <a:buSzPts val="1400"/>
              <a:buNone/>
              <a:defRPr sz="1800"/>
            </a:lvl8pPr>
            <a:lvl9pPr lvl="8">
              <a:spcBef>
                <a:spcPts val="0"/>
              </a:spcBef>
              <a:spcAft>
                <a:spcPts val="0"/>
              </a:spcAft>
              <a:buSzPts val="1400"/>
              <a:buNone/>
              <a:defRPr sz="1800"/>
            </a:lvl9pPr>
          </a:lstStyle>
          <a:p>
            <a:endParaRPr/>
          </a:p>
        </p:txBody>
      </p:sp>
      <p:sp>
        <p:nvSpPr>
          <p:cNvPr id="11" name="Google Shape;11;p10"/>
          <p:cNvSpPr txBox="1">
            <a:spLocks noGrp="1"/>
          </p:cNvSpPr>
          <p:nvPr>
            <p:ph type="body" idx="1"/>
          </p:nvPr>
        </p:nvSpPr>
        <p:spPr>
          <a:xfrm>
            <a:off x="1451579" y="2015732"/>
            <a:ext cx="9291215" cy="3450613"/>
          </a:xfrm>
          <a:prstGeom prst="rect">
            <a:avLst/>
          </a:prstGeom>
          <a:noFill/>
          <a:ln>
            <a:noFill/>
          </a:ln>
        </p:spPr>
        <p:txBody>
          <a:bodyPr spcFirstLastPara="1" wrap="square" lIns="91425" tIns="45700" rIns="91425" bIns="45700" anchor="t" anchorCtr="0">
            <a:normAutofit/>
          </a:bodyPr>
          <a:lstStyle>
            <a:lvl1pPr marL="457200" marR="0" lvl="0" indent="-355600" algn="l" rtl="0">
              <a:lnSpc>
                <a:spcPct val="120000"/>
              </a:lnSpc>
              <a:spcBef>
                <a:spcPts val="1000"/>
              </a:spcBef>
              <a:spcAft>
                <a:spcPts val="0"/>
              </a:spcAft>
              <a:buClr>
                <a:schemeClr val="accent1"/>
              </a:buClr>
              <a:buSzPts val="2000"/>
              <a:buFont typeface="Arial"/>
              <a:buChar char="•"/>
              <a:defRPr sz="2000" b="0" i="0" u="none" strike="noStrike" cap="none">
                <a:solidFill>
                  <a:schemeClr val="lt1"/>
                </a:solidFill>
                <a:latin typeface="Rockwell"/>
                <a:ea typeface="Rockwell"/>
                <a:cs typeface="Rockwell"/>
                <a:sym typeface="Rockwell"/>
              </a:defRPr>
            </a:lvl1pPr>
            <a:lvl2pPr marL="914400" marR="0" lvl="1" indent="-342900" algn="l" rtl="0">
              <a:lnSpc>
                <a:spcPct val="120000"/>
              </a:lnSpc>
              <a:spcBef>
                <a:spcPts val="500"/>
              </a:spcBef>
              <a:spcAft>
                <a:spcPts val="0"/>
              </a:spcAft>
              <a:buClr>
                <a:schemeClr val="accent1"/>
              </a:buClr>
              <a:buSzPts val="1800"/>
              <a:buFont typeface="Arial"/>
              <a:buChar char="•"/>
              <a:defRPr sz="1800" b="0" i="0" u="none" strike="noStrike" cap="none">
                <a:solidFill>
                  <a:schemeClr val="lt1"/>
                </a:solidFill>
                <a:latin typeface="Rockwell"/>
                <a:ea typeface="Rockwell"/>
                <a:cs typeface="Rockwell"/>
                <a:sym typeface="Rockwell"/>
              </a:defRPr>
            </a:lvl2pPr>
            <a:lvl3pPr marL="1371600" marR="0" lvl="2" indent="-330200" algn="l" rtl="0">
              <a:lnSpc>
                <a:spcPct val="120000"/>
              </a:lnSpc>
              <a:spcBef>
                <a:spcPts val="500"/>
              </a:spcBef>
              <a:spcAft>
                <a:spcPts val="0"/>
              </a:spcAft>
              <a:buClr>
                <a:schemeClr val="accent1"/>
              </a:buClr>
              <a:buSzPts val="1600"/>
              <a:buFont typeface="Arial"/>
              <a:buChar char="•"/>
              <a:defRPr sz="1600" b="0" i="0" u="none" strike="noStrike" cap="none">
                <a:solidFill>
                  <a:schemeClr val="lt1"/>
                </a:solidFill>
                <a:latin typeface="Rockwell"/>
                <a:ea typeface="Rockwell"/>
                <a:cs typeface="Rockwell"/>
                <a:sym typeface="Rockwell"/>
              </a:defRPr>
            </a:lvl3pPr>
            <a:lvl4pPr marL="1828800" marR="0" lvl="3" indent="-317500" algn="l" rtl="0">
              <a:lnSpc>
                <a:spcPct val="120000"/>
              </a:lnSpc>
              <a:spcBef>
                <a:spcPts val="500"/>
              </a:spcBef>
              <a:spcAft>
                <a:spcPts val="0"/>
              </a:spcAft>
              <a:buClr>
                <a:schemeClr val="accent1"/>
              </a:buClr>
              <a:buSzPts val="1400"/>
              <a:buFont typeface="Arial"/>
              <a:buChar char="•"/>
              <a:defRPr sz="1400" b="0" i="0" u="none" strike="noStrike" cap="none">
                <a:solidFill>
                  <a:schemeClr val="lt1"/>
                </a:solidFill>
                <a:latin typeface="Rockwell"/>
                <a:ea typeface="Rockwell"/>
                <a:cs typeface="Rockwell"/>
                <a:sym typeface="Rockwell"/>
              </a:defRPr>
            </a:lvl4pPr>
            <a:lvl5pPr marL="2286000" marR="0" lvl="4" indent="-304800" algn="l" rtl="0">
              <a:lnSpc>
                <a:spcPct val="120000"/>
              </a:lnSpc>
              <a:spcBef>
                <a:spcPts val="500"/>
              </a:spcBef>
              <a:spcAft>
                <a:spcPts val="0"/>
              </a:spcAft>
              <a:buClr>
                <a:schemeClr val="accent1"/>
              </a:buClr>
              <a:buSzPts val="1200"/>
              <a:buFont typeface="Arial"/>
              <a:buChar char="•"/>
              <a:defRPr sz="1200" b="0" i="0" u="none" strike="noStrike" cap="none">
                <a:solidFill>
                  <a:schemeClr val="lt1"/>
                </a:solidFill>
                <a:latin typeface="Rockwell"/>
                <a:ea typeface="Rockwell"/>
                <a:cs typeface="Rockwell"/>
                <a:sym typeface="Rockwell"/>
              </a:defRPr>
            </a:lvl5pPr>
            <a:lvl6pPr marL="2743200" marR="0" lvl="5" indent="-304800" algn="l" rtl="0">
              <a:lnSpc>
                <a:spcPct val="120000"/>
              </a:lnSpc>
              <a:spcBef>
                <a:spcPts val="500"/>
              </a:spcBef>
              <a:spcAft>
                <a:spcPts val="0"/>
              </a:spcAft>
              <a:buClr>
                <a:schemeClr val="accent1"/>
              </a:buClr>
              <a:buSzPts val="1200"/>
              <a:buFont typeface="Arial"/>
              <a:buChar char="•"/>
              <a:defRPr sz="1200" b="0" i="0" u="none" strike="noStrike" cap="none">
                <a:solidFill>
                  <a:schemeClr val="lt1"/>
                </a:solidFill>
                <a:latin typeface="Rockwell"/>
                <a:ea typeface="Rockwell"/>
                <a:cs typeface="Rockwell"/>
                <a:sym typeface="Rockwell"/>
              </a:defRPr>
            </a:lvl6pPr>
            <a:lvl7pPr marL="3200400" marR="0" lvl="6" indent="-304800" algn="l" rtl="0">
              <a:lnSpc>
                <a:spcPct val="120000"/>
              </a:lnSpc>
              <a:spcBef>
                <a:spcPts val="500"/>
              </a:spcBef>
              <a:spcAft>
                <a:spcPts val="0"/>
              </a:spcAft>
              <a:buClr>
                <a:schemeClr val="accent1"/>
              </a:buClr>
              <a:buSzPts val="1200"/>
              <a:buFont typeface="Arial"/>
              <a:buChar char="•"/>
              <a:defRPr sz="1200" b="0" i="0" u="none" strike="noStrike" cap="none">
                <a:solidFill>
                  <a:schemeClr val="lt1"/>
                </a:solidFill>
                <a:latin typeface="Rockwell"/>
                <a:ea typeface="Rockwell"/>
                <a:cs typeface="Rockwell"/>
                <a:sym typeface="Rockwell"/>
              </a:defRPr>
            </a:lvl7pPr>
            <a:lvl8pPr marL="3657600" marR="0" lvl="7" indent="-304800" algn="l" rtl="0">
              <a:lnSpc>
                <a:spcPct val="120000"/>
              </a:lnSpc>
              <a:spcBef>
                <a:spcPts val="500"/>
              </a:spcBef>
              <a:spcAft>
                <a:spcPts val="0"/>
              </a:spcAft>
              <a:buClr>
                <a:schemeClr val="accent1"/>
              </a:buClr>
              <a:buSzPts val="1200"/>
              <a:buFont typeface="Arial"/>
              <a:buChar char="•"/>
              <a:defRPr sz="1200" b="0" i="0" u="none" strike="noStrike" cap="none">
                <a:solidFill>
                  <a:schemeClr val="lt1"/>
                </a:solidFill>
                <a:latin typeface="Rockwell"/>
                <a:ea typeface="Rockwell"/>
                <a:cs typeface="Rockwell"/>
                <a:sym typeface="Rockwell"/>
              </a:defRPr>
            </a:lvl8pPr>
            <a:lvl9pPr marL="4114800" marR="0" lvl="8" indent="-304800" algn="l" rtl="0">
              <a:lnSpc>
                <a:spcPct val="120000"/>
              </a:lnSpc>
              <a:spcBef>
                <a:spcPts val="500"/>
              </a:spcBef>
              <a:spcAft>
                <a:spcPts val="0"/>
              </a:spcAft>
              <a:buClr>
                <a:schemeClr val="accent1"/>
              </a:buClr>
              <a:buSzPts val="1200"/>
              <a:buFont typeface="Arial"/>
              <a:buChar char="•"/>
              <a:defRPr sz="1200" b="0" i="0" u="none" strike="noStrike" cap="none">
                <a:solidFill>
                  <a:schemeClr val="lt1"/>
                </a:solidFill>
                <a:latin typeface="Rockwell"/>
                <a:ea typeface="Rockwell"/>
                <a:cs typeface="Rockwell"/>
                <a:sym typeface="Rockwell"/>
              </a:defRPr>
            </a:lvl9pPr>
          </a:lstStyle>
          <a:p>
            <a:endParaRPr/>
          </a:p>
        </p:txBody>
      </p:sp>
      <p:sp>
        <p:nvSpPr>
          <p:cNvPr id="12" name="Google Shape;12;p10"/>
          <p:cNvSpPr txBox="1">
            <a:spLocks noGrp="1"/>
          </p:cNvSpPr>
          <p:nvPr>
            <p:ph type="dt" idx="10"/>
          </p:nvPr>
        </p:nvSpPr>
        <p:spPr>
          <a:xfrm>
            <a:off x="7242079" y="330370"/>
            <a:ext cx="3500715" cy="309201"/>
          </a:xfrm>
          <a:prstGeom prst="rect">
            <a:avLst/>
          </a:prstGeom>
          <a:noFill/>
          <a:ln>
            <a:noFill/>
          </a:ln>
        </p:spPr>
        <p:txBody>
          <a:bodyPr spcFirstLastPara="1" wrap="square" lIns="91425" tIns="45700" rIns="91425" bIns="45700" anchor="ctr" anchorCtr="0">
            <a:noAutofit/>
          </a:bodyPr>
          <a:lstStyle>
            <a:lvl1pPr marR="0" lvl="0" algn="r" rtl="0">
              <a:spcBef>
                <a:spcPts val="0"/>
              </a:spcBef>
              <a:spcAft>
                <a:spcPts val="0"/>
              </a:spcAft>
              <a:buSzPts val="1400"/>
              <a:buNone/>
              <a:defRPr sz="1000" b="0" i="0" u="none" strike="noStrike" cap="none">
                <a:solidFill>
                  <a:schemeClr val="lt1"/>
                </a:solidFill>
                <a:latin typeface="Rockwell"/>
                <a:ea typeface="Rockwell"/>
                <a:cs typeface="Rockwell"/>
                <a:sym typeface="Rockwell"/>
              </a:defRPr>
            </a:lvl1pPr>
            <a:lvl2pPr marR="0" lvl="1"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2pPr>
            <a:lvl3pPr marR="0" lvl="2"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3pPr>
            <a:lvl4pPr marR="0" lvl="3"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4pPr>
            <a:lvl5pPr marR="0" lvl="4"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5pPr>
            <a:lvl6pPr marR="0" lvl="5"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6pPr>
            <a:lvl7pPr marR="0" lvl="6"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7pPr>
            <a:lvl8pPr marR="0" lvl="7"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8pPr>
            <a:lvl9pPr marR="0" lvl="8"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9pPr>
          </a:lstStyle>
          <a:p>
            <a:endParaRPr/>
          </a:p>
        </p:txBody>
      </p:sp>
      <p:sp>
        <p:nvSpPr>
          <p:cNvPr id="13" name="Google Shape;13;p10"/>
          <p:cNvSpPr txBox="1">
            <a:spLocks noGrp="1"/>
          </p:cNvSpPr>
          <p:nvPr>
            <p:ph type="ftr" idx="11"/>
          </p:nvPr>
        </p:nvSpPr>
        <p:spPr>
          <a:xfrm>
            <a:off x="1451579" y="329307"/>
            <a:ext cx="5626774" cy="309201"/>
          </a:xfrm>
          <a:prstGeom prst="rect">
            <a:avLst/>
          </a:prstGeom>
          <a:noFill/>
          <a:ln>
            <a:noFill/>
          </a:ln>
        </p:spPr>
        <p:txBody>
          <a:bodyPr spcFirstLastPara="1" wrap="square" lIns="91425" tIns="45700" rIns="91425" bIns="45700" anchor="ctr" anchorCtr="0">
            <a:noAutofit/>
          </a:bodyPr>
          <a:lstStyle>
            <a:lvl1pPr marR="0" lvl="0" algn="l" rtl="0">
              <a:spcBef>
                <a:spcPts val="0"/>
              </a:spcBef>
              <a:spcAft>
                <a:spcPts val="0"/>
              </a:spcAft>
              <a:buSzPts val="1400"/>
              <a:buNone/>
              <a:defRPr sz="1000" b="0" i="0" u="none" strike="noStrike" cap="none">
                <a:solidFill>
                  <a:schemeClr val="lt1"/>
                </a:solidFill>
                <a:latin typeface="Rockwell"/>
                <a:ea typeface="Rockwell"/>
                <a:cs typeface="Rockwell"/>
                <a:sym typeface="Rockwell"/>
              </a:defRPr>
            </a:lvl1pPr>
            <a:lvl2pPr marR="0" lvl="1"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2pPr>
            <a:lvl3pPr marR="0" lvl="2"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3pPr>
            <a:lvl4pPr marR="0" lvl="3"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4pPr>
            <a:lvl5pPr marR="0" lvl="4"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5pPr>
            <a:lvl6pPr marR="0" lvl="5"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6pPr>
            <a:lvl7pPr marR="0" lvl="6"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7pPr>
            <a:lvl8pPr marR="0" lvl="7"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8pPr>
            <a:lvl9pPr marR="0" lvl="8" algn="l" rtl="0">
              <a:spcBef>
                <a:spcPts val="0"/>
              </a:spcBef>
              <a:spcAft>
                <a:spcPts val="0"/>
              </a:spcAft>
              <a:buSzPts val="1400"/>
              <a:buNone/>
              <a:defRPr sz="1800" b="0" i="0" u="none" strike="noStrike" cap="none">
                <a:solidFill>
                  <a:schemeClr val="lt1"/>
                </a:solidFill>
                <a:latin typeface="Rockwell"/>
                <a:ea typeface="Rockwell"/>
                <a:cs typeface="Rockwell"/>
                <a:sym typeface="Rockwell"/>
              </a:defRPr>
            </a:lvl9pPr>
          </a:lstStyle>
          <a:p>
            <a:endParaRPr/>
          </a:p>
        </p:txBody>
      </p:sp>
      <p:sp>
        <p:nvSpPr>
          <p:cNvPr id="14" name="Google Shape;14;p10"/>
          <p:cNvSpPr txBox="1">
            <a:spLocks noGrp="1"/>
          </p:cNvSpPr>
          <p:nvPr>
            <p:ph type="sldNum" idx="12"/>
          </p:nvPr>
        </p:nvSpPr>
        <p:spPr>
          <a:xfrm>
            <a:off x="480060" y="798973"/>
            <a:ext cx="811019" cy="503578"/>
          </a:xfrm>
          <a:prstGeom prst="rect">
            <a:avLst/>
          </a:prstGeom>
          <a:noFill/>
          <a:ln>
            <a:noFill/>
          </a:ln>
        </p:spPr>
        <p:txBody>
          <a:bodyPr spcFirstLastPara="1" wrap="square" lIns="91425" tIns="45700" rIns="91425" bIns="45700" anchor="t" anchorCtr="0">
            <a:noAutofit/>
          </a:bodyPr>
          <a:lstStyle>
            <a:lvl1pPr marL="0" marR="0" lvl="0" indent="0" algn="r" rtl="0">
              <a:spcBef>
                <a:spcPts val="0"/>
              </a:spcBef>
              <a:buNone/>
              <a:defRPr sz="2800" b="0" i="0" u="none" strike="noStrike" cap="none">
                <a:solidFill>
                  <a:schemeClr val="accent1"/>
                </a:solidFill>
                <a:latin typeface="Rockwell"/>
                <a:ea typeface="Rockwell"/>
                <a:cs typeface="Rockwell"/>
                <a:sym typeface="Rockwell"/>
              </a:defRPr>
            </a:lvl1pPr>
            <a:lvl2pPr marL="0" marR="0" lvl="1" indent="0" algn="r" rtl="0">
              <a:spcBef>
                <a:spcPts val="0"/>
              </a:spcBef>
              <a:buNone/>
              <a:defRPr sz="2800" b="0" i="0" u="none" strike="noStrike" cap="none">
                <a:solidFill>
                  <a:schemeClr val="accent1"/>
                </a:solidFill>
                <a:latin typeface="Rockwell"/>
                <a:ea typeface="Rockwell"/>
                <a:cs typeface="Rockwell"/>
                <a:sym typeface="Rockwell"/>
              </a:defRPr>
            </a:lvl2pPr>
            <a:lvl3pPr marL="0" marR="0" lvl="2" indent="0" algn="r" rtl="0">
              <a:spcBef>
                <a:spcPts val="0"/>
              </a:spcBef>
              <a:buNone/>
              <a:defRPr sz="2800" b="0" i="0" u="none" strike="noStrike" cap="none">
                <a:solidFill>
                  <a:schemeClr val="accent1"/>
                </a:solidFill>
                <a:latin typeface="Rockwell"/>
                <a:ea typeface="Rockwell"/>
                <a:cs typeface="Rockwell"/>
                <a:sym typeface="Rockwell"/>
              </a:defRPr>
            </a:lvl3pPr>
            <a:lvl4pPr marL="0" marR="0" lvl="3" indent="0" algn="r" rtl="0">
              <a:spcBef>
                <a:spcPts val="0"/>
              </a:spcBef>
              <a:buNone/>
              <a:defRPr sz="2800" b="0" i="0" u="none" strike="noStrike" cap="none">
                <a:solidFill>
                  <a:schemeClr val="accent1"/>
                </a:solidFill>
                <a:latin typeface="Rockwell"/>
                <a:ea typeface="Rockwell"/>
                <a:cs typeface="Rockwell"/>
                <a:sym typeface="Rockwell"/>
              </a:defRPr>
            </a:lvl4pPr>
            <a:lvl5pPr marL="0" marR="0" lvl="4" indent="0" algn="r" rtl="0">
              <a:spcBef>
                <a:spcPts val="0"/>
              </a:spcBef>
              <a:buNone/>
              <a:defRPr sz="2800" b="0" i="0" u="none" strike="noStrike" cap="none">
                <a:solidFill>
                  <a:schemeClr val="accent1"/>
                </a:solidFill>
                <a:latin typeface="Rockwell"/>
                <a:ea typeface="Rockwell"/>
                <a:cs typeface="Rockwell"/>
                <a:sym typeface="Rockwell"/>
              </a:defRPr>
            </a:lvl5pPr>
            <a:lvl6pPr marL="0" marR="0" lvl="5" indent="0" algn="r" rtl="0">
              <a:spcBef>
                <a:spcPts val="0"/>
              </a:spcBef>
              <a:buNone/>
              <a:defRPr sz="2800" b="0" i="0" u="none" strike="noStrike" cap="none">
                <a:solidFill>
                  <a:schemeClr val="accent1"/>
                </a:solidFill>
                <a:latin typeface="Rockwell"/>
                <a:ea typeface="Rockwell"/>
                <a:cs typeface="Rockwell"/>
                <a:sym typeface="Rockwell"/>
              </a:defRPr>
            </a:lvl6pPr>
            <a:lvl7pPr marL="0" marR="0" lvl="6" indent="0" algn="r" rtl="0">
              <a:spcBef>
                <a:spcPts val="0"/>
              </a:spcBef>
              <a:buNone/>
              <a:defRPr sz="2800" b="0" i="0" u="none" strike="noStrike" cap="none">
                <a:solidFill>
                  <a:schemeClr val="accent1"/>
                </a:solidFill>
                <a:latin typeface="Rockwell"/>
                <a:ea typeface="Rockwell"/>
                <a:cs typeface="Rockwell"/>
                <a:sym typeface="Rockwell"/>
              </a:defRPr>
            </a:lvl7pPr>
            <a:lvl8pPr marL="0" marR="0" lvl="7" indent="0" algn="r" rtl="0">
              <a:spcBef>
                <a:spcPts val="0"/>
              </a:spcBef>
              <a:buNone/>
              <a:defRPr sz="2800" b="0" i="0" u="none" strike="noStrike" cap="none">
                <a:solidFill>
                  <a:schemeClr val="accent1"/>
                </a:solidFill>
                <a:latin typeface="Rockwell"/>
                <a:ea typeface="Rockwell"/>
                <a:cs typeface="Rockwell"/>
                <a:sym typeface="Rockwell"/>
              </a:defRPr>
            </a:lvl8pPr>
            <a:lvl9pPr marL="0" marR="0" lvl="8" indent="0" algn="r" rtl="0">
              <a:spcBef>
                <a:spcPts val="0"/>
              </a:spcBef>
              <a:buNone/>
              <a:defRPr sz="2800" b="0" i="0" u="none" strike="noStrike" cap="none">
                <a:solidFill>
                  <a:schemeClr val="accent1"/>
                </a:solidFill>
                <a:latin typeface="Rockwell"/>
                <a:ea typeface="Rockwell"/>
                <a:cs typeface="Rockwell"/>
                <a:sym typeface="Rockwell"/>
              </a:defRPr>
            </a:lvl9pPr>
          </a:lstStyle>
          <a:p>
            <a:pPr marL="0" lvl="0" indent="0" algn="r" rtl="0">
              <a:spcBef>
                <a:spcPts val="0"/>
              </a:spcBef>
              <a:spcAft>
                <a:spcPts val="0"/>
              </a:spcAft>
              <a:buNone/>
            </a:pPr>
            <a:fld id="{00000000-1234-1234-1234-123412341234}" type="slidenum">
              <a:rPr lang="en-US"/>
              <a:t>‹#›</a:t>
            </a:fld>
            <a:endParaRPr/>
          </a:p>
        </p:txBody>
      </p:sp>
      <p:sp>
        <p:nvSpPr>
          <p:cNvPr id="15" name="Google Shape;15;p10"/>
          <p:cNvSpPr/>
          <p:nvPr/>
        </p:nvSpPr>
        <p:spPr>
          <a:xfrm>
            <a:off x="0" y="3622291"/>
            <a:ext cx="12192000" cy="2505984"/>
          </a:xfrm>
          <a:prstGeom prst="rect">
            <a:avLst/>
          </a:prstGeom>
          <a:gradFill>
            <a:gsLst>
              <a:gs pos="0">
                <a:srgbClr val="454545">
                  <a:alpha val="0"/>
                </a:srgbClr>
              </a:gs>
              <a:gs pos="100000">
                <a:srgbClr val="454545">
                  <a:alpha val="80000"/>
                </a:srgbClr>
              </a:gs>
            </a:gsLst>
            <a:lin ang="540000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6" name="Google Shape;16;p10"/>
          <p:cNvPicPr preferRelativeResize="0"/>
          <p:nvPr/>
        </p:nvPicPr>
        <p:blipFill rotWithShape="1">
          <a:blip r:embed="rId13">
            <a:alphaModFix/>
          </a:blip>
          <a:srcRect t="1538" b="-1538"/>
          <a:stretch/>
        </p:blipFill>
        <p:spPr>
          <a:xfrm>
            <a:off x="0" y="6129338"/>
            <a:ext cx="12192000" cy="742950"/>
          </a:xfrm>
          <a:prstGeom prst="rect">
            <a:avLst/>
          </a:prstGeom>
          <a:noFill/>
          <a:ln>
            <a:noFill/>
          </a:ln>
        </p:spPr>
      </p:pic>
      <p:cxnSp>
        <p:nvCxnSpPr>
          <p:cNvPr id="17" name="Google Shape;17;p10"/>
          <p:cNvCxnSpPr/>
          <p:nvPr/>
        </p:nvCxnSpPr>
        <p:spPr>
          <a:xfrm>
            <a:off x="0" y="6138142"/>
            <a:ext cx="12192000" cy="0"/>
          </a:xfrm>
          <a:prstGeom prst="straightConnector1">
            <a:avLst/>
          </a:prstGeom>
          <a:noFill/>
          <a:ln w="12700" cap="flat" cmpd="sng">
            <a:solidFill>
              <a:srgbClr val="000001">
                <a:alpha val="20000"/>
              </a:srgbClr>
            </a:solidFill>
            <a:prstDash val="solid"/>
            <a:round/>
            <a:headEnd type="none" w="sm" len="sm"/>
            <a:tailEnd type="none" w="sm" len="sm"/>
          </a:ln>
        </p:spPr>
      </p:cxnSp>
    </p:spTree>
  </p:cSld>
  <p:clrMap bg1="lt1" tx1="dk1" bg2="dk2" tx2="lt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3" Type="http://schemas.openxmlformats.org/officeDocument/2006/relationships/hyperlink" Target="https://en.wikipedia.org/wiki/Employment" TargetMode="External"/><Relationship Id="rId2" Type="http://schemas.openxmlformats.org/officeDocument/2006/relationships/notesSlide" Target="../notesSlides/notesSlide5.xml"/><Relationship Id="rId1" Type="http://schemas.openxmlformats.org/officeDocument/2006/relationships/slideLayout" Target="../slideLayouts/slideLayout2.xml"/><Relationship Id="rId6" Type="http://schemas.openxmlformats.org/officeDocument/2006/relationships/hyperlink" Target="https://en.wikipedia.org/wiki/Hobby" TargetMode="External"/><Relationship Id="rId5" Type="http://schemas.openxmlformats.org/officeDocument/2006/relationships/hyperlink" Target="https://en.wikipedia.org/wiki/Family" TargetMode="External"/><Relationship Id="rId4" Type="http://schemas.openxmlformats.org/officeDocument/2006/relationships/hyperlink" Target="https://en.wikipedia.org/wiki/Interpersonal_relationship" TargetMode="Externa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hyperlink" Target="https://www.uc.edu/campus-life/learning-commons.html" TargetMode="External"/><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8" Type="http://schemas.openxmlformats.org/officeDocument/2006/relationships/image" Target="../media/image9.png"/><Relationship Id="rId3" Type="http://schemas.openxmlformats.org/officeDocument/2006/relationships/image" Target="../media/image4.svg"/><Relationship Id="rId7" Type="http://schemas.openxmlformats.org/officeDocument/2006/relationships/image" Target="../media/image8.svg"/><Relationship Id="rId2" Type="http://schemas.openxmlformats.org/officeDocument/2006/relationships/image" Target="../media/image3.png"/><Relationship Id="rId1" Type="http://schemas.openxmlformats.org/officeDocument/2006/relationships/slideLayout" Target="../slideLayouts/slideLayout2.xml"/><Relationship Id="rId6" Type="http://schemas.openxmlformats.org/officeDocument/2006/relationships/image" Target="../media/image7.png"/><Relationship Id="rId5" Type="http://schemas.openxmlformats.org/officeDocument/2006/relationships/image" Target="../media/image6.svg"/><Relationship Id="rId4" Type="http://schemas.openxmlformats.org/officeDocument/2006/relationships/image" Target="../media/image5.png"/><Relationship Id="rId9" Type="http://schemas.openxmlformats.org/officeDocument/2006/relationships/image" Target="../media/image10.sv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93"/>
        <p:cNvGrpSpPr/>
        <p:nvPr/>
      </p:nvGrpSpPr>
      <p:grpSpPr>
        <a:xfrm>
          <a:off x="0" y="0"/>
          <a:ext cx="0" cy="0"/>
          <a:chOff x="0" y="0"/>
          <a:chExt cx="0" cy="0"/>
        </a:xfrm>
      </p:grpSpPr>
      <p:sp>
        <p:nvSpPr>
          <p:cNvPr id="94" name="Google Shape;94;p1"/>
          <p:cNvSpPr txBox="1">
            <a:spLocks noGrp="1"/>
          </p:cNvSpPr>
          <p:nvPr>
            <p:ph type="ctrTitle"/>
          </p:nvPr>
        </p:nvSpPr>
        <p:spPr>
          <a:xfrm>
            <a:off x="1774424" y="1562486"/>
            <a:ext cx="8637073" cy="2920713"/>
          </a:xfrm>
          <a:prstGeom prst="rect">
            <a:avLst/>
          </a:prstGeom>
          <a:noFill/>
          <a:ln>
            <a:noFill/>
          </a:ln>
        </p:spPr>
        <p:txBody>
          <a:bodyPr spcFirstLastPara="1" wrap="square" lIns="91425" tIns="45700" rIns="91425" bIns="0" anchor="b" anchorCtr="0">
            <a:normAutofit/>
          </a:bodyPr>
          <a:lstStyle/>
          <a:p>
            <a:pPr marL="0" lvl="0" indent="0" algn="ctr" rtl="0">
              <a:lnSpc>
                <a:spcPct val="90000"/>
              </a:lnSpc>
              <a:spcBef>
                <a:spcPts val="0"/>
              </a:spcBef>
              <a:spcAft>
                <a:spcPts val="0"/>
              </a:spcAft>
              <a:buClr>
                <a:schemeClr val="accent1"/>
              </a:buClr>
              <a:buSzPts val="6600"/>
              <a:buFont typeface="Rockwell"/>
              <a:buNone/>
            </a:pPr>
            <a:r>
              <a:rPr lang="en-US"/>
              <a:t>TIME MANAGEMENT WITH ONLINE COURSES</a:t>
            </a:r>
            <a:endParaRPr/>
          </a:p>
        </p:txBody>
      </p:sp>
      <p:sp>
        <p:nvSpPr>
          <p:cNvPr id="95" name="Google Shape;95;p1"/>
          <p:cNvSpPr txBox="1">
            <a:spLocks noGrp="1"/>
          </p:cNvSpPr>
          <p:nvPr>
            <p:ph type="subTitle" idx="1"/>
          </p:nvPr>
        </p:nvSpPr>
        <p:spPr>
          <a:xfrm>
            <a:off x="1774424" y="4483199"/>
            <a:ext cx="8637072" cy="977621"/>
          </a:xfrm>
          <a:prstGeom prst="rect">
            <a:avLst/>
          </a:prstGeom>
          <a:noFill/>
          <a:ln>
            <a:noFill/>
          </a:ln>
        </p:spPr>
        <p:txBody>
          <a:bodyPr spcFirstLastPara="1" wrap="square" lIns="91425" tIns="91425" rIns="91425" bIns="91425" anchor="t" anchorCtr="0">
            <a:normAutofit/>
          </a:bodyPr>
          <a:lstStyle/>
          <a:p>
            <a:pPr marL="0" lvl="0" indent="0" algn="ctr" rtl="0">
              <a:lnSpc>
                <a:spcPct val="120000"/>
              </a:lnSpc>
              <a:spcBef>
                <a:spcPts val="0"/>
              </a:spcBef>
              <a:spcAft>
                <a:spcPts val="0"/>
              </a:spcAft>
              <a:buSzPts val="1800"/>
              <a:buNone/>
            </a:pPr>
            <a:r>
              <a:rPr lang="en-US" dirty="0"/>
              <a:t>University of Cincinnati Learning Commons</a:t>
            </a:r>
            <a:endParaRPr dirty="0"/>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99"/>
        <p:cNvGrpSpPr/>
        <p:nvPr/>
      </p:nvGrpSpPr>
      <p:grpSpPr>
        <a:xfrm>
          <a:off x="0" y="0"/>
          <a:ext cx="0" cy="0"/>
          <a:chOff x="0" y="0"/>
          <a:chExt cx="0" cy="0"/>
        </a:xfrm>
      </p:grpSpPr>
      <p:sp>
        <p:nvSpPr>
          <p:cNvPr id="100" name="Google Shape;100;p2"/>
          <p:cNvSpPr txBox="1">
            <a:spLocks noGrp="1"/>
          </p:cNvSpPr>
          <p:nvPr>
            <p:ph type="title"/>
          </p:nvPr>
        </p:nvSpPr>
        <p:spPr>
          <a:xfrm>
            <a:off x="1451579" y="511221"/>
            <a:ext cx="9291215" cy="1049235"/>
          </a:xfrm>
          <a:prstGeom prst="rect">
            <a:avLst/>
          </a:prstGeom>
          <a:noFill/>
          <a:ln>
            <a:noFill/>
          </a:ln>
        </p:spPr>
        <p:txBody>
          <a:bodyPr spcFirstLastPara="1" wrap="square" lIns="91425" tIns="45700" rIns="91425" bIns="45700" anchor="ctr" anchorCtr="0">
            <a:normAutofit/>
          </a:bodyPr>
          <a:lstStyle/>
          <a:p>
            <a:pPr marL="0" lvl="0" indent="0" algn="ctr" rtl="0">
              <a:lnSpc>
                <a:spcPct val="90000"/>
              </a:lnSpc>
              <a:spcBef>
                <a:spcPts val="0"/>
              </a:spcBef>
              <a:spcAft>
                <a:spcPts val="0"/>
              </a:spcAft>
              <a:buClr>
                <a:schemeClr val="accent1"/>
              </a:buClr>
              <a:buSzPts val="3200"/>
              <a:buFont typeface="Rockwell"/>
              <a:buNone/>
            </a:pPr>
            <a:r>
              <a:rPr lang="en-US" dirty="0"/>
              <a:t>TAKE A MOMENT TO REFLECT…</a:t>
            </a:r>
            <a:endParaRPr dirty="0"/>
          </a:p>
        </p:txBody>
      </p:sp>
      <p:sp>
        <p:nvSpPr>
          <p:cNvPr id="101" name="Google Shape;101;p2"/>
          <p:cNvSpPr txBox="1">
            <a:spLocks noGrp="1"/>
          </p:cNvSpPr>
          <p:nvPr>
            <p:ph type="body" idx="1"/>
          </p:nvPr>
        </p:nvSpPr>
        <p:spPr>
          <a:xfrm>
            <a:off x="1451579" y="1560456"/>
            <a:ext cx="9291215" cy="4037749"/>
          </a:xfrm>
          <a:prstGeom prst="rect">
            <a:avLst/>
          </a:prstGeom>
          <a:noFill/>
          <a:ln>
            <a:noFill/>
          </a:ln>
        </p:spPr>
        <p:txBody>
          <a:bodyPr spcFirstLastPara="1" wrap="square" lIns="91425" tIns="45700" rIns="91425" bIns="45700" anchor="t" anchorCtr="0">
            <a:normAutofit/>
          </a:bodyPr>
          <a:lstStyle/>
          <a:p>
            <a:pPr marL="228600" lvl="0" indent="-228600" algn="l" rtl="0">
              <a:lnSpc>
                <a:spcPct val="120000"/>
              </a:lnSpc>
              <a:spcBef>
                <a:spcPts val="0"/>
              </a:spcBef>
              <a:spcAft>
                <a:spcPts val="0"/>
              </a:spcAft>
              <a:buSzPts val="2000"/>
              <a:buChar char="•"/>
            </a:pPr>
            <a:r>
              <a:rPr lang="en-US"/>
              <a:t>Think back on the classes you’ve been taking and your first year as a whole:</a:t>
            </a:r>
            <a:endParaRPr/>
          </a:p>
          <a:p>
            <a:pPr marL="685800" lvl="1" indent="-228600" algn="l" rtl="0">
              <a:lnSpc>
                <a:spcPct val="120000"/>
              </a:lnSpc>
              <a:spcBef>
                <a:spcPts val="500"/>
              </a:spcBef>
              <a:spcAft>
                <a:spcPts val="0"/>
              </a:spcAft>
              <a:buSzPts val="1800"/>
              <a:buChar char="•"/>
            </a:pPr>
            <a:r>
              <a:rPr lang="en-US"/>
              <a:t>Were you in lots of large lecture classes?</a:t>
            </a:r>
            <a:endParaRPr/>
          </a:p>
          <a:p>
            <a:pPr marL="685800" lvl="1" indent="-228600" algn="l" rtl="0">
              <a:lnSpc>
                <a:spcPct val="120000"/>
              </a:lnSpc>
              <a:spcBef>
                <a:spcPts val="500"/>
              </a:spcBef>
              <a:spcAft>
                <a:spcPts val="0"/>
              </a:spcAft>
              <a:buSzPts val="1800"/>
              <a:buChar char="•"/>
            </a:pPr>
            <a:r>
              <a:rPr lang="en-US"/>
              <a:t>Did you have various lab courses?</a:t>
            </a:r>
            <a:endParaRPr/>
          </a:p>
          <a:p>
            <a:pPr marL="685800" lvl="1" indent="-228600" algn="l" rtl="0">
              <a:lnSpc>
                <a:spcPct val="120000"/>
              </a:lnSpc>
              <a:spcBef>
                <a:spcPts val="500"/>
              </a:spcBef>
              <a:spcAft>
                <a:spcPts val="0"/>
              </a:spcAft>
              <a:buSzPts val="1800"/>
              <a:buChar char="•"/>
            </a:pPr>
            <a:r>
              <a:rPr lang="en-US"/>
              <a:t>Did you spend lots of time in your design studios?</a:t>
            </a:r>
            <a:endParaRPr/>
          </a:p>
          <a:p>
            <a:pPr marL="685800" lvl="1" indent="-228600" algn="l" rtl="0">
              <a:lnSpc>
                <a:spcPct val="120000"/>
              </a:lnSpc>
              <a:spcBef>
                <a:spcPts val="500"/>
              </a:spcBef>
              <a:spcAft>
                <a:spcPts val="0"/>
              </a:spcAft>
              <a:buSzPts val="1800"/>
              <a:buChar char="•"/>
            </a:pPr>
            <a:r>
              <a:rPr lang="en-US"/>
              <a:t>Did you have lots of homework to complete each day/week?</a:t>
            </a:r>
            <a:endParaRPr/>
          </a:p>
          <a:p>
            <a:pPr marL="685800" lvl="1" indent="-228600" algn="l" rtl="0">
              <a:lnSpc>
                <a:spcPct val="120000"/>
              </a:lnSpc>
              <a:spcBef>
                <a:spcPts val="500"/>
              </a:spcBef>
              <a:spcAft>
                <a:spcPts val="0"/>
              </a:spcAft>
              <a:buSzPts val="1800"/>
              <a:buChar char="•"/>
            </a:pPr>
            <a:r>
              <a:rPr lang="en-US"/>
              <a:t>Were you involved in different campus organizations?</a:t>
            </a:r>
            <a:endParaRPr/>
          </a:p>
          <a:p>
            <a:pPr marL="685800" lvl="1" indent="-228600" algn="l" rtl="0">
              <a:lnSpc>
                <a:spcPct val="120000"/>
              </a:lnSpc>
              <a:spcBef>
                <a:spcPts val="500"/>
              </a:spcBef>
              <a:spcAft>
                <a:spcPts val="0"/>
              </a:spcAft>
              <a:buSzPts val="1800"/>
              <a:buChar char="•"/>
            </a:pPr>
            <a:r>
              <a:rPr lang="en-US"/>
              <a:t>Did you enjoy spending time at the campus rec center?</a:t>
            </a:r>
            <a:endParaRPr/>
          </a:p>
          <a:p>
            <a:pPr marL="685800" lvl="1" indent="-228600" algn="l" rtl="0">
              <a:lnSpc>
                <a:spcPct val="120000"/>
              </a:lnSpc>
              <a:spcBef>
                <a:spcPts val="500"/>
              </a:spcBef>
              <a:spcAft>
                <a:spcPts val="0"/>
              </a:spcAft>
              <a:buSzPts val="1800"/>
              <a:buChar char="•"/>
            </a:pPr>
            <a:r>
              <a:rPr lang="en-US"/>
              <a:t>Did you work alongside being in classes?</a:t>
            </a:r>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105"/>
        <p:cNvGrpSpPr/>
        <p:nvPr/>
      </p:nvGrpSpPr>
      <p:grpSpPr>
        <a:xfrm>
          <a:off x="0" y="0"/>
          <a:ext cx="0" cy="0"/>
          <a:chOff x="0" y="0"/>
          <a:chExt cx="0" cy="0"/>
        </a:xfrm>
      </p:grpSpPr>
      <p:sp>
        <p:nvSpPr>
          <p:cNvPr id="106" name="Google Shape;106;p3"/>
          <p:cNvSpPr txBox="1">
            <a:spLocks noGrp="1"/>
          </p:cNvSpPr>
          <p:nvPr>
            <p:ph type="title"/>
          </p:nvPr>
        </p:nvSpPr>
        <p:spPr>
          <a:xfrm>
            <a:off x="1451579" y="804519"/>
            <a:ext cx="9291215" cy="1049235"/>
          </a:xfrm>
          <a:prstGeom prst="rect">
            <a:avLst/>
          </a:prstGeom>
          <a:noFill/>
          <a:ln>
            <a:noFill/>
          </a:ln>
        </p:spPr>
        <p:txBody>
          <a:bodyPr spcFirstLastPara="1" wrap="square" lIns="91425" tIns="45700" rIns="91425" bIns="45700" anchor="ctr" anchorCtr="0">
            <a:normAutofit/>
          </a:bodyPr>
          <a:lstStyle/>
          <a:p>
            <a:pPr marL="0" lvl="0" indent="0" algn="ctr" rtl="0">
              <a:lnSpc>
                <a:spcPct val="90000"/>
              </a:lnSpc>
              <a:spcBef>
                <a:spcPts val="0"/>
              </a:spcBef>
              <a:spcAft>
                <a:spcPts val="0"/>
              </a:spcAft>
              <a:buClr>
                <a:schemeClr val="accent1"/>
              </a:buClr>
              <a:buSzPts val="3200"/>
              <a:buFont typeface="Rockwell"/>
              <a:buNone/>
            </a:pPr>
            <a:r>
              <a:rPr lang="en-US" dirty="0"/>
              <a:t>TAKE A MOMENT…</a:t>
            </a:r>
            <a:endParaRPr dirty="0"/>
          </a:p>
        </p:txBody>
      </p:sp>
      <p:sp>
        <p:nvSpPr>
          <p:cNvPr id="107" name="Google Shape;107;p3"/>
          <p:cNvSpPr txBox="1">
            <a:spLocks noGrp="1"/>
          </p:cNvSpPr>
          <p:nvPr>
            <p:ph type="body" idx="1"/>
          </p:nvPr>
        </p:nvSpPr>
        <p:spPr>
          <a:xfrm>
            <a:off x="1451579" y="2015732"/>
            <a:ext cx="9291215" cy="3450613"/>
          </a:xfrm>
          <a:prstGeom prst="rect">
            <a:avLst/>
          </a:prstGeom>
          <a:noFill/>
          <a:ln>
            <a:noFill/>
          </a:ln>
        </p:spPr>
        <p:txBody>
          <a:bodyPr spcFirstLastPara="1" wrap="square" lIns="91425" tIns="45700" rIns="91425" bIns="45700" anchor="t" anchorCtr="0">
            <a:normAutofit/>
          </a:bodyPr>
          <a:lstStyle/>
          <a:p>
            <a:pPr marL="228600" lvl="0" indent="-228600" algn="l" rtl="0">
              <a:lnSpc>
                <a:spcPct val="120000"/>
              </a:lnSpc>
              <a:spcBef>
                <a:spcPts val="0"/>
              </a:spcBef>
              <a:spcAft>
                <a:spcPts val="0"/>
              </a:spcAft>
              <a:buSzPts val="2000"/>
              <a:buChar char="•"/>
            </a:pPr>
            <a:r>
              <a:rPr lang="en-US" dirty="0"/>
              <a:t>Think now about how different your personal schedule looks and how you plan to spend your time:</a:t>
            </a:r>
            <a:endParaRPr dirty="0"/>
          </a:p>
          <a:p>
            <a:pPr marL="685800" lvl="1" indent="-228600" algn="l" rtl="0">
              <a:lnSpc>
                <a:spcPct val="120000"/>
              </a:lnSpc>
              <a:spcBef>
                <a:spcPts val="500"/>
              </a:spcBef>
              <a:spcAft>
                <a:spcPts val="0"/>
              </a:spcAft>
              <a:buSzPts val="1800"/>
              <a:buChar char="•"/>
            </a:pPr>
            <a:r>
              <a:rPr lang="en-US" dirty="0"/>
              <a:t>You are in your hometown and can fall back into your old routine</a:t>
            </a:r>
            <a:endParaRPr dirty="0"/>
          </a:p>
          <a:p>
            <a:pPr marL="685800" lvl="1" indent="-228600" algn="l" rtl="0">
              <a:lnSpc>
                <a:spcPct val="120000"/>
              </a:lnSpc>
              <a:spcBef>
                <a:spcPts val="500"/>
              </a:spcBef>
              <a:spcAft>
                <a:spcPts val="0"/>
              </a:spcAft>
              <a:buSzPts val="1800"/>
              <a:buChar char="•"/>
            </a:pPr>
            <a:r>
              <a:rPr lang="en-US" dirty="0"/>
              <a:t>You no longer must be available to go to class, be at an organizational meeting, etc. because everything is now online</a:t>
            </a:r>
            <a:endParaRPr dirty="0"/>
          </a:p>
          <a:p>
            <a:pPr marL="685800" lvl="1" indent="-228600" algn="l" rtl="0">
              <a:lnSpc>
                <a:spcPct val="120000"/>
              </a:lnSpc>
              <a:spcBef>
                <a:spcPts val="500"/>
              </a:spcBef>
              <a:spcAft>
                <a:spcPts val="0"/>
              </a:spcAft>
              <a:buSzPts val="1800"/>
              <a:buChar char="•"/>
            </a:pPr>
            <a:r>
              <a:rPr lang="en-US" dirty="0"/>
              <a:t>You can finally read that book, watch that show, finish that project you’ve been planning on for months now</a:t>
            </a:r>
            <a:endParaRPr dirty="0"/>
          </a:p>
          <a:p>
            <a:pPr marL="685800" lvl="1" indent="-228600" algn="l" rtl="0">
              <a:lnSpc>
                <a:spcPct val="120000"/>
              </a:lnSpc>
              <a:spcBef>
                <a:spcPts val="500"/>
              </a:spcBef>
              <a:spcAft>
                <a:spcPts val="0"/>
              </a:spcAft>
              <a:buSzPts val="1800"/>
              <a:buChar char="•"/>
            </a:pPr>
            <a:r>
              <a:rPr lang="en-US" dirty="0"/>
              <a:t>You may not be able to work or you’re now working from home</a:t>
            </a:r>
            <a:endParaRPr dirty="0"/>
          </a:p>
          <a:p>
            <a:pPr marL="685800" lvl="1" indent="-114300" algn="l" rtl="0">
              <a:lnSpc>
                <a:spcPct val="120000"/>
              </a:lnSpc>
              <a:spcBef>
                <a:spcPts val="500"/>
              </a:spcBef>
              <a:spcAft>
                <a:spcPts val="0"/>
              </a:spcAft>
              <a:buSzPts val="1800"/>
              <a:buNone/>
            </a:pPr>
            <a:endParaRPr dirty="0"/>
          </a:p>
          <a:p>
            <a:pPr marL="685800" lvl="1" indent="-114300" algn="l" rtl="0">
              <a:lnSpc>
                <a:spcPct val="120000"/>
              </a:lnSpc>
              <a:spcBef>
                <a:spcPts val="500"/>
              </a:spcBef>
              <a:spcAft>
                <a:spcPts val="0"/>
              </a:spcAft>
              <a:buSzPts val="1800"/>
              <a:buNone/>
            </a:pPr>
            <a:endParaRPr dirty="0"/>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111"/>
        <p:cNvGrpSpPr/>
        <p:nvPr/>
      </p:nvGrpSpPr>
      <p:grpSpPr>
        <a:xfrm>
          <a:off x="0" y="0"/>
          <a:ext cx="0" cy="0"/>
          <a:chOff x="0" y="0"/>
          <a:chExt cx="0" cy="0"/>
        </a:xfrm>
      </p:grpSpPr>
      <p:sp>
        <p:nvSpPr>
          <p:cNvPr id="112" name="Google Shape;112;p4"/>
          <p:cNvSpPr txBox="1">
            <a:spLocks noGrp="1"/>
          </p:cNvSpPr>
          <p:nvPr>
            <p:ph type="ctrTitle"/>
          </p:nvPr>
        </p:nvSpPr>
        <p:spPr>
          <a:xfrm>
            <a:off x="1774420" y="241282"/>
            <a:ext cx="8637073" cy="3873219"/>
          </a:xfrm>
          <a:prstGeom prst="rect">
            <a:avLst/>
          </a:prstGeom>
          <a:noFill/>
          <a:ln>
            <a:noFill/>
          </a:ln>
        </p:spPr>
        <p:txBody>
          <a:bodyPr spcFirstLastPara="1" wrap="square" lIns="91425" tIns="45700" rIns="91425" bIns="0" anchor="b" anchorCtr="0">
            <a:noAutofit/>
          </a:bodyPr>
          <a:lstStyle/>
          <a:p>
            <a:pPr marL="0" lvl="0" indent="0" algn="ctr" rtl="0">
              <a:lnSpc>
                <a:spcPct val="120000"/>
              </a:lnSpc>
              <a:spcBef>
                <a:spcPts val="0"/>
              </a:spcBef>
              <a:spcAft>
                <a:spcPts val="0"/>
              </a:spcAft>
              <a:buClr>
                <a:srgbClr val="FFFFFF"/>
              </a:buClr>
              <a:buSzPts val="3000"/>
              <a:buFont typeface="Rockwell"/>
              <a:buNone/>
            </a:pPr>
            <a:r>
              <a:rPr lang="en-US" sz="3000" cap="none" dirty="0">
                <a:solidFill>
                  <a:srgbClr val="FFFFFF"/>
                </a:solidFill>
              </a:rPr>
              <a:t>You may be wondering how time management plays into this new way of living and learning moving forward…</a:t>
            </a:r>
            <a:br>
              <a:rPr lang="en-US" sz="3000" cap="none" dirty="0">
                <a:solidFill>
                  <a:srgbClr val="FFFFFF"/>
                </a:solidFill>
              </a:rPr>
            </a:br>
            <a:br>
              <a:rPr lang="en-US" sz="3000" cap="none" dirty="0">
                <a:solidFill>
                  <a:srgbClr val="FFFFFF"/>
                </a:solidFill>
              </a:rPr>
            </a:br>
            <a:r>
              <a:rPr lang="en-US" sz="3000" cap="none" dirty="0"/>
              <a:t>Well, it is still </a:t>
            </a:r>
            <a:r>
              <a:rPr lang="en-US" sz="3000" u="sng" cap="none" dirty="0"/>
              <a:t>super</a:t>
            </a:r>
            <a:r>
              <a:rPr lang="en-US" sz="3000" cap="none" dirty="0"/>
              <a:t> important!</a:t>
            </a:r>
            <a:br>
              <a:rPr lang="en-US" sz="3000" cap="none" dirty="0">
                <a:solidFill>
                  <a:srgbClr val="FFFFFF"/>
                </a:solidFill>
              </a:rPr>
            </a:br>
            <a:endParaRPr sz="4400" dirty="0">
              <a:latin typeface="Rockwell"/>
              <a:ea typeface="Rockwell"/>
              <a:cs typeface="Rockwell"/>
              <a:sym typeface="Rockwell"/>
            </a:endParaRPr>
          </a:p>
        </p:txBody>
      </p:sp>
      <p:sp>
        <p:nvSpPr>
          <p:cNvPr id="113" name="Google Shape;113;p4"/>
          <p:cNvSpPr txBox="1">
            <a:spLocks noGrp="1"/>
          </p:cNvSpPr>
          <p:nvPr>
            <p:ph type="subTitle" idx="1"/>
          </p:nvPr>
        </p:nvSpPr>
        <p:spPr>
          <a:xfrm>
            <a:off x="632435" y="3907468"/>
            <a:ext cx="10921041" cy="2199994"/>
          </a:xfrm>
          <a:prstGeom prst="rect">
            <a:avLst/>
          </a:prstGeom>
          <a:noFill/>
          <a:ln>
            <a:noFill/>
          </a:ln>
        </p:spPr>
        <p:txBody>
          <a:bodyPr spcFirstLastPara="1" wrap="square" lIns="91425" tIns="91425" rIns="91425" bIns="91425" anchor="t" anchorCtr="0">
            <a:normAutofit/>
          </a:bodyPr>
          <a:lstStyle/>
          <a:p>
            <a:pPr marL="0" lvl="0" indent="0" algn="ctr" rtl="0">
              <a:lnSpc>
                <a:spcPct val="120000"/>
              </a:lnSpc>
              <a:spcBef>
                <a:spcPts val="0"/>
              </a:spcBef>
              <a:spcAft>
                <a:spcPts val="0"/>
              </a:spcAft>
              <a:buSzPts val="2800"/>
              <a:buNone/>
            </a:pPr>
            <a:r>
              <a:rPr lang="en-US" sz="2800" cap="none">
                <a:solidFill>
                  <a:srgbClr val="FFFFFF"/>
                </a:solidFill>
              </a:rPr>
              <a:t>Now that you do not have any in person university-related obligations, you may feel like your semester is over, but there is still work that needs your </a:t>
            </a:r>
            <a:r>
              <a:rPr lang="en-US" sz="2800" cap="none">
                <a:solidFill>
                  <a:schemeClr val="accent1"/>
                </a:solidFill>
              </a:rPr>
              <a:t>time</a:t>
            </a:r>
            <a:r>
              <a:rPr lang="en-US" sz="2800" cap="none">
                <a:solidFill>
                  <a:srgbClr val="FFFFFF"/>
                </a:solidFill>
              </a:rPr>
              <a:t> and </a:t>
            </a:r>
            <a:r>
              <a:rPr lang="en-US" sz="2800" cap="none">
                <a:solidFill>
                  <a:schemeClr val="accent1"/>
                </a:solidFill>
              </a:rPr>
              <a:t>attention</a:t>
            </a:r>
            <a:r>
              <a:rPr lang="en-US" sz="2800" cap="none">
                <a:solidFill>
                  <a:srgbClr val="FFFFFF"/>
                </a:solidFill>
              </a:rPr>
              <a:t>.</a:t>
            </a:r>
            <a:endParaRPr sz="2800">
              <a:latin typeface="Rockwell"/>
              <a:ea typeface="Rockwell"/>
              <a:cs typeface="Rockwell"/>
              <a:sym typeface="Rockwel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13">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118"/>
        <p:cNvGrpSpPr/>
        <p:nvPr/>
      </p:nvGrpSpPr>
      <p:grpSpPr>
        <a:xfrm>
          <a:off x="0" y="0"/>
          <a:ext cx="0" cy="0"/>
          <a:chOff x="0" y="0"/>
          <a:chExt cx="0" cy="0"/>
        </a:xfrm>
      </p:grpSpPr>
      <p:sp>
        <p:nvSpPr>
          <p:cNvPr id="119" name="Google Shape;119;p5"/>
          <p:cNvSpPr txBox="1">
            <a:spLocks noGrp="1"/>
          </p:cNvSpPr>
          <p:nvPr>
            <p:ph type="title"/>
          </p:nvPr>
        </p:nvSpPr>
        <p:spPr>
          <a:xfrm>
            <a:off x="1450392" y="666496"/>
            <a:ext cx="9291215" cy="1049235"/>
          </a:xfrm>
          <a:prstGeom prst="rect">
            <a:avLst/>
          </a:prstGeom>
          <a:noFill/>
          <a:ln>
            <a:noFill/>
          </a:ln>
        </p:spPr>
        <p:txBody>
          <a:bodyPr spcFirstLastPara="1" wrap="square" lIns="91425" tIns="45700" rIns="91425" bIns="45700" anchor="ctr" anchorCtr="0">
            <a:normAutofit/>
          </a:bodyPr>
          <a:lstStyle/>
          <a:p>
            <a:pPr marL="0" lvl="0" indent="0" algn="ctr" rtl="0">
              <a:lnSpc>
                <a:spcPct val="90000"/>
              </a:lnSpc>
              <a:spcBef>
                <a:spcPts val="0"/>
              </a:spcBef>
              <a:spcAft>
                <a:spcPts val="0"/>
              </a:spcAft>
              <a:buClr>
                <a:schemeClr val="accent1"/>
              </a:buClr>
              <a:buSzPts val="3200"/>
              <a:buFont typeface="Rockwell"/>
              <a:buNone/>
            </a:pPr>
            <a:r>
              <a:rPr lang="en-US"/>
              <a:t>HOW DO YOU DEFINE “TIME MANAGEMENT”?</a:t>
            </a:r>
            <a:endParaRPr/>
          </a:p>
        </p:txBody>
      </p:sp>
      <p:sp>
        <p:nvSpPr>
          <p:cNvPr id="120" name="Google Shape;120;p5"/>
          <p:cNvSpPr txBox="1">
            <a:spLocks noGrp="1"/>
          </p:cNvSpPr>
          <p:nvPr>
            <p:ph type="body" idx="1"/>
          </p:nvPr>
        </p:nvSpPr>
        <p:spPr>
          <a:xfrm>
            <a:off x="1450392" y="1715731"/>
            <a:ext cx="9291215" cy="4199727"/>
          </a:xfrm>
          <a:prstGeom prst="rect">
            <a:avLst/>
          </a:prstGeom>
          <a:noFill/>
          <a:ln>
            <a:noFill/>
          </a:ln>
        </p:spPr>
        <p:txBody>
          <a:bodyPr spcFirstLastPara="1" wrap="square" lIns="91425" tIns="45700" rIns="91425" bIns="45700" anchor="t" anchorCtr="0">
            <a:normAutofit/>
          </a:bodyPr>
          <a:lstStyle/>
          <a:p>
            <a:pPr marL="228600" lvl="0" indent="-228600" algn="l" rtl="0">
              <a:lnSpc>
                <a:spcPct val="120000"/>
              </a:lnSpc>
              <a:spcBef>
                <a:spcPts val="0"/>
              </a:spcBef>
              <a:spcAft>
                <a:spcPts val="0"/>
              </a:spcAft>
              <a:buSzPts val="2000"/>
              <a:buChar char="•"/>
            </a:pPr>
            <a:r>
              <a:rPr lang="en-US" dirty="0"/>
              <a:t>“… </a:t>
            </a:r>
            <a:r>
              <a:rPr lang="en-US" b="1" dirty="0"/>
              <a:t>Time management </a:t>
            </a:r>
            <a:r>
              <a:rPr lang="en-US" dirty="0"/>
              <a:t>allows you to accomplish more in a shorter period of time, which leads to more free time, which lets you take advantage of learning opportunities, lowers your stress, and helps you focus, which leads to more career success.”</a:t>
            </a:r>
            <a:endParaRPr dirty="0"/>
          </a:p>
          <a:p>
            <a:pPr marL="228600" lvl="0" indent="-228600" algn="l" rtl="0">
              <a:lnSpc>
                <a:spcPct val="120000"/>
              </a:lnSpc>
              <a:spcBef>
                <a:spcPts val="1000"/>
              </a:spcBef>
              <a:spcAft>
                <a:spcPts val="0"/>
              </a:spcAft>
              <a:buSzPts val="2000"/>
              <a:buChar char="•"/>
            </a:pPr>
            <a:r>
              <a:rPr lang="en-US" dirty="0"/>
              <a:t>“[Time Management] involves a juggling act of various demands upon a person relating to </a:t>
            </a:r>
            <a:r>
              <a:rPr lang="en-US" u="sng" dirty="0">
                <a:solidFill>
                  <a:schemeClr val="hlink"/>
                </a:solidFill>
                <a:hlinkClick r:id="rId3"/>
              </a:rPr>
              <a:t>work</a:t>
            </a:r>
            <a:r>
              <a:rPr lang="en-US" dirty="0"/>
              <a:t>, </a:t>
            </a:r>
            <a:r>
              <a:rPr lang="en-US" u="sng" dirty="0">
                <a:solidFill>
                  <a:schemeClr val="hlink"/>
                </a:solidFill>
                <a:hlinkClick r:id="rId4"/>
              </a:rPr>
              <a:t>social life</a:t>
            </a:r>
            <a:r>
              <a:rPr lang="en-US" dirty="0"/>
              <a:t>, </a:t>
            </a:r>
            <a:r>
              <a:rPr lang="en-US" u="sng" dirty="0">
                <a:solidFill>
                  <a:schemeClr val="hlink"/>
                </a:solidFill>
                <a:hlinkClick r:id="rId5"/>
              </a:rPr>
              <a:t>family</a:t>
            </a:r>
            <a:r>
              <a:rPr lang="en-US" dirty="0"/>
              <a:t>, </a:t>
            </a:r>
            <a:r>
              <a:rPr lang="en-US" u="sng" dirty="0">
                <a:solidFill>
                  <a:schemeClr val="hlink"/>
                </a:solidFill>
                <a:hlinkClick r:id="rId6"/>
              </a:rPr>
              <a:t>hobbies</a:t>
            </a:r>
            <a:r>
              <a:rPr lang="en-US" dirty="0"/>
              <a:t>, personal interests and commitments with the finiteness of time.”</a:t>
            </a:r>
            <a:endParaRPr dirty="0"/>
          </a:p>
          <a:p>
            <a:pPr marL="0" lvl="0" indent="0" algn="l" rtl="0">
              <a:lnSpc>
                <a:spcPct val="120000"/>
              </a:lnSpc>
              <a:spcBef>
                <a:spcPts val="1000"/>
              </a:spcBef>
              <a:spcAft>
                <a:spcPts val="0"/>
              </a:spcAft>
              <a:buSzPts val="2000"/>
              <a:buNone/>
            </a:pPr>
            <a:endParaRPr dirty="0"/>
          </a:p>
          <a:p>
            <a:pPr marL="0" lvl="0" indent="0" algn="ctr" rtl="0">
              <a:lnSpc>
                <a:spcPct val="120000"/>
              </a:lnSpc>
              <a:spcBef>
                <a:spcPts val="1000"/>
              </a:spcBef>
              <a:spcAft>
                <a:spcPts val="0"/>
              </a:spcAft>
              <a:buSzPts val="2000"/>
              <a:buNone/>
            </a:pPr>
            <a:r>
              <a:rPr lang="en-US" dirty="0"/>
              <a:t>It is </a:t>
            </a:r>
            <a:r>
              <a:rPr lang="en-US" u="sng" dirty="0"/>
              <a:t>essential</a:t>
            </a:r>
            <a:r>
              <a:rPr lang="en-US" dirty="0"/>
              <a:t> that you have a time management plan for finishing out the semester successfully!</a:t>
            </a:r>
            <a:endParaRPr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20">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20">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120">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120">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124"/>
        <p:cNvGrpSpPr/>
        <p:nvPr/>
      </p:nvGrpSpPr>
      <p:grpSpPr>
        <a:xfrm>
          <a:off x="0" y="0"/>
          <a:ext cx="0" cy="0"/>
          <a:chOff x="0" y="0"/>
          <a:chExt cx="0" cy="0"/>
        </a:xfrm>
      </p:grpSpPr>
      <p:sp>
        <p:nvSpPr>
          <p:cNvPr id="125" name="Google Shape;125;p6"/>
          <p:cNvSpPr txBox="1">
            <a:spLocks noGrp="1"/>
          </p:cNvSpPr>
          <p:nvPr>
            <p:ph type="title"/>
          </p:nvPr>
        </p:nvSpPr>
        <p:spPr>
          <a:xfrm>
            <a:off x="997787" y="373199"/>
            <a:ext cx="10196423" cy="1049235"/>
          </a:xfrm>
          <a:prstGeom prst="rect">
            <a:avLst/>
          </a:prstGeom>
          <a:noFill/>
          <a:ln>
            <a:noFill/>
          </a:ln>
        </p:spPr>
        <p:txBody>
          <a:bodyPr spcFirstLastPara="1" wrap="square" lIns="91425" tIns="45700" rIns="91425" bIns="45700" anchor="ctr" anchorCtr="0">
            <a:normAutofit/>
          </a:bodyPr>
          <a:lstStyle/>
          <a:p>
            <a:pPr marL="0" lvl="0" indent="0" algn="ctr" rtl="0">
              <a:lnSpc>
                <a:spcPct val="90000"/>
              </a:lnSpc>
              <a:spcBef>
                <a:spcPts val="0"/>
              </a:spcBef>
              <a:spcAft>
                <a:spcPts val="0"/>
              </a:spcAft>
              <a:buClr>
                <a:schemeClr val="accent1"/>
              </a:buClr>
              <a:buSzPts val="3200"/>
              <a:buFont typeface="Rockwell"/>
              <a:buNone/>
            </a:pPr>
            <a:r>
              <a:rPr lang="en-US"/>
              <a:t>TIPS FOR MANAGING TIME WITH ONLINE CLASSES</a:t>
            </a:r>
            <a:endParaRPr/>
          </a:p>
        </p:txBody>
      </p:sp>
      <p:sp>
        <p:nvSpPr>
          <p:cNvPr id="126" name="Google Shape;126;p6"/>
          <p:cNvSpPr txBox="1">
            <a:spLocks noGrp="1"/>
          </p:cNvSpPr>
          <p:nvPr>
            <p:ph type="body" idx="1"/>
          </p:nvPr>
        </p:nvSpPr>
        <p:spPr>
          <a:xfrm>
            <a:off x="1450390" y="1422434"/>
            <a:ext cx="9291215" cy="4512540"/>
          </a:xfrm>
          <a:prstGeom prst="rect">
            <a:avLst/>
          </a:prstGeom>
          <a:noFill/>
          <a:ln>
            <a:noFill/>
          </a:ln>
        </p:spPr>
        <p:txBody>
          <a:bodyPr spcFirstLastPara="1" wrap="square" lIns="91425" tIns="45700" rIns="91425" bIns="45700" anchor="t" anchorCtr="0">
            <a:normAutofit/>
          </a:bodyPr>
          <a:lstStyle/>
          <a:p>
            <a:pPr marL="457200" lvl="0" indent="-457200" algn="l" rtl="0">
              <a:lnSpc>
                <a:spcPct val="110000"/>
              </a:lnSpc>
              <a:spcBef>
                <a:spcPts val="0"/>
              </a:spcBef>
              <a:spcAft>
                <a:spcPts val="0"/>
              </a:spcAft>
              <a:buSzPts val="1850"/>
              <a:buFont typeface="Rockwell"/>
              <a:buAutoNum type="arabicPeriod"/>
            </a:pPr>
            <a:r>
              <a:rPr lang="en-US" sz="1850" dirty="0"/>
              <a:t>Use a planner, list/priority system, weekly Post-It notes/computer Stickies to keep track of your weekly work</a:t>
            </a:r>
            <a:endParaRPr dirty="0"/>
          </a:p>
          <a:p>
            <a:pPr marL="685800" lvl="1" indent="-228600" algn="l" rtl="0">
              <a:lnSpc>
                <a:spcPct val="110000"/>
              </a:lnSpc>
              <a:spcBef>
                <a:spcPts val="500"/>
              </a:spcBef>
              <a:spcAft>
                <a:spcPts val="0"/>
              </a:spcAft>
              <a:buSzPts val="1665"/>
              <a:buFont typeface="Courier New"/>
              <a:buChar char="o"/>
            </a:pPr>
            <a:r>
              <a:rPr lang="en-US" sz="1665" dirty="0"/>
              <a:t>With online courses, it is easy to miss/forget about an assignment because you’re not in class each week being reminded by your professor. By writing things down, you’re much less likely to miss one.</a:t>
            </a:r>
            <a:endParaRPr dirty="0"/>
          </a:p>
          <a:p>
            <a:pPr marL="457200" lvl="0" indent="-457200" algn="l" rtl="0">
              <a:lnSpc>
                <a:spcPct val="110000"/>
              </a:lnSpc>
              <a:spcBef>
                <a:spcPts val="1000"/>
              </a:spcBef>
              <a:spcAft>
                <a:spcPts val="0"/>
              </a:spcAft>
              <a:buSzPts val="1850"/>
              <a:buFont typeface="Rockwell"/>
              <a:buAutoNum type="arabicPeriod"/>
            </a:pPr>
            <a:r>
              <a:rPr lang="en-US" sz="1850" dirty="0"/>
              <a:t>Plan your days and stick to it</a:t>
            </a:r>
            <a:endParaRPr dirty="0"/>
          </a:p>
          <a:p>
            <a:pPr marL="685800" lvl="1" indent="-228600" algn="l" rtl="0">
              <a:lnSpc>
                <a:spcPct val="110000"/>
              </a:lnSpc>
              <a:spcBef>
                <a:spcPts val="500"/>
              </a:spcBef>
              <a:spcAft>
                <a:spcPts val="0"/>
              </a:spcAft>
              <a:buSzPts val="1665"/>
              <a:buFont typeface="Courier New"/>
              <a:buChar char="o"/>
            </a:pPr>
            <a:r>
              <a:rPr lang="en-US" sz="1665" dirty="0"/>
              <a:t>Because your days are most likely very open now, you may feel compelled to do all your work at once or wait until the last minute. It is a good idea to plan how you’ll spend your days because not only will you have designated academic time, you’re also more likely to practice self care.</a:t>
            </a:r>
            <a:endParaRPr dirty="0"/>
          </a:p>
          <a:p>
            <a:pPr marL="457200" lvl="0" indent="-457200" algn="l" rtl="0">
              <a:lnSpc>
                <a:spcPct val="110000"/>
              </a:lnSpc>
              <a:spcBef>
                <a:spcPts val="1000"/>
              </a:spcBef>
              <a:spcAft>
                <a:spcPts val="0"/>
              </a:spcAft>
              <a:buSzPts val="1850"/>
              <a:buFont typeface="Rockwell"/>
              <a:buAutoNum type="arabicPeriod"/>
            </a:pPr>
            <a:r>
              <a:rPr lang="en-US" sz="1850" dirty="0"/>
              <a:t>Stay up-to-date with your email and Canvas</a:t>
            </a:r>
            <a:endParaRPr dirty="0"/>
          </a:p>
          <a:p>
            <a:pPr marL="685800" lvl="1" indent="-228600" algn="l" rtl="0">
              <a:lnSpc>
                <a:spcPct val="110000"/>
              </a:lnSpc>
              <a:spcBef>
                <a:spcPts val="500"/>
              </a:spcBef>
              <a:spcAft>
                <a:spcPts val="0"/>
              </a:spcAft>
              <a:buSzPts val="1665"/>
              <a:buChar char="•"/>
            </a:pPr>
            <a:r>
              <a:rPr lang="en-US" sz="1665" dirty="0"/>
              <a:t>Your professors will be sending you updates frequently through these platforms regarding your class and coursework, so it is crucial you don’t miss a beat!</a:t>
            </a:r>
            <a:endParaRPr dirty="0"/>
          </a:p>
          <a:p>
            <a:pPr marL="457200" lvl="0" indent="-339725" algn="l" rtl="0">
              <a:lnSpc>
                <a:spcPct val="110000"/>
              </a:lnSpc>
              <a:spcBef>
                <a:spcPts val="1000"/>
              </a:spcBef>
              <a:spcAft>
                <a:spcPts val="0"/>
              </a:spcAft>
              <a:buSzPts val="1850"/>
              <a:buFont typeface="Rockwell"/>
              <a:buNone/>
            </a:pPr>
            <a:endParaRPr sz="1850" dirty="0"/>
          </a:p>
          <a:p>
            <a:pPr marL="685800" lvl="1" indent="-122872" algn="l" rtl="0">
              <a:lnSpc>
                <a:spcPct val="110000"/>
              </a:lnSpc>
              <a:spcBef>
                <a:spcPts val="500"/>
              </a:spcBef>
              <a:spcAft>
                <a:spcPts val="0"/>
              </a:spcAft>
              <a:buSzPts val="1665"/>
              <a:buNone/>
            </a:pPr>
            <a:endParaRPr sz="1665"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130"/>
        <p:cNvGrpSpPr/>
        <p:nvPr/>
      </p:nvGrpSpPr>
      <p:grpSpPr>
        <a:xfrm>
          <a:off x="0" y="0"/>
          <a:ext cx="0" cy="0"/>
          <a:chOff x="0" y="0"/>
          <a:chExt cx="0" cy="0"/>
        </a:xfrm>
      </p:grpSpPr>
      <p:sp>
        <p:nvSpPr>
          <p:cNvPr id="131" name="Google Shape;131;p7"/>
          <p:cNvSpPr txBox="1">
            <a:spLocks noGrp="1"/>
          </p:cNvSpPr>
          <p:nvPr>
            <p:ph type="title"/>
          </p:nvPr>
        </p:nvSpPr>
        <p:spPr>
          <a:xfrm>
            <a:off x="1451579" y="476715"/>
            <a:ext cx="9291215" cy="1049235"/>
          </a:xfrm>
          <a:prstGeom prst="rect">
            <a:avLst/>
          </a:prstGeom>
          <a:noFill/>
          <a:ln>
            <a:noFill/>
          </a:ln>
        </p:spPr>
        <p:txBody>
          <a:bodyPr spcFirstLastPara="1" wrap="square" lIns="91425" tIns="45700" rIns="91425" bIns="45700" anchor="ctr" anchorCtr="0">
            <a:normAutofit/>
          </a:bodyPr>
          <a:lstStyle/>
          <a:p>
            <a:pPr marL="0" lvl="0" indent="0" algn="ctr" rtl="0">
              <a:lnSpc>
                <a:spcPct val="90000"/>
              </a:lnSpc>
              <a:spcBef>
                <a:spcPts val="0"/>
              </a:spcBef>
              <a:spcAft>
                <a:spcPts val="0"/>
              </a:spcAft>
              <a:buClr>
                <a:schemeClr val="accent1"/>
              </a:buClr>
              <a:buSzPts val="3200"/>
              <a:buFont typeface="Rockwell"/>
              <a:buNone/>
            </a:pPr>
            <a:r>
              <a:rPr lang="en-US"/>
              <a:t>TIPS CONTINUED</a:t>
            </a:r>
            <a:endParaRPr/>
          </a:p>
        </p:txBody>
      </p:sp>
      <p:sp>
        <p:nvSpPr>
          <p:cNvPr id="132" name="Google Shape;132;p7"/>
          <p:cNvSpPr txBox="1">
            <a:spLocks noGrp="1"/>
          </p:cNvSpPr>
          <p:nvPr>
            <p:ph type="body" idx="1"/>
          </p:nvPr>
        </p:nvSpPr>
        <p:spPr>
          <a:xfrm>
            <a:off x="1451579" y="1525950"/>
            <a:ext cx="9291215" cy="4443529"/>
          </a:xfrm>
          <a:prstGeom prst="rect">
            <a:avLst/>
          </a:prstGeom>
          <a:noFill/>
          <a:ln>
            <a:noFill/>
          </a:ln>
        </p:spPr>
        <p:txBody>
          <a:bodyPr spcFirstLastPara="1" wrap="square" lIns="91425" tIns="45700" rIns="91425" bIns="45700" anchor="t" anchorCtr="0">
            <a:normAutofit lnSpcReduction="10000"/>
          </a:bodyPr>
          <a:lstStyle/>
          <a:p>
            <a:pPr marL="457200" lvl="0" indent="-457200" algn="l" rtl="0">
              <a:lnSpc>
                <a:spcPct val="110000"/>
              </a:lnSpc>
              <a:spcBef>
                <a:spcPts val="0"/>
              </a:spcBef>
              <a:spcAft>
                <a:spcPts val="0"/>
              </a:spcAft>
              <a:buSzPts val="1850"/>
              <a:buAutoNum type="arabicPeriod" startAt="4"/>
            </a:pPr>
            <a:r>
              <a:rPr lang="en-US" sz="1850" dirty="0"/>
              <a:t>Find what works for you</a:t>
            </a:r>
            <a:endParaRPr dirty="0"/>
          </a:p>
          <a:p>
            <a:pPr marL="685800" lvl="1" indent="-228600" algn="l" rtl="0">
              <a:lnSpc>
                <a:spcPct val="110000"/>
              </a:lnSpc>
              <a:spcBef>
                <a:spcPts val="500"/>
              </a:spcBef>
              <a:spcAft>
                <a:spcPts val="0"/>
              </a:spcAft>
              <a:buSzPts val="1665"/>
              <a:buFont typeface="Courier New"/>
              <a:buChar char="o"/>
            </a:pPr>
            <a:r>
              <a:rPr lang="en-US" sz="1665" dirty="0"/>
              <a:t>As the semester rolls on, you’ll eventually find what routine works best for you and your classes.  This may take some trial and error when you include your personal life and other activities but be diligent in finding how best to integrate your coursework into your schedule. </a:t>
            </a:r>
            <a:endParaRPr dirty="0"/>
          </a:p>
          <a:p>
            <a:pPr marL="457200" lvl="0" indent="-457200" algn="l" rtl="0">
              <a:lnSpc>
                <a:spcPct val="110000"/>
              </a:lnSpc>
              <a:spcBef>
                <a:spcPts val="1000"/>
              </a:spcBef>
              <a:spcAft>
                <a:spcPts val="0"/>
              </a:spcAft>
              <a:buSzPts val="1850"/>
              <a:buAutoNum type="arabicPeriod" startAt="4"/>
            </a:pPr>
            <a:r>
              <a:rPr lang="en-US" sz="1850" dirty="0"/>
              <a:t>Don’t procrastinate!</a:t>
            </a:r>
            <a:endParaRPr dirty="0"/>
          </a:p>
          <a:p>
            <a:pPr marL="685800" lvl="1" indent="-228600" algn="l" rtl="0">
              <a:lnSpc>
                <a:spcPct val="110000"/>
              </a:lnSpc>
              <a:spcBef>
                <a:spcPts val="500"/>
              </a:spcBef>
              <a:spcAft>
                <a:spcPts val="0"/>
              </a:spcAft>
              <a:buSzPts val="1665"/>
              <a:buFont typeface="Courier New"/>
              <a:buChar char="o"/>
            </a:pPr>
            <a:r>
              <a:rPr lang="en-US" sz="1665" dirty="0"/>
              <a:t>It is much easier to binge Netflix all day than it is to sit down and do schoolwork, but online class work can sneak up on you if you don’t plan accordingly. </a:t>
            </a:r>
            <a:endParaRPr dirty="0"/>
          </a:p>
          <a:p>
            <a:pPr marL="457200" lvl="0" indent="-457200" algn="l" rtl="0">
              <a:lnSpc>
                <a:spcPct val="110000"/>
              </a:lnSpc>
              <a:spcBef>
                <a:spcPts val="1000"/>
              </a:spcBef>
              <a:spcAft>
                <a:spcPts val="0"/>
              </a:spcAft>
              <a:buSzPts val="1850"/>
              <a:buAutoNum type="arabicPeriod" startAt="4"/>
            </a:pPr>
            <a:r>
              <a:rPr lang="en-US" sz="1850" dirty="0"/>
              <a:t>Ask for help if/when you need it </a:t>
            </a:r>
            <a:endParaRPr dirty="0"/>
          </a:p>
          <a:p>
            <a:pPr marL="685800" lvl="1" indent="-228600" algn="l" rtl="0">
              <a:lnSpc>
                <a:spcPct val="110000"/>
              </a:lnSpc>
              <a:spcBef>
                <a:spcPts val="500"/>
              </a:spcBef>
              <a:spcAft>
                <a:spcPts val="0"/>
              </a:spcAft>
              <a:buSzPts val="1665"/>
              <a:buFont typeface="Courier New"/>
              <a:buChar char="o"/>
            </a:pPr>
            <a:r>
              <a:rPr lang="en-US" sz="1665" dirty="0"/>
              <a:t>While in-person resources may not be available, virtual ones are!  Your professors want to see you be successful and will assist you as best as they can. </a:t>
            </a:r>
            <a:r>
              <a:rPr lang="en-US" sz="1665" dirty="0">
                <a:extLst>
                  <a:ext uri="http://customooxmlschemas.google.com/">
                    <go:slidesCustomData xmlns:go="http://customooxmlschemas.google.com/" xmlns:p15="http://schemas.microsoft.com/office/powerpoint/2012/main" xmlns:p14="http://schemas.microsoft.com/office/powerpoint/2010/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mc="http://schemas.openxmlformats.org/markup-compatibility/2006" xmlns="" textRoundtripDataId="0"/>
                  </a:ext>
                </a:extLst>
              </a:rPr>
              <a:t>Services through the Learning Commons, such as Academic Coaching and Peer Tutoring, will be available  virtually as well to assist you through this transition.</a:t>
            </a:r>
            <a:r>
              <a:rPr lang="en-US" sz="1665" dirty="0"/>
              <a:t> Visit </a:t>
            </a:r>
            <a:r>
              <a:rPr lang="en-US" sz="1665" u="sng" dirty="0">
                <a:solidFill>
                  <a:schemeClr val="hlink"/>
                </a:solidFill>
                <a:hlinkClick r:id="rId3"/>
              </a:rPr>
              <a:t>the Learning Commons website</a:t>
            </a:r>
            <a:r>
              <a:rPr lang="en-US" dirty="0"/>
              <a:t> for more information.</a:t>
            </a:r>
            <a:endParaRPr dirty="0"/>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137"/>
        <p:cNvGrpSpPr/>
        <p:nvPr/>
      </p:nvGrpSpPr>
      <p:grpSpPr>
        <a:xfrm>
          <a:off x="0" y="0"/>
          <a:ext cx="0" cy="0"/>
          <a:chOff x="0" y="0"/>
          <a:chExt cx="0" cy="0"/>
        </a:xfrm>
      </p:grpSpPr>
      <p:sp>
        <p:nvSpPr>
          <p:cNvPr id="138" name="Google Shape;138;g717747b42f_0_6"/>
          <p:cNvSpPr txBox="1">
            <a:spLocks noGrp="1"/>
          </p:cNvSpPr>
          <p:nvPr>
            <p:ph type="title"/>
          </p:nvPr>
        </p:nvSpPr>
        <p:spPr>
          <a:xfrm>
            <a:off x="1451579" y="804519"/>
            <a:ext cx="9291300" cy="1049100"/>
          </a:xfrm>
          <a:prstGeom prst="rect">
            <a:avLst/>
          </a:prstGeom>
        </p:spPr>
        <p:txBody>
          <a:bodyPr spcFirstLastPara="1" wrap="square" lIns="91425" tIns="45700" rIns="91425" bIns="45700" anchor="ctr" anchorCtr="0">
            <a:noAutofit/>
          </a:bodyPr>
          <a:lstStyle/>
          <a:p>
            <a:pPr marL="0" lvl="0" indent="0" algn="ctr" rtl="0">
              <a:spcBef>
                <a:spcPts val="0"/>
              </a:spcBef>
              <a:spcAft>
                <a:spcPts val="0"/>
              </a:spcAft>
              <a:buNone/>
            </a:pPr>
            <a:r>
              <a:rPr lang="en-US" dirty="0"/>
              <a:t>TIPS CONTINUED:</a:t>
            </a:r>
            <a:endParaRPr dirty="0"/>
          </a:p>
        </p:txBody>
      </p:sp>
      <p:sp>
        <p:nvSpPr>
          <p:cNvPr id="139" name="Google Shape;139;g717747b42f_0_6"/>
          <p:cNvSpPr txBox="1">
            <a:spLocks noGrp="1"/>
          </p:cNvSpPr>
          <p:nvPr>
            <p:ph type="body" idx="1"/>
          </p:nvPr>
        </p:nvSpPr>
        <p:spPr>
          <a:xfrm>
            <a:off x="1451579" y="2015732"/>
            <a:ext cx="9291300" cy="3450600"/>
          </a:xfrm>
          <a:prstGeom prst="rect">
            <a:avLst/>
          </a:prstGeom>
        </p:spPr>
        <p:txBody>
          <a:bodyPr spcFirstLastPara="1" wrap="square" lIns="91425" tIns="45700" rIns="91425" bIns="45700" anchor="t" anchorCtr="0">
            <a:noAutofit/>
          </a:bodyPr>
          <a:lstStyle/>
          <a:p>
            <a:pPr marL="0" lvl="0" indent="0" algn="l" rtl="0">
              <a:spcBef>
                <a:spcPts val="1000"/>
              </a:spcBef>
              <a:spcAft>
                <a:spcPts val="0"/>
              </a:spcAft>
              <a:buNone/>
            </a:pPr>
            <a:r>
              <a:rPr lang="en-US">
                <a:solidFill>
                  <a:srgbClr val="FF9900"/>
                </a:solidFill>
              </a:rPr>
              <a:t>7.</a:t>
            </a:r>
            <a:r>
              <a:rPr lang="en-US"/>
              <a:t>   It’s important to remember to take care of yourself</a:t>
            </a:r>
            <a:endParaRPr/>
          </a:p>
          <a:p>
            <a:pPr marL="685800" lvl="0" indent="-342900" algn="l" rtl="0">
              <a:spcBef>
                <a:spcPts val="1000"/>
              </a:spcBef>
              <a:spcAft>
                <a:spcPts val="0"/>
              </a:spcAft>
              <a:buSzPts val="1800"/>
              <a:buChar char="•"/>
            </a:pPr>
            <a:r>
              <a:rPr lang="en-US"/>
              <a:t>In a strange and unpredictable time like this, be sure to still put your mental health first. While social distancing helps the spread of viruses, it can take a toll on us mentally. Take time to do things you enjoy, spend time outside, call your friends- anything that keeps your spirits up and keeps you and others safe and healthy!</a:t>
            </a:r>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79"/>
        <p:cNvGrpSpPr/>
        <p:nvPr/>
      </p:nvGrpSpPr>
      <p:grpSpPr>
        <a:xfrm>
          <a:off x="0" y="0"/>
          <a:ext cx="0" cy="0"/>
          <a:chOff x="0" y="0"/>
          <a:chExt cx="0" cy="0"/>
        </a:xfrm>
      </p:grpSpPr>
      <p:sp>
        <p:nvSpPr>
          <p:cNvPr id="180" name="Google Shape;180;p9"/>
          <p:cNvSpPr txBox="1">
            <a:spLocks noGrp="1"/>
          </p:cNvSpPr>
          <p:nvPr>
            <p:ph type="title"/>
          </p:nvPr>
        </p:nvSpPr>
        <p:spPr>
          <a:xfrm>
            <a:off x="1451579" y="804519"/>
            <a:ext cx="9291215" cy="1049235"/>
          </a:xfrm>
          <a:prstGeom prst="rect">
            <a:avLst/>
          </a:prstGeom>
          <a:noFill/>
          <a:ln>
            <a:noFill/>
          </a:ln>
        </p:spPr>
        <p:txBody>
          <a:bodyPr spcFirstLastPara="1" wrap="square" lIns="91425" tIns="45700" rIns="91425" bIns="45700" anchor="ctr" anchorCtr="0">
            <a:normAutofit/>
          </a:bodyPr>
          <a:lstStyle/>
          <a:p>
            <a:pPr marL="0" lvl="0" indent="0" algn="ctr" rtl="0">
              <a:lnSpc>
                <a:spcPct val="90000"/>
              </a:lnSpc>
              <a:spcBef>
                <a:spcPts val="0"/>
              </a:spcBef>
              <a:spcAft>
                <a:spcPts val="0"/>
              </a:spcAft>
              <a:buClr>
                <a:schemeClr val="accent1"/>
              </a:buClr>
              <a:buSzPts val="3200"/>
              <a:buFont typeface="Rockwell"/>
              <a:buNone/>
            </a:pPr>
            <a:r>
              <a:rPr lang="en-US"/>
              <a:t>WHAT DOES YOUR SCHEDULE LOOK LIKE?</a:t>
            </a:r>
            <a:endParaRPr/>
          </a:p>
        </p:txBody>
      </p:sp>
      <p:sp>
        <p:nvSpPr>
          <p:cNvPr id="181" name="Google Shape;181;p9"/>
          <p:cNvSpPr txBox="1">
            <a:spLocks noGrp="1"/>
          </p:cNvSpPr>
          <p:nvPr>
            <p:ph type="body" idx="1"/>
          </p:nvPr>
        </p:nvSpPr>
        <p:spPr>
          <a:xfrm>
            <a:off x="764875" y="2435645"/>
            <a:ext cx="10662249" cy="1231191"/>
          </a:xfrm>
          <a:prstGeom prst="rect">
            <a:avLst/>
          </a:prstGeom>
          <a:noFill/>
          <a:ln>
            <a:noFill/>
          </a:ln>
        </p:spPr>
        <p:txBody>
          <a:bodyPr spcFirstLastPara="1" wrap="square" lIns="91425" tIns="45700" rIns="91425" bIns="45700" anchor="t" anchorCtr="0">
            <a:normAutofit/>
          </a:bodyPr>
          <a:lstStyle/>
          <a:p>
            <a:pPr marL="0" lvl="0" indent="0" algn="ctr" rtl="0">
              <a:lnSpc>
                <a:spcPct val="110000"/>
              </a:lnSpc>
              <a:spcBef>
                <a:spcPts val="0"/>
              </a:spcBef>
              <a:spcAft>
                <a:spcPts val="0"/>
              </a:spcAft>
              <a:buSzPts val="2000"/>
              <a:buNone/>
            </a:pPr>
            <a:r>
              <a:rPr lang="en-US" dirty="0"/>
              <a:t>Take a moment to think of your schedule is going to look like these next couple of weeks. How do you plan to effectively manage your time and make the most of your flexible schedule?</a:t>
            </a:r>
            <a:endParaRPr dirty="0"/>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gradFill>
          <a:gsLst>
            <a:gs pos="0">
              <a:srgbClr val="4B4B4B"/>
            </a:gs>
            <a:gs pos="100000">
              <a:schemeClr val="dk1"/>
            </a:gs>
          </a:gsLst>
          <a:path path="circle">
            <a:fillToRect l="50000" t="50000" r="50000" b="50000"/>
          </a:path>
          <a:tileRect/>
        </a:gradFill>
        <a:effectLst/>
      </p:bgPr>
    </p:bg>
    <p:spTree>
      <p:nvGrpSpPr>
        <p:cNvPr id="1" name="Shape 143"/>
        <p:cNvGrpSpPr/>
        <p:nvPr/>
      </p:nvGrpSpPr>
      <p:grpSpPr>
        <a:xfrm>
          <a:off x="0" y="0"/>
          <a:ext cx="0" cy="0"/>
          <a:chOff x="0" y="0"/>
          <a:chExt cx="0" cy="0"/>
        </a:xfrm>
      </p:grpSpPr>
      <p:sp>
        <p:nvSpPr>
          <p:cNvPr id="144" name="Google Shape;144;p8">
            <a:extLst>
              <a:ext uri="{C183D7F6-B498-43B3-948B-1728B52AA6E4}">
                <adec:decorative xmlns:adec="http://schemas.microsoft.com/office/drawing/2017/decorative" val="1"/>
              </a:ext>
            </a:extLst>
          </p:cNvPr>
          <p:cNvSpPr/>
          <p:nvPr/>
        </p:nvSpPr>
        <p:spPr>
          <a:xfrm>
            <a:off x="2" y="0"/>
            <a:ext cx="12191696" cy="6858000"/>
          </a:xfrm>
          <a:prstGeom prst="rect">
            <a:avLst/>
          </a:prstGeom>
          <a:gradFill>
            <a:gsLst>
              <a:gs pos="0">
                <a:srgbClr val="4B4B4B"/>
              </a:gs>
              <a:gs pos="100000">
                <a:schemeClr val="dk1"/>
              </a:gs>
            </a:gsLst>
            <a:path path="circle">
              <a:fillToRect l="50000" t="50000" r="50000" b="50000"/>
            </a:path>
            <a:tileRect/>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Rockwell"/>
              <a:ea typeface="Rockwell"/>
              <a:cs typeface="Rockwell"/>
              <a:sym typeface="Rockwell"/>
            </a:endParaRPr>
          </a:p>
        </p:txBody>
      </p:sp>
      <p:sp>
        <p:nvSpPr>
          <p:cNvPr id="145" name="Google Shape;145;p8"/>
          <p:cNvSpPr txBox="1">
            <a:spLocks noGrp="1"/>
          </p:cNvSpPr>
          <p:nvPr>
            <p:ph type="title"/>
          </p:nvPr>
        </p:nvSpPr>
        <p:spPr>
          <a:xfrm>
            <a:off x="1451579" y="804519"/>
            <a:ext cx="9291215" cy="1049235"/>
          </a:xfrm>
          <a:prstGeom prst="rect">
            <a:avLst/>
          </a:prstGeom>
          <a:noFill/>
          <a:ln>
            <a:noFill/>
          </a:ln>
        </p:spPr>
        <p:txBody>
          <a:bodyPr spcFirstLastPara="1" wrap="square" lIns="91425" tIns="45700" rIns="91425" bIns="45700" anchor="ctr" anchorCtr="0">
            <a:normAutofit/>
          </a:bodyPr>
          <a:lstStyle/>
          <a:p>
            <a:pPr marL="0" lvl="0" indent="0" algn="ctr" rtl="0">
              <a:lnSpc>
                <a:spcPct val="90000"/>
              </a:lnSpc>
              <a:spcBef>
                <a:spcPts val="0"/>
              </a:spcBef>
              <a:spcAft>
                <a:spcPts val="0"/>
              </a:spcAft>
              <a:buClr>
                <a:schemeClr val="accent1"/>
              </a:buClr>
              <a:buSzPts val="3200"/>
              <a:buFont typeface="Rockwell"/>
              <a:buNone/>
            </a:pPr>
            <a:r>
              <a:rPr lang="en-US" dirty="0"/>
              <a:t>HERE IS A MOCK SCHEDULE FOR YOU TO CONSIDER AS YOU’RE CREATING YOUR OWN:</a:t>
            </a:r>
            <a:endParaRPr dirty="0"/>
          </a:p>
        </p:txBody>
      </p:sp>
      <p:sp>
        <p:nvSpPr>
          <p:cNvPr id="147" name="Google Shape;147;p8">
            <a:extLst>
              <a:ext uri="{C183D7F6-B498-43B3-948B-1728B52AA6E4}">
                <adec:decorative xmlns:adec="http://schemas.microsoft.com/office/drawing/2017/decorative" val="1"/>
              </a:ext>
            </a:extLst>
          </p:cNvPr>
          <p:cNvSpPr/>
          <p:nvPr/>
        </p:nvSpPr>
        <p:spPr>
          <a:xfrm>
            <a:off x="0" y="2019476"/>
            <a:ext cx="12192000" cy="4838524"/>
          </a:xfrm>
          <a:prstGeom prst="rect">
            <a:avLst/>
          </a:prstGeom>
          <a:gradFill>
            <a:gsLst>
              <a:gs pos="0">
                <a:srgbClr val="454545">
                  <a:alpha val="0"/>
                </a:srgbClr>
              </a:gs>
              <a:gs pos="100000">
                <a:schemeClr val="dk2"/>
              </a:gs>
            </a:gsLst>
            <a:lin ang="5400000" scaled="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Rockwell"/>
              <a:ea typeface="Rockwell"/>
              <a:cs typeface="Rockwell"/>
              <a:sym typeface="Rockwell"/>
            </a:endParaRPr>
          </a:p>
        </p:txBody>
      </p:sp>
      <p:grpSp>
        <p:nvGrpSpPr>
          <p:cNvPr id="148" name="Google Shape;148;p8">
            <a:extLst>
              <a:ext uri="{C183D7F6-B498-43B3-948B-1728B52AA6E4}">
                <adec:decorative xmlns:adec="http://schemas.microsoft.com/office/drawing/2017/decorative" val="1"/>
              </a:ext>
            </a:extLst>
          </p:cNvPr>
          <p:cNvGrpSpPr/>
          <p:nvPr/>
        </p:nvGrpSpPr>
        <p:grpSpPr>
          <a:xfrm>
            <a:off x="1130270" y="2479699"/>
            <a:ext cx="9604375" cy="3717462"/>
            <a:chOff x="0" y="453"/>
            <a:chExt cx="9604375" cy="3717462"/>
          </a:xfrm>
        </p:grpSpPr>
        <p:cxnSp>
          <p:nvCxnSpPr>
            <p:cNvPr id="149" name="Google Shape;149;p8"/>
            <p:cNvCxnSpPr/>
            <p:nvPr/>
          </p:nvCxnSpPr>
          <p:spPr>
            <a:xfrm>
              <a:off x="0" y="453"/>
              <a:ext cx="9604375" cy="0"/>
            </a:xfrm>
            <a:prstGeom prst="straightConnector1">
              <a:avLst/>
            </a:prstGeom>
            <a:solidFill>
              <a:srgbClr val="F1C34F"/>
            </a:solidFill>
            <a:ln w="15875" cap="flat" cmpd="sng">
              <a:solidFill>
                <a:srgbClr val="F1C34F"/>
              </a:solidFill>
              <a:prstDash val="solid"/>
              <a:round/>
              <a:headEnd type="none" w="sm" len="sm"/>
              <a:tailEnd type="none" w="sm" len="sm"/>
            </a:ln>
          </p:spPr>
        </p:cxnSp>
        <p:sp>
          <p:nvSpPr>
            <p:cNvPr id="150" name="Google Shape;150;p8"/>
            <p:cNvSpPr/>
            <p:nvPr/>
          </p:nvSpPr>
          <p:spPr>
            <a:xfrm>
              <a:off x="0" y="453"/>
              <a:ext cx="9604375" cy="413051"/>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1" name="Google Shape;151;p8"/>
            <p:cNvSpPr txBox="1"/>
            <p:nvPr/>
          </p:nvSpPr>
          <p:spPr>
            <a:xfrm>
              <a:off x="0" y="453"/>
              <a:ext cx="9604375" cy="413051"/>
            </a:xfrm>
            <a:prstGeom prst="rect">
              <a:avLst/>
            </a:prstGeom>
            <a:noFill/>
            <a:ln>
              <a:noFill/>
            </a:ln>
          </p:spPr>
          <p:txBody>
            <a:bodyPr spcFirstLastPara="1" wrap="square" lIns="57150" tIns="57150" rIns="57150" bIns="57150" anchor="t" anchorCtr="0">
              <a:noAutofit/>
            </a:bodyPr>
            <a:lstStyle/>
            <a:p>
              <a:pPr marL="0" marR="0" lvl="0" indent="0" algn="l" rtl="0">
                <a:lnSpc>
                  <a:spcPct val="90000"/>
                </a:lnSpc>
                <a:spcBef>
                  <a:spcPts val="0"/>
                </a:spcBef>
                <a:spcAft>
                  <a:spcPts val="0"/>
                </a:spcAft>
                <a:buClr>
                  <a:schemeClr val="lt1"/>
                </a:buClr>
                <a:buSzPts val="1500"/>
                <a:buFont typeface="Rockwell"/>
                <a:buNone/>
              </a:pPr>
              <a:r>
                <a:rPr lang="en-US" sz="1500" b="0" i="0" u="none" strike="noStrike" cap="none">
                  <a:solidFill>
                    <a:schemeClr val="lt1"/>
                  </a:solidFill>
                  <a:latin typeface="Rockwell"/>
                  <a:ea typeface="Rockwell"/>
                  <a:cs typeface="Rockwell"/>
                  <a:sym typeface="Rockwell"/>
                </a:rPr>
                <a:t>8:30 AM – Breakfast</a:t>
              </a:r>
              <a:endParaRPr/>
            </a:p>
          </p:txBody>
        </p:sp>
        <p:cxnSp>
          <p:nvCxnSpPr>
            <p:cNvPr id="152" name="Google Shape;152;p8"/>
            <p:cNvCxnSpPr/>
            <p:nvPr/>
          </p:nvCxnSpPr>
          <p:spPr>
            <a:xfrm>
              <a:off x="0" y="413505"/>
              <a:ext cx="9604375" cy="0"/>
            </a:xfrm>
            <a:prstGeom prst="straightConnector1">
              <a:avLst/>
            </a:prstGeom>
            <a:solidFill>
              <a:srgbClr val="CFCAA5"/>
            </a:solidFill>
            <a:ln w="15875" cap="flat" cmpd="sng">
              <a:solidFill>
                <a:srgbClr val="CFCAA5"/>
              </a:solidFill>
              <a:prstDash val="solid"/>
              <a:round/>
              <a:headEnd type="none" w="sm" len="sm"/>
              <a:tailEnd type="none" w="sm" len="sm"/>
            </a:ln>
          </p:spPr>
        </p:cxnSp>
        <p:sp>
          <p:nvSpPr>
            <p:cNvPr id="153" name="Google Shape;153;p8"/>
            <p:cNvSpPr/>
            <p:nvPr/>
          </p:nvSpPr>
          <p:spPr>
            <a:xfrm>
              <a:off x="0" y="413505"/>
              <a:ext cx="9604375" cy="413051"/>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4" name="Google Shape;154;p8"/>
            <p:cNvSpPr txBox="1"/>
            <p:nvPr/>
          </p:nvSpPr>
          <p:spPr>
            <a:xfrm>
              <a:off x="0" y="413505"/>
              <a:ext cx="9604375" cy="413051"/>
            </a:xfrm>
            <a:prstGeom prst="rect">
              <a:avLst/>
            </a:prstGeom>
            <a:noFill/>
            <a:ln>
              <a:noFill/>
            </a:ln>
          </p:spPr>
          <p:txBody>
            <a:bodyPr spcFirstLastPara="1" wrap="square" lIns="57150" tIns="57150" rIns="57150" bIns="57150" anchor="t" anchorCtr="0">
              <a:noAutofit/>
            </a:bodyPr>
            <a:lstStyle/>
            <a:p>
              <a:pPr marL="0" marR="0" lvl="0" indent="0" algn="l" rtl="0">
                <a:lnSpc>
                  <a:spcPct val="90000"/>
                </a:lnSpc>
                <a:spcBef>
                  <a:spcPts val="0"/>
                </a:spcBef>
                <a:spcAft>
                  <a:spcPts val="0"/>
                </a:spcAft>
                <a:buClr>
                  <a:schemeClr val="lt1"/>
                </a:buClr>
                <a:buSzPts val="1500"/>
                <a:buFont typeface="Rockwell"/>
                <a:buNone/>
              </a:pPr>
              <a:r>
                <a:rPr lang="en-US" sz="1500" b="0" i="0" u="none" strike="noStrike" cap="none">
                  <a:solidFill>
                    <a:schemeClr val="lt1"/>
                  </a:solidFill>
                  <a:latin typeface="Rockwell"/>
                  <a:ea typeface="Rockwell"/>
                  <a:cs typeface="Rockwell"/>
                  <a:sym typeface="Rockwell"/>
                </a:rPr>
                <a:t>9:00 – 10:00 AM – Active time (take a walk, do yoga, in-home workout, etc.)</a:t>
              </a:r>
              <a:endParaRPr/>
            </a:p>
          </p:txBody>
        </p:sp>
        <p:cxnSp>
          <p:nvCxnSpPr>
            <p:cNvPr id="155" name="Google Shape;155;p8"/>
            <p:cNvCxnSpPr/>
            <p:nvPr/>
          </p:nvCxnSpPr>
          <p:spPr>
            <a:xfrm>
              <a:off x="0" y="826556"/>
              <a:ext cx="9604375" cy="0"/>
            </a:xfrm>
            <a:prstGeom prst="straightConnector1">
              <a:avLst/>
            </a:prstGeom>
            <a:solidFill>
              <a:srgbClr val="A1C276"/>
            </a:solidFill>
            <a:ln w="15875" cap="flat" cmpd="sng">
              <a:solidFill>
                <a:srgbClr val="A1C276"/>
              </a:solidFill>
              <a:prstDash val="solid"/>
              <a:round/>
              <a:headEnd type="none" w="sm" len="sm"/>
              <a:tailEnd type="none" w="sm" len="sm"/>
            </a:ln>
          </p:spPr>
        </p:cxnSp>
        <p:sp>
          <p:nvSpPr>
            <p:cNvPr id="156" name="Google Shape;156;p8"/>
            <p:cNvSpPr/>
            <p:nvPr/>
          </p:nvSpPr>
          <p:spPr>
            <a:xfrm>
              <a:off x="0" y="826556"/>
              <a:ext cx="9604375" cy="413051"/>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7" name="Google Shape;157;p8"/>
            <p:cNvSpPr txBox="1"/>
            <p:nvPr/>
          </p:nvSpPr>
          <p:spPr>
            <a:xfrm>
              <a:off x="0" y="826556"/>
              <a:ext cx="9604375" cy="413051"/>
            </a:xfrm>
            <a:prstGeom prst="rect">
              <a:avLst/>
            </a:prstGeom>
            <a:noFill/>
            <a:ln>
              <a:noFill/>
            </a:ln>
          </p:spPr>
          <p:txBody>
            <a:bodyPr spcFirstLastPara="1" wrap="square" lIns="57150" tIns="57150" rIns="57150" bIns="57150" anchor="t" anchorCtr="0">
              <a:noAutofit/>
            </a:bodyPr>
            <a:lstStyle/>
            <a:p>
              <a:pPr marL="0" marR="0" lvl="0" indent="0" algn="l" rtl="0">
                <a:lnSpc>
                  <a:spcPct val="90000"/>
                </a:lnSpc>
                <a:spcBef>
                  <a:spcPts val="0"/>
                </a:spcBef>
                <a:spcAft>
                  <a:spcPts val="0"/>
                </a:spcAft>
                <a:buClr>
                  <a:schemeClr val="lt1"/>
                </a:buClr>
                <a:buSzPts val="1500"/>
                <a:buFont typeface="Rockwell"/>
                <a:buNone/>
              </a:pPr>
              <a:r>
                <a:rPr lang="en-US" sz="1500" b="0" i="0" u="none" strike="noStrike" cap="none">
                  <a:solidFill>
                    <a:schemeClr val="lt1"/>
                  </a:solidFill>
                  <a:latin typeface="Rockwell"/>
                  <a:ea typeface="Rockwell"/>
                  <a:cs typeface="Rockwell"/>
                  <a:sym typeface="Rockwell"/>
                </a:rPr>
                <a:t>10:00 AM – 12:00 PM – Academic Coursework (pick two or three subjects to focus on during this block)</a:t>
              </a:r>
              <a:endParaRPr/>
            </a:p>
          </p:txBody>
        </p:sp>
        <p:cxnSp>
          <p:nvCxnSpPr>
            <p:cNvPr id="158" name="Google Shape;158;p8"/>
            <p:cNvCxnSpPr/>
            <p:nvPr/>
          </p:nvCxnSpPr>
          <p:spPr>
            <a:xfrm>
              <a:off x="0" y="1239607"/>
              <a:ext cx="9604375" cy="0"/>
            </a:xfrm>
            <a:prstGeom prst="straightConnector1">
              <a:avLst/>
            </a:prstGeom>
            <a:solidFill>
              <a:srgbClr val="56C091"/>
            </a:solidFill>
            <a:ln w="15875" cap="flat" cmpd="sng">
              <a:solidFill>
                <a:srgbClr val="56C091"/>
              </a:solidFill>
              <a:prstDash val="solid"/>
              <a:round/>
              <a:headEnd type="none" w="sm" len="sm"/>
              <a:tailEnd type="none" w="sm" len="sm"/>
            </a:ln>
          </p:spPr>
        </p:cxnSp>
        <p:sp>
          <p:nvSpPr>
            <p:cNvPr id="159" name="Google Shape;159;p8"/>
            <p:cNvSpPr/>
            <p:nvPr/>
          </p:nvSpPr>
          <p:spPr>
            <a:xfrm>
              <a:off x="0" y="1239607"/>
              <a:ext cx="9604375" cy="413051"/>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0" name="Google Shape;160;p8"/>
            <p:cNvSpPr txBox="1"/>
            <p:nvPr/>
          </p:nvSpPr>
          <p:spPr>
            <a:xfrm>
              <a:off x="0" y="1239607"/>
              <a:ext cx="9604375" cy="413051"/>
            </a:xfrm>
            <a:prstGeom prst="rect">
              <a:avLst/>
            </a:prstGeom>
            <a:noFill/>
            <a:ln>
              <a:noFill/>
            </a:ln>
          </p:spPr>
          <p:txBody>
            <a:bodyPr spcFirstLastPara="1" wrap="square" lIns="57150" tIns="57150" rIns="57150" bIns="57150" anchor="t" anchorCtr="0">
              <a:noAutofit/>
            </a:bodyPr>
            <a:lstStyle/>
            <a:p>
              <a:pPr marL="0" marR="0" lvl="0" indent="0" algn="l" rtl="0">
                <a:lnSpc>
                  <a:spcPct val="90000"/>
                </a:lnSpc>
                <a:spcBef>
                  <a:spcPts val="0"/>
                </a:spcBef>
                <a:spcAft>
                  <a:spcPts val="0"/>
                </a:spcAft>
                <a:buClr>
                  <a:schemeClr val="lt1"/>
                </a:buClr>
                <a:buSzPts val="1500"/>
                <a:buFont typeface="Rockwell"/>
                <a:buNone/>
              </a:pPr>
              <a:r>
                <a:rPr lang="en-US" sz="1500" b="0" i="0" u="none" strike="noStrike" cap="none">
                  <a:solidFill>
                    <a:schemeClr val="lt1"/>
                  </a:solidFill>
                  <a:latin typeface="Rockwell"/>
                  <a:ea typeface="Rockwell"/>
                  <a:cs typeface="Rockwell"/>
                  <a:sym typeface="Rockwell"/>
                </a:rPr>
                <a:t>12:00 PM – Lunch</a:t>
              </a:r>
              <a:endParaRPr/>
            </a:p>
          </p:txBody>
        </p:sp>
        <p:cxnSp>
          <p:nvCxnSpPr>
            <p:cNvPr id="161" name="Google Shape;161;p8"/>
            <p:cNvCxnSpPr/>
            <p:nvPr/>
          </p:nvCxnSpPr>
          <p:spPr>
            <a:xfrm>
              <a:off x="0" y="1652659"/>
              <a:ext cx="9604375" cy="0"/>
            </a:xfrm>
            <a:prstGeom prst="straightConnector1">
              <a:avLst/>
            </a:prstGeom>
            <a:solidFill>
              <a:srgbClr val="03BFDE"/>
            </a:solidFill>
            <a:ln w="15875" cap="flat" cmpd="sng">
              <a:solidFill>
                <a:srgbClr val="03BFDE"/>
              </a:solidFill>
              <a:prstDash val="solid"/>
              <a:round/>
              <a:headEnd type="none" w="sm" len="sm"/>
              <a:tailEnd type="none" w="sm" len="sm"/>
            </a:ln>
          </p:spPr>
        </p:cxnSp>
        <p:sp>
          <p:nvSpPr>
            <p:cNvPr id="162" name="Google Shape;162;p8"/>
            <p:cNvSpPr/>
            <p:nvPr/>
          </p:nvSpPr>
          <p:spPr>
            <a:xfrm>
              <a:off x="0" y="1652659"/>
              <a:ext cx="9604375" cy="413051"/>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 name="Google Shape;163;p8"/>
            <p:cNvSpPr txBox="1"/>
            <p:nvPr/>
          </p:nvSpPr>
          <p:spPr>
            <a:xfrm>
              <a:off x="0" y="1652659"/>
              <a:ext cx="9604375" cy="413051"/>
            </a:xfrm>
            <a:prstGeom prst="rect">
              <a:avLst/>
            </a:prstGeom>
            <a:noFill/>
            <a:ln>
              <a:noFill/>
            </a:ln>
          </p:spPr>
          <p:txBody>
            <a:bodyPr spcFirstLastPara="1" wrap="square" lIns="57150" tIns="57150" rIns="57150" bIns="57150" anchor="t" anchorCtr="0">
              <a:noAutofit/>
            </a:bodyPr>
            <a:lstStyle/>
            <a:p>
              <a:pPr marL="0" marR="0" lvl="0" indent="0" algn="l" rtl="0">
                <a:lnSpc>
                  <a:spcPct val="90000"/>
                </a:lnSpc>
                <a:spcBef>
                  <a:spcPts val="0"/>
                </a:spcBef>
                <a:spcAft>
                  <a:spcPts val="0"/>
                </a:spcAft>
                <a:buClr>
                  <a:schemeClr val="lt1"/>
                </a:buClr>
                <a:buSzPts val="1500"/>
                <a:buFont typeface="Rockwell"/>
                <a:buNone/>
              </a:pPr>
              <a:r>
                <a:rPr lang="en-US" sz="1500" b="0" i="0" u="none" strike="noStrike" cap="none">
                  <a:solidFill>
                    <a:schemeClr val="lt1"/>
                  </a:solidFill>
                  <a:latin typeface="Rockwell"/>
                  <a:ea typeface="Rockwell"/>
                  <a:cs typeface="Rockwell"/>
                  <a:sym typeface="Rockwell"/>
                </a:rPr>
                <a:t>12:30 – 1:30 PM – Hobby time (read a book, play piano, paint, etc.)</a:t>
              </a:r>
              <a:endParaRPr/>
            </a:p>
          </p:txBody>
        </p:sp>
        <p:cxnSp>
          <p:nvCxnSpPr>
            <p:cNvPr id="164" name="Google Shape;164;p8"/>
            <p:cNvCxnSpPr/>
            <p:nvPr/>
          </p:nvCxnSpPr>
          <p:spPr>
            <a:xfrm>
              <a:off x="0" y="2065710"/>
              <a:ext cx="9604375" cy="0"/>
            </a:xfrm>
            <a:prstGeom prst="straightConnector1">
              <a:avLst/>
            </a:prstGeom>
            <a:solidFill>
              <a:srgbClr val="F1C34F"/>
            </a:solidFill>
            <a:ln w="15875" cap="flat" cmpd="sng">
              <a:solidFill>
                <a:srgbClr val="F1C34F"/>
              </a:solidFill>
              <a:prstDash val="solid"/>
              <a:round/>
              <a:headEnd type="none" w="sm" len="sm"/>
              <a:tailEnd type="none" w="sm" len="sm"/>
            </a:ln>
          </p:spPr>
        </p:cxnSp>
        <p:sp>
          <p:nvSpPr>
            <p:cNvPr id="165" name="Google Shape;165;p8"/>
            <p:cNvSpPr/>
            <p:nvPr/>
          </p:nvSpPr>
          <p:spPr>
            <a:xfrm>
              <a:off x="0" y="2065710"/>
              <a:ext cx="9604375" cy="413051"/>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6" name="Google Shape;166;p8"/>
            <p:cNvSpPr txBox="1"/>
            <p:nvPr/>
          </p:nvSpPr>
          <p:spPr>
            <a:xfrm>
              <a:off x="0" y="2065710"/>
              <a:ext cx="9604375" cy="413051"/>
            </a:xfrm>
            <a:prstGeom prst="rect">
              <a:avLst/>
            </a:prstGeom>
            <a:noFill/>
            <a:ln>
              <a:noFill/>
            </a:ln>
          </p:spPr>
          <p:txBody>
            <a:bodyPr spcFirstLastPara="1" wrap="square" lIns="57150" tIns="57150" rIns="57150" bIns="57150" anchor="t" anchorCtr="0">
              <a:noAutofit/>
            </a:bodyPr>
            <a:lstStyle/>
            <a:p>
              <a:pPr marL="0" marR="0" lvl="0" indent="0" algn="l" rtl="0">
                <a:lnSpc>
                  <a:spcPct val="90000"/>
                </a:lnSpc>
                <a:spcBef>
                  <a:spcPts val="0"/>
                </a:spcBef>
                <a:spcAft>
                  <a:spcPts val="0"/>
                </a:spcAft>
                <a:buClr>
                  <a:schemeClr val="lt1"/>
                </a:buClr>
                <a:buSzPts val="1500"/>
                <a:buFont typeface="Rockwell"/>
                <a:buNone/>
              </a:pPr>
              <a:r>
                <a:rPr lang="en-US" sz="1500" b="0" i="0" u="none" strike="noStrike" cap="none">
                  <a:solidFill>
                    <a:schemeClr val="lt1"/>
                  </a:solidFill>
                  <a:latin typeface="Rockwell"/>
                  <a:ea typeface="Rockwell"/>
                  <a:cs typeface="Rockwell"/>
                  <a:sym typeface="Rockwell"/>
                </a:rPr>
                <a:t>1:30 – 3:30 PM – Academic Coursework (pick your other one or two subjects to focus on during this block)</a:t>
              </a:r>
              <a:endParaRPr/>
            </a:p>
          </p:txBody>
        </p:sp>
        <p:cxnSp>
          <p:nvCxnSpPr>
            <p:cNvPr id="167" name="Google Shape;167;p8"/>
            <p:cNvCxnSpPr/>
            <p:nvPr/>
          </p:nvCxnSpPr>
          <p:spPr>
            <a:xfrm>
              <a:off x="0" y="2478762"/>
              <a:ext cx="9604375" cy="0"/>
            </a:xfrm>
            <a:prstGeom prst="straightConnector1">
              <a:avLst/>
            </a:prstGeom>
            <a:solidFill>
              <a:srgbClr val="CFCAA5"/>
            </a:solidFill>
            <a:ln w="15875" cap="flat" cmpd="sng">
              <a:solidFill>
                <a:srgbClr val="CFCAA5"/>
              </a:solidFill>
              <a:prstDash val="solid"/>
              <a:round/>
              <a:headEnd type="none" w="sm" len="sm"/>
              <a:tailEnd type="none" w="sm" len="sm"/>
            </a:ln>
          </p:spPr>
        </p:cxnSp>
        <p:sp>
          <p:nvSpPr>
            <p:cNvPr id="168" name="Google Shape;168;p8"/>
            <p:cNvSpPr/>
            <p:nvPr/>
          </p:nvSpPr>
          <p:spPr>
            <a:xfrm>
              <a:off x="0" y="2478762"/>
              <a:ext cx="9604375" cy="413051"/>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9" name="Google Shape;169;p8"/>
            <p:cNvSpPr txBox="1"/>
            <p:nvPr/>
          </p:nvSpPr>
          <p:spPr>
            <a:xfrm>
              <a:off x="0" y="2478762"/>
              <a:ext cx="9604375" cy="413051"/>
            </a:xfrm>
            <a:prstGeom prst="rect">
              <a:avLst/>
            </a:prstGeom>
            <a:noFill/>
            <a:ln>
              <a:noFill/>
            </a:ln>
          </p:spPr>
          <p:txBody>
            <a:bodyPr spcFirstLastPara="1" wrap="square" lIns="57150" tIns="57150" rIns="57150" bIns="57150" anchor="t" anchorCtr="0">
              <a:noAutofit/>
            </a:bodyPr>
            <a:lstStyle/>
            <a:p>
              <a:pPr marL="0" marR="0" lvl="0" indent="0" algn="l" rtl="0">
                <a:lnSpc>
                  <a:spcPct val="90000"/>
                </a:lnSpc>
                <a:spcBef>
                  <a:spcPts val="0"/>
                </a:spcBef>
                <a:spcAft>
                  <a:spcPts val="0"/>
                </a:spcAft>
                <a:buClr>
                  <a:schemeClr val="lt1"/>
                </a:buClr>
                <a:buSzPts val="1500"/>
                <a:buFont typeface="Rockwell"/>
                <a:buNone/>
              </a:pPr>
              <a:r>
                <a:rPr lang="en-US" sz="1500" b="0" i="0" u="none" strike="noStrike" cap="none">
                  <a:solidFill>
                    <a:schemeClr val="lt1"/>
                  </a:solidFill>
                  <a:latin typeface="Rockwell"/>
                  <a:ea typeface="Rockwell"/>
                  <a:cs typeface="Rockwell"/>
                  <a:sym typeface="Rockwell"/>
                </a:rPr>
                <a:t>3:30 – 5:00 PM – Active time (take another walk, play with your pets, sit outside, etc.)</a:t>
              </a:r>
              <a:endParaRPr/>
            </a:p>
          </p:txBody>
        </p:sp>
        <p:cxnSp>
          <p:nvCxnSpPr>
            <p:cNvPr id="170" name="Google Shape;170;p8"/>
            <p:cNvCxnSpPr/>
            <p:nvPr/>
          </p:nvCxnSpPr>
          <p:spPr>
            <a:xfrm>
              <a:off x="0" y="2891813"/>
              <a:ext cx="9604375" cy="0"/>
            </a:xfrm>
            <a:prstGeom prst="straightConnector1">
              <a:avLst/>
            </a:prstGeom>
            <a:solidFill>
              <a:srgbClr val="A1C276"/>
            </a:solidFill>
            <a:ln w="15875" cap="flat" cmpd="sng">
              <a:solidFill>
                <a:srgbClr val="A1C276"/>
              </a:solidFill>
              <a:prstDash val="solid"/>
              <a:round/>
              <a:headEnd type="none" w="sm" len="sm"/>
              <a:tailEnd type="none" w="sm" len="sm"/>
            </a:ln>
          </p:spPr>
        </p:cxnSp>
        <p:sp>
          <p:nvSpPr>
            <p:cNvPr id="171" name="Google Shape;171;p8"/>
            <p:cNvSpPr/>
            <p:nvPr/>
          </p:nvSpPr>
          <p:spPr>
            <a:xfrm>
              <a:off x="0" y="2891813"/>
              <a:ext cx="9604375" cy="413051"/>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2" name="Google Shape;172;p8"/>
            <p:cNvSpPr txBox="1"/>
            <p:nvPr/>
          </p:nvSpPr>
          <p:spPr>
            <a:xfrm>
              <a:off x="0" y="2891813"/>
              <a:ext cx="9604375" cy="413051"/>
            </a:xfrm>
            <a:prstGeom prst="rect">
              <a:avLst/>
            </a:prstGeom>
            <a:noFill/>
            <a:ln>
              <a:noFill/>
            </a:ln>
          </p:spPr>
          <p:txBody>
            <a:bodyPr spcFirstLastPara="1" wrap="square" lIns="57150" tIns="57150" rIns="57150" bIns="57150" anchor="t" anchorCtr="0">
              <a:noAutofit/>
            </a:bodyPr>
            <a:lstStyle/>
            <a:p>
              <a:pPr marL="0" marR="0" lvl="0" indent="0" algn="l" rtl="0">
                <a:lnSpc>
                  <a:spcPct val="90000"/>
                </a:lnSpc>
                <a:spcBef>
                  <a:spcPts val="0"/>
                </a:spcBef>
                <a:spcAft>
                  <a:spcPts val="0"/>
                </a:spcAft>
                <a:buClr>
                  <a:schemeClr val="lt1"/>
                </a:buClr>
                <a:buSzPts val="1500"/>
                <a:buFont typeface="Rockwell"/>
                <a:buNone/>
              </a:pPr>
              <a:r>
                <a:rPr lang="en-US" sz="1500" b="0" i="0" u="none" strike="noStrike" cap="none">
                  <a:solidFill>
                    <a:schemeClr val="lt1"/>
                  </a:solidFill>
                  <a:latin typeface="Rockwell"/>
                  <a:ea typeface="Rockwell"/>
                  <a:cs typeface="Rockwell"/>
                  <a:sym typeface="Rockwell"/>
                </a:rPr>
                <a:t>5 PM – Dinner</a:t>
              </a:r>
              <a:endParaRPr/>
            </a:p>
          </p:txBody>
        </p:sp>
        <p:cxnSp>
          <p:nvCxnSpPr>
            <p:cNvPr id="173" name="Google Shape;173;p8"/>
            <p:cNvCxnSpPr/>
            <p:nvPr/>
          </p:nvCxnSpPr>
          <p:spPr>
            <a:xfrm>
              <a:off x="0" y="3304864"/>
              <a:ext cx="9604375" cy="0"/>
            </a:xfrm>
            <a:prstGeom prst="straightConnector1">
              <a:avLst/>
            </a:prstGeom>
            <a:solidFill>
              <a:srgbClr val="56C091"/>
            </a:solidFill>
            <a:ln w="15875" cap="flat" cmpd="sng">
              <a:solidFill>
                <a:srgbClr val="56C091"/>
              </a:solidFill>
              <a:prstDash val="solid"/>
              <a:round/>
              <a:headEnd type="none" w="sm" len="sm"/>
              <a:tailEnd type="none" w="sm" len="sm"/>
            </a:ln>
          </p:spPr>
        </p:cxnSp>
        <p:sp>
          <p:nvSpPr>
            <p:cNvPr id="174" name="Google Shape;174;p8"/>
            <p:cNvSpPr/>
            <p:nvPr/>
          </p:nvSpPr>
          <p:spPr>
            <a:xfrm>
              <a:off x="0" y="3304864"/>
              <a:ext cx="9604375" cy="413051"/>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 name="Google Shape;175;p8"/>
            <p:cNvSpPr txBox="1"/>
            <p:nvPr/>
          </p:nvSpPr>
          <p:spPr>
            <a:xfrm>
              <a:off x="0" y="3304864"/>
              <a:ext cx="9604375" cy="413051"/>
            </a:xfrm>
            <a:prstGeom prst="rect">
              <a:avLst/>
            </a:prstGeom>
            <a:noFill/>
            <a:ln>
              <a:noFill/>
            </a:ln>
          </p:spPr>
          <p:txBody>
            <a:bodyPr spcFirstLastPara="1" wrap="square" lIns="57150" tIns="57150" rIns="57150" bIns="57150" anchor="t" anchorCtr="0">
              <a:noAutofit/>
            </a:bodyPr>
            <a:lstStyle/>
            <a:p>
              <a:pPr marL="0" marR="0" lvl="0" indent="0" algn="l" rtl="0">
                <a:lnSpc>
                  <a:spcPct val="90000"/>
                </a:lnSpc>
                <a:spcBef>
                  <a:spcPts val="0"/>
                </a:spcBef>
                <a:spcAft>
                  <a:spcPts val="0"/>
                </a:spcAft>
                <a:buClr>
                  <a:schemeClr val="lt1"/>
                </a:buClr>
                <a:buSzPts val="1500"/>
                <a:buFont typeface="Rockwell"/>
                <a:buNone/>
              </a:pPr>
              <a:r>
                <a:rPr lang="en-US" sz="1500" b="0" i="0" u="none" strike="noStrike" cap="none">
                  <a:solidFill>
                    <a:schemeClr val="lt1"/>
                  </a:solidFill>
                  <a:latin typeface="Rockwell"/>
                  <a:ea typeface="Rockwell"/>
                  <a:cs typeface="Rockwell"/>
                  <a:sym typeface="Rockwell"/>
                </a:rPr>
                <a:t>6:00 – 8:00 PM – Free time/watch TV/spend time with family</a:t>
              </a:r>
              <a:endParaRPr/>
            </a:p>
          </p:txBody>
        </p:sp>
      </p:gr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BD6359A-A2CD-4304-AC3F-8B5FB1A8D09C}"/>
              </a:ext>
            </a:extLst>
          </p:cNvPr>
          <p:cNvSpPr>
            <a:spLocks noGrp="1"/>
          </p:cNvSpPr>
          <p:nvPr>
            <p:ph type="title"/>
          </p:nvPr>
        </p:nvSpPr>
        <p:spPr/>
        <p:txBody>
          <a:bodyPr/>
          <a:lstStyle/>
          <a:p>
            <a:r>
              <a:rPr lang="en-US" dirty="0"/>
              <a:t>Don’t forget to reach out for help if and when you need it!</a:t>
            </a:r>
          </a:p>
        </p:txBody>
      </p:sp>
      <p:sp>
        <p:nvSpPr>
          <p:cNvPr id="3" name="Text Placeholder 2">
            <a:extLst>
              <a:ext uri="{FF2B5EF4-FFF2-40B4-BE49-F238E27FC236}">
                <a16:creationId xmlns:a16="http://schemas.microsoft.com/office/drawing/2014/main" id="{2C4D8014-EC4E-45E8-8ECC-32B95C145E6E}"/>
              </a:ext>
            </a:extLst>
          </p:cNvPr>
          <p:cNvSpPr>
            <a:spLocks noGrp="1"/>
          </p:cNvSpPr>
          <p:nvPr>
            <p:ph type="body" idx="1"/>
          </p:nvPr>
        </p:nvSpPr>
        <p:spPr>
          <a:xfrm>
            <a:off x="1451579" y="2015733"/>
            <a:ext cx="9291215" cy="1413268"/>
          </a:xfrm>
        </p:spPr>
        <p:txBody>
          <a:bodyPr/>
          <a:lstStyle/>
          <a:p>
            <a:pPr marL="114300" indent="0" algn="ctr">
              <a:buNone/>
            </a:pPr>
            <a:r>
              <a:rPr lang="en-US" dirty="0"/>
              <a:t>The Learning Commons is </a:t>
            </a:r>
            <a:r>
              <a:rPr lang="en-US" i="1" dirty="0"/>
              <a:t>your</a:t>
            </a:r>
            <a:r>
              <a:rPr lang="en-US" dirty="0"/>
              <a:t> hub for </a:t>
            </a:r>
            <a:r>
              <a:rPr lang="en-US" dirty="0">
                <a:solidFill>
                  <a:srgbClr val="FB8C29"/>
                </a:solidFill>
              </a:rPr>
              <a:t>academic support </a:t>
            </a:r>
            <a:r>
              <a:rPr lang="en-US" dirty="0"/>
              <a:t>and </a:t>
            </a:r>
            <a:r>
              <a:rPr lang="en-US" dirty="0">
                <a:solidFill>
                  <a:srgbClr val="FB8C29"/>
                </a:solidFill>
              </a:rPr>
              <a:t>success skill building</a:t>
            </a:r>
            <a:r>
              <a:rPr lang="en-US" dirty="0"/>
              <a:t>. If you’re struggling with time management, schedule an appointment with an Academic Coach!</a:t>
            </a:r>
          </a:p>
        </p:txBody>
      </p:sp>
      <p:pic>
        <p:nvPicPr>
          <p:cNvPr id="5" name="Graphic 4">
            <a:extLst>
              <a:ext uri="{FF2B5EF4-FFF2-40B4-BE49-F238E27FC236}">
                <a16:creationId xmlns:a16="http://schemas.microsoft.com/office/drawing/2014/main" id="{4B134383-F494-452C-9A7D-459A7FBACC28}"/>
              </a:ext>
              <a:ext uri="{C183D7F6-B498-43B3-948B-1728B52AA6E4}">
                <adec:decorative xmlns:adec="http://schemas.microsoft.com/office/drawing/2017/decorative" val="1"/>
              </a:ext>
            </a:extLst>
          </p:cNvPr>
          <p:cNvPicPr>
            <a:picLocks noChangeAspect="1"/>
          </p:cNvPicPr>
          <p:nvPr/>
        </p:nvPicPr>
        <p:blipFill>
          <a:blip r:embed="rId2">
            <a:extLst>
              <a:ext uri="{96DAC541-7B7A-43D3-8B79-37D633B846F1}">
                <asvg:svgBlip xmlns:asvg="http://schemas.microsoft.com/office/drawing/2016/SVG/main" r:embed="rId3"/>
              </a:ext>
            </a:extLst>
          </a:blip>
          <a:stretch>
            <a:fillRect/>
          </a:stretch>
        </p:blipFill>
        <p:spPr>
          <a:xfrm>
            <a:off x="1036800" y="3767330"/>
            <a:ext cx="914400" cy="914400"/>
          </a:xfrm>
          <a:prstGeom prst="rect">
            <a:avLst/>
          </a:prstGeom>
        </p:spPr>
      </p:pic>
      <p:pic>
        <p:nvPicPr>
          <p:cNvPr id="7" name="Graphic 6">
            <a:extLst>
              <a:ext uri="{FF2B5EF4-FFF2-40B4-BE49-F238E27FC236}">
                <a16:creationId xmlns:a16="http://schemas.microsoft.com/office/drawing/2014/main" id="{76CB653C-268C-4949-910C-90D69D4E0698}"/>
              </a:ext>
              <a:ext uri="{C183D7F6-B498-43B3-948B-1728B52AA6E4}">
                <adec:decorative xmlns:adec="http://schemas.microsoft.com/office/drawing/2017/decorative" val="1"/>
              </a:ext>
            </a:extLst>
          </p:cNvPr>
          <p:cNvPicPr>
            <a:picLocks noChangeAspect="1"/>
          </p:cNvPicPr>
          <p:nvPr/>
        </p:nvPicPr>
        <p:blipFill>
          <a:blip r:embed="rId4">
            <a:extLst>
              <a:ext uri="{96DAC541-7B7A-43D3-8B79-37D633B846F1}">
                <asvg:svgBlip xmlns:asvg="http://schemas.microsoft.com/office/drawing/2016/SVG/main" r:embed="rId5"/>
              </a:ext>
            </a:extLst>
          </a:blip>
          <a:stretch>
            <a:fillRect/>
          </a:stretch>
        </p:blipFill>
        <p:spPr>
          <a:xfrm>
            <a:off x="1036800" y="4667621"/>
            <a:ext cx="914400" cy="914400"/>
          </a:xfrm>
          <a:prstGeom prst="rect">
            <a:avLst/>
          </a:prstGeom>
        </p:spPr>
      </p:pic>
      <p:pic>
        <p:nvPicPr>
          <p:cNvPr id="11" name="Graphic 10">
            <a:extLst>
              <a:ext uri="{FF2B5EF4-FFF2-40B4-BE49-F238E27FC236}">
                <a16:creationId xmlns:a16="http://schemas.microsoft.com/office/drawing/2014/main" id="{11951568-EE28-489E-A6EB-6603A5B3D061}"/>
              </a:ext>
              <a:ext uri="{C183D7F6-B498-43B3-948B-1728B52AA6E4}">
                <adec:decorative xmlns:adec="http://schemas.microsoft.com/office/drawing/2017/decorative" val="1"/>
              </a:ext>
            </a:extLst>
          </p:cNvPr>
          <p:cNvPicPr>
            <a:picLocks noChangeAspect="1"/>
          </p:cNvPicPr>
          <p:nvPr/>
        </p:nvPicPr>
        <p:blipFill>
          <a:blip r:embed="rId6">
            <a:extLst>
              <a:ext uri="{96DAC541-7B7A-43D3-8B79-37D633B846F1}">
                <asvg:svgBlip xmlns:asvg="http://schemas.microsoft.com/office/drawing/2016/SVG/main" r:embed="rId7"/>
              </a:ext>
            </a:extLst>
          </a:blip>
          <a:stretch>
            <a:fillRect/>
          </a:stretch>
        </p:blipFill>
        <p:spPr>
          <a:xfrm>
            <a:off x="6703508" y="3767330"/>
            <a:ext cx="914400" cy="914400"/>
          </a:xfrm>
          <a:prstGeom prst="rect">
            <a:avLst/>
          </a:prstGeom>
        </p:spPr>
      </p:pic>
      <p:pic>
        <p:nvPicPr>
          <p:cNvPr id="13" name="Graphic 12">
            <a:extLst>
              <a:ext uri="{FF2B5EF4-FFF2-40B4-BE49-F238E27FC236}">
                <a16:creationId xmlns:a16="http://schemas.microsoft.com/office/drawing/2014/main" id="{A1C588A5-ACEB-4315-A713-4045AEC9D8E7}"/>
              </a:ext>
              <a:ext uri="{C183D7F6-B498-43B3-948B-1728B52AA6E4}">
                <adec:decorative xmlns:adec="http://schemas.microsoft.com/office/drawing/2017/decorative" val="1"/>
              </a:ext>
            </a:extLst>
          </p:cNvPr>
          <p:cNvPicPr>
            <a:picLocks noChangeAspect="1"/>
          </p:cNvPicPr>
          <p:nvPr/>
        </p:nvPicPr>
        <p:blipFill>
          <a:blip r:embed="rId8">
            <a:extLst>
              <a:ext uri="{96DAC541-7B7A-43D3-8B79-37D633B846F1}">
                <asvg:svgBlip xmlns:asvg="http://schemas.microsoft.com/office/drawing/2016/SVG/main" r:embed="rId9"/>
              </a:ext>
            </a:extLst>
          </a:blip>
          <a:stretch>
            <a:fillRect/>
          </a:stretch>
        </p:blipFill>
        <p:spPr>
          <a:xfrm>
            <a:off x="6703508" y="4667621"/>
            <a:ext cx="914400" cy="914400"/>
          </a:xfrm>
          <a:prstGeom prst="rect">
            <a:avLst/>
          </a:prstGeom>
        </p:spPr>
      </p:pic>
      <p:sp>
        <p:nvSpPr>
          <p:cNvPr id="14" name="TextBox 13">
            <a:extLst>
              <a:ext uri="{FF2B5EF4-FFF2-40B4-BE49-F238E27FC236}">
                <a16:creationId xmlns:a16="http://schemas.microsoft.com/office/drawing/2014/main" id="{AA4E38EB-9164-4D2C-B1FA-DB73CFEDCDE2}"/>
              </a:ext>
            </a:extLst>
          </p:cNvPr>
          <p:cNvSpPr txBox="1"/>
          <p:nvPr/>
        </p:nvSpPr>
        <p:spPr>
          <a:xfrm>
            <a:off x="1951199" y="4012422"/>
            <a:ext cx="4418091" cy="461665"/>
          </a:xfrm>
          <a:prstGeom prst="rect">
            <a:avLst/>
          </a:prstGeom>
          <a:noFill/>
        </p:spPr>
        <p:txBody>
          <a:bodyPr wrap="square" rtlCol="0">
            <a:spAutoFit/>
          </a:bodyPr>
          <a:lstStyle/>
          <a:p>
            <a:r>
              <a:rPr lang="en-US" sz="2400" dirty="0">
                <a:solidFill>
                  <a:schemeClr val="bg1"/>
                </a:solidFill>
                <a:latin typeface="Rockwell" panose="02060603020205020403" pitchFamily="18" charset="0"/>
              </a:rPr>
              <a:t>learningcommons@uc.edu</a:t>
            </a:r>
          </a:p>
        </p:txBody>
      </p:sp>
      <p:sp>
        <p:nvSpPr>
          <p:cNvPr id="15" name="TextBox 14">
            <a:extLst>
              <a:ext uri="{FF2B5EF4-FFF2-40B4-BE49-F238E27FC236}">
                <a16:creationId xmlns:a16="http://schemas.microsoft.com/office/drawing/2014/main" id="{0EC17A19-5D23-42FF-ACAD-8258409583B3}"/>
              </a:ext>
            </a:extLst>
          </p:cNvPr>
          <p:cNvSpPr txBox="1"/>
          <p:nvPr/>
        </p:nvSpPr>
        <p:spPr>
          <a:xfrm>
            <a:off x="1951200" y="4901043"/>
            <a:ext cx="4418091" cy="461665"/>
          </a:xfrm>
          <a:prstGeom prst="rect">
            <a:avLst/>
          </a:prstGeom>
          <a:noFill/>
        </p:spPr>
        <p:txBody>
          <a:bodyPr wrap="square" rtlCol="0">
            <a:spAutoFit/>
          </a:bodyPr>
          <a:lstStyle/>
          <a:p>
            <a:r>
              <a:rPr lang="en-US" sz="2400" dirty="0">
                <a:solidFill>
                  <a:schemeClr val="bg1"/>
                </a:solidFill>
                <a:latin typeface="Rockwell" panose="02060603020205020403" pitchFamily="18" charset="0"/>
              </a:rPr>
              <a:t>(513) 556-3244</a:t>
            </a:r>
          </a:p>
        </p:txBody>
      </p:sp>
      <p:sp>
        <p:nvSpPr>
          <p:cNvPr id="16" name="TextBox 15">
            <a:extLst>
              <a:ext uri="{FF2B5EF4-FFF2-40B4-BE49-F238E27FC236}">
                <a16:creationId xmlns:a16="http://schemas.microsoft.com/office/drawing/2014/main" id="{29FF436C-1AD1-4680-ABE8-81E59E896B05}"/>
              </a:ext>
            </a:extLst>
          </p:cNvPr>
          <p:cNvSpPr txBox="1"/>
          <p:nvPr/>
        </p:nvSpPr>
        <p:spPr>
          <a:xfrm>
            <a:off x="7623189" y="4003091"/>
            <a:ext cx="4418091" cy="461665"/>
          </a:xfrm>
          <a:prstGeom prst="rect">
            <a:avLst/>
          </a:prstGeom>
          <a:noFill/>
        </p:spPr>
        <p:txBody>
          <a:bodyPr wrap="square" rtlCol="0">
            <a:spAutoFit/>
          </a:bodyPr>
          <a:lstStyle/>
          <a:p>
            <a:r>
              <a:rPr lang="en-US" sz="2400" dirty="0">
                <a:solidFill>
                  <a:schemeClr val="bg1"/>
                </a:solidFill>
                <a:latin typeface="Rockwell" panose="02060603020205020403" pitchFamily="18" charset="0"/>
              </a:rPr>
              <a:t>uc.edu/learningcommons</a:t>
            </a:r>
          </a:p>
        </p:txBody>
      </p:sp>
      <p:sp>
        <p:nvSpPr>
          <p:cNvPr id="17" name="TextBox 16">
            <a:extLst>
              <a:ext uri="{FF2B5EF4-FFF2-40B4-BE49-F238E27FC236}">
                <a16:creationId xmlns:a16="http://schemas.microsoft.com/office/drawing/2014/main" id="{713626C9-5E3C-40ED-915F-CC9303613303}"/>
              </a:ext>
            </a:extLst>
          </p:cNvPr>
          <p:cNvSpPr txBox="1"/>
          <p:nvPr/>
        </p:nvSpPr>
        <p:spPr>
          <a:xfrm>
            <a:off x="7623189" y="4901043"/>
            <a:ext cx="3694567" cy="461665"/>
          </a:xfrm>
          <a:prstGeom prst="rect">
            <a:avLst/>
          </a:prstGeom>
          <a:noFill/>
        </p:spPr>
        <p:txBody>
          <a:bodyPr wrap="square" rtlCol="0">
            <a:spAutoFit/>
          </a:bodyPr>
          <a:lstStyle/>
          <a:p>
            <a:r>
              <a:rPr lang="en-US" sz="2400" dirty="0">
                <a:solidFill>
                  <a:schemeClr val="bg1"/>
                </a:solidFill>
                <a:latin typeface="Rockwell" panose="02060603020205020403" pitchFamily="18" charset="0"/>
              </a:rPr>
              <a:t>@</a:t>
            </a:r>
            <a:r>
              <a:rPr lang="en-US" sz="2400" dirty="0" err="1">
                <a:solidFill>
                  <a:schemeClr val="bg1"/>
                </a:solidFill>
                <a:latin typeface="Rockwell" panose="02060603020205020403" pitchFamily="18" charset="0"/>
              </a:rPr>
              <a:t>UCLearningCommons</a:t>
            </a:r>
            <a:endParaRPr lang="en-US" sz="2400" dirty="0">
              <a:solidFill>
                <a:schemeClr val="bg1"/>
              </a:solidFill>
              <a:latin typeface="Rockwell" panose="02060603020205020403" pitchFamily="18" charset="0"/>
            </a:endParaRPr>
          </a:p>
        </p:txBody>
      </p:sp>
    </p:spTree>
    <p:extLst>
      <p:ext uri="{BB962C8B-B14F-4D97-AF65-F5344CB8AC3E}">
        <p14:creationId xmlns:p14="http://schemas.microsoft.com/office/powerpoint/2010/main" val="2347290605"/>
      </p:ext>
    </p:extLst>
  </p:cSld>
  <p:clrMapOvr>
    <a:masterClrMapping/>
  </p:clrMapOvr>
</p:sld>
</file>

<file path=ppt/theme/theme1.xml><?xml version="1.0" encoding="utf-8"?>
<a:theme xmlns:a="http://schemas.openxmlformats.org/drawingml/2006/main" name="Gallery">
  <a:themeElements>
    <a:clrScheme name="Gallery">
      <a:dk1>
        <a:srgbClr val="000000"/>
      </a:dk1>
      <a:lt1>
        <a:srgbClr val="FFFFFF"/>
      </a:lt1>
      <a:dk2>
        <a:srgbClr val="454545"/>
      </a:dk2>
      <a:lt2>
        <a:srgbClr val="DFD9D5"/>
      </a:lt2>
      <a:accent1>
        <a:srgbClr val="FB8C29"/>
      </a:accent1>
      <a:accent2>
        <a:srgbClr val="F2C351"/>
      </a:accent2>
      <a:accent3>
        <a:srgbClr val="D0CBA5"/>
      </a:accent3>
      <a:accent4>
        <a:srgbClr val="A2C476"/>
      </a:accent4>
      <a:accent5>
        <a:srgbClr val="57C293"/>
      </a:accent5>
      <a:accent6>
        <a:srgbClr val="06BFDE"/>
      </a:accent6>
      <a:hlink>
        <a:srgbClr val="FBAE29"/>
      </a:hlink>
      <a:folHlink>
        <a:srgbClr val="EDC47E"/>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69</TotalTime>
  <Words>1047</Words>
  <Application>Microsoft Office PowerPoint</Application>
  <PresentationFormat>Widescreen</PresentationFormat>
  <Paragraphs>62</Paragraphs>
  <Slides>11</Slides>
  <Notes>10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11</vt:i4>
      </vt:variant>
    </vt:vector>
  </HeadingPairs>
  <TitlesOfParts>
    <vt:vector size="16" baseType="lpstr">
      <vt:lpstr>Arial</vt:lpstr>
      <vt:lpstr>Calibri</vt:lpstr>
      <vt:lpstr>Courier New</vt:lpstr>
      <vt:lpstr>Rockwell</vt:lpstr>
      <vt:lpstr>Gallery</vt:lpstr>
      <vt:lpstr>TIME MANAGEMENT WITH ONLINE COURSES</vt:lpstr>
      <vt:lpstr>TAKE A MOMENT TO REFLECT…</vt:lpstr>
      <vt:lpstr>TAKE A MOMENT…</vt:lpstr>
      <vt:lpstr>You may be wondering how time management plays into this new way of living and learning moving forward…  Well, it is still super important! </vt:lpstr>
      <vt:lpstr>HOW DO YOU DEFINE “TIME MANAGEMENT”?</vt:lpstr>
      <vt:lpstr>TIPS FOR MANAGING TIME WITH ONLINE CLASSES</vt:lpstr>
      <vt:lpstr>TIPS CONTINUED</vt:lpstr>
      <vt:lpstr>TIPS CONTINUED:</vt:lpstr>
      <vt:lpstr>WHAT DOES YOUR SCHEDULE LOOK LIKE?</vt:lpstr>
      <vt:lpstr>HERE IS A MOCK SCHEDULE FOR YOU TO CONSIDER AS YOU’RE CREATING YOUR OWN:</vt:lpstr>
      <vt:lpstr>Don’t forget to reach out for help if and when you need it!</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TIME MANAGEMENT WITH ONLINE COURSES</dc:title>
  <dc:creator>Kreinbrink, Jenna (kreinbjc)</dc:creator>
  <cp:lastModifiedBy>Courtney Amicon (truesmcp)</cp:lastModifiedBy>
  <cp:revision>6</cp:revision>
  <dcterms:created xsi:type="dcterms:W3CDTF">2020-03-16T15:33:22Z</dcterms:created>
  <dcterms:modified xsi:type="dcterms:W3CDTF">2020-12-16T21:02:50Z</dcterms:modified>
</cp:coreProperties>
</file>