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64" r:id="rId2"/>
  </p:sldIdLst>
  <p:sldSz cx="43891200" cy="32918400"/>
  <p:notesSz cx="32461200" cy="4343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p15:clr>
            <a:srgbClr val="A4A3A4"/>
          </p15:clr>
        </p15:guide>
        <p15:guide id="2" pos="6768" userDrawn="1">
          <p15:clr>
            <a:srgbClr val="A4A3A4"/>
          </p15:clr>
        </p15:guide>
        <p15:guide id="3" pos="20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333333"/>
    <a:srgbClr val="7BC5CD"/>
    <a:srgbClr val="808080"/>
    <a:srgbClr val="CCCCCC"/>
    <a:srgbClr val="C2E1E1"/>
    <a:srgbClr val="C0DA83"/>
    <a:srgbClr val="009CB1"/>
    <a:srgbClr val="AFD7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437" autoAdjust="0"/>
  </p:normalViewPr>
  <p:slideViewPr>
    <p:cSldViewPr>
      <p:cViewPr varScale="1">
        <p:scale>
          <a:sx n="24" d="100"/>
          <a:sy n="24" d="100"/>
        </p:scale>
        <p:origin x="1776" y="48"/>
      </p:cViewPr>
      <p:guideLst>
        <p:guide orient="horz" pos="10368"/>
        <p:guide pos="6768"/>
        <p:guide pos="20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14066520" cy="21717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lvl1pPr>
              <a:defRPr sz="5800">
                <a:ea typeface="ＭＳ Ｐゴシック" pitchFamily="-109" charset="-128"/>
                <a:cs typeface="+mn-cs"/>
              </a:defRPr>
            </a:lvl1pPr>
          </a:lstStyle>
          <a:p>
            <a:pPr>
              <a:defRPr/>
            </a:pPr>
            <a:endParaRPr lang="en-US"/>
          </a:p>
        </p:txBody>
      </p:sp>
      <p:sp>
        <p:nvSpPr>
          <p:cNvPr id="8195" name="Rectangle 3"/>
          <p:cNvSpPr>
            <a:spLocks noGrp="1" noChangeArrowheads="1"/>
          </p:cNvSpPr>
          <p:nvPr>
            <p:ph type="dt" idx="1"/>
          </p:nvPr>
        </p:nvSpPr>
        <p:spPr bwMode="auto">
          <a:xfrm>
            <a:off x="18394680" y="0"/>
            <a:ext cx="14066520" cy="21717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lvl1pPr algn="r">
              <a:defRPr sz="5800">
                <a:ea typeface="ＭＳ Ｐゴシック" pitchFamily="-109" charset="-128"/>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5373688" y="3260725"/>
            <a:ext cx="21715412" cy="162877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7" name="Rectangle 5"/>
          <p:cNvSpPr>
            <a:spLocks noGrp="1" noChangeArrowheads="1"/>
          </p:cNvSpPr>
          <p:nvPr>
            <p:ph type="body" sz="quarter" idx="3"/>
          </p:nvPr>
        </p:nvSpPr>
        <p:spPr bwMode="auto">
          <a:xfrm>
            <a:off x="4328160" y="20631150"/>
            <a:ext cx="23804880" cy="19545300"/>
          </a:xfrm>
          <a:prstGeom prst="rect">
            <a:avLst/>
          </a:prstGeom>
          <a:noFill/>
          <a:ln w="9525">
            <a:noFill/>
            <a:miter lim="800000"/>
            <a:headEnd/>
            <a:tailEnd/>
          </a:ln>
        </p:spPr>
        <p:txBody>
          <a:bodyPr vert="horz" wrap="square" lIns="433660" tIns="216832" rIns="433660" bIns="2168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41262300"/>
            <a:ext cx="14066520" cy="2171700"/>
          </a:xfrm>
          <a:prstGeom prst="rect">
            <a:avLst/>
          </a:prstGeom>
          <a:noFill/>
          <a:ln w="9525">
            <a:noFill/>
            <a:miter lim="800000"/>
            <a:headEnd/>
            <a:tailEnd/>
          </a:ln>
        </p:spPr>
        <p:txBody>
          <a:bodyPr vert="horz" wrap="square" lIns="433660" tIns="216832" rIns="433660" bIns="216832" numCol="1" anchor="b" anchorCtr="0" compatLnSpc="1">
            <a:prstTxWarp prst="textNoShape">
              <a:avLst/>
            </a:prstTxWarp>
          </a:bodyPr>
          <a:lstStyle>
            <a:lvl1pPr>
              <a:defRPr sz="5800">
                <a:ea typeface="ＭＳ Ｐゴシック" pitchFamily="-109" charset="-128"/>
                <a:cs typeface="+mn-cs"/>
              </a:defRPr>
            </a:lvl1pPr>
          </a:lstStyle>
          <a:p>
            <a:pPr>
              <a:defRPr/>
            </a:pPr>
            <a:endParaRPr lang="en-US"/>
          </a:p>
        </p:txBody>
      </p:sp>
      <p:sp>
        <p:nvSpPr>
          <p:cNvPr id="8199" name="Rectangle 7"/>
          <p:cNvSpPr>
            <a:spLocks noGrp="1" noChangeArrowheads="1"/>
          </p:cNvSpPr>
          <p:nvPr>
            <p:ph type="sldNum" sz="quarter" idx="5"/>
          </p:nvPr>
        </p:nvSpPr>
        <p:spPr bwMode="auto">
          <a:xfrm>
            <a:off x="18394680" y="41262300"/>
            <a:ext cx="14066520" cy="2171700"/>
          </a:xfrm>
          <a:prstGeom prst="rect">
            <a:avLst/>
          </a:prstGeom>
          <a:noFill/>
          <a:ln w="9525">
            <a:noFill/>
            <a:miter lim="800000"/>
            <a:headEnd/>
            <a:tailEnd/>
          </a:ln>
        </p:spPr>
        <p:txBody>
          <a:bodyPr vert="horz" wrap="square" lIns="433660" tIns="216832" rIns="433660" bIns="216832" numCol="1" anchor="b" anchorCtr="0" compatLnSpc="1">
            <a:prstTxWarp prst="textNoShape">
              <a:avLst/>
            </a:prstTxWarp>
          </a:bodyPr>
          <a:lstStyle>
            <a:lvl1pPr algn="r">
              <a:defRPr sz="5800"/>
            </a:lvl1pPr>
          </a:lstStyle>
          <a:p>
            <a:pPr>
              <a:defRPr/>
            </a:pPr>
            <a:fld id="{DF53CEDA-3E2A-A641-A760-C50CD9A821AF}" type="slidenum">
              <a:rPr lang="en-US"/>
              <a:pPr>
                <a:defRPr/>
              </a:pPr>
              <a:t>‹#›</a:t>
            </a:fld>
            <a:endParaRPr lang="en-US"/>
          </a:p>
        </p:txBody>
      </p:sp>
    </p:spTree>
    <p:extLst>
      <p:ext uri="{BB962C8B-B14F-4D97-AF65-F5344CB8AC3E}">
        <p14:creationId xmlns:p14="http://schemas.microsoft.com/office/powerpoint/2010/main" val="3275530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9"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a:ln/>
        </p:spPr>
      </p:sp>
      <p:sp>
        <p:nvSpPr>
          <p:cNvPr id="1433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ea typeface="ＭＳ Ｐゴシック" charset="0"/>
            </a:endParaRPr>
          </a:p>
        </p:txBody>
      </p:sp>
      <p:sp>
        <p:nvSpPr>
          <p:cNvPr id="1433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1200">
                <a:solidFill>
                  <a:schemeClr val="tx1"/>
                </a:solidFill>
                <a:latin typeface="Arial" charset="0"/>
                <a:ea typeface="ＭＳ Ｐゴシック" charset="0"/>
                <a:cs typeface="ＭＳ Ｐゴシック" charset="0"/>
              </a:defRPr>
            </a:lvl1pPr>
            <a:lvl2pPr marL="3523493" indent="-1355189">
              <a:defRPr sz="11200">
                <a:solidFill>
                  <a:schemeClr val="tx1"/>
                </a:solidFill>
                <a:latin typeface="Arial" charset="0"/>
                <a:ea typeface="ＭＳ Ｐゴシック" charset="0"/>
                <a:cs typeface="ＭＳ Ｐゴシック" charset="0"/>
              </a:defRPr>
            </a:lvl2pPr>
            <a:lvl3pPr marL="5420760" indent="-1084152">
              <a:defRPr sz="11200">
                <a:solidFill>
                  <a:schemeClr val="tx1"/>
                </a:solidFill>
                <a:latin typeface="Arial" charset="0"/>
                <a:ea typeface="ＭＳ Ｐゴシック" charset="0"/>
                <a:cs typeface="ＭＳ Ｐゴシック" charset="0"/>
              </a:defRPr>
            </a:lvl3pPr>
            <a:lvl4pPr marL="7589064" indent="-1084152">
              <a:defRPr sz="11200">
                <a:solidFill>
                  <a:schemeClr val="tx1"/>
                </a:solidFill>
                <a:latin typeface="Arial" charset="0"/>
                <a:ea typeface="ＭＳ Ｐゴシック" charset="0"/>
                <a:cs typeface="ＭＳ Ｐゴシック" charset="0"/>
              </a:defRPr>
            </a:lvl4pPr>
            <a:lvl5pPr marL="9757373" indent="-1084152">
              <a:defRPr sz="11200">
                <a:solidFill>
                  <a:schemeClr val="tx1"/>
                </a:solidFill>
                <a:latin typeface="Arial" charset="0"/>
                <a:ea typeface="ＭＳ Ｐゴシック" charset="0"/>
                <a:cs typeface="ＭＳ Ｐゴシック" charset="0"/>
              </a:defRPr>
            </a:lvl5pPr>
            <a:lvl6pPr marL="11925677"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6pPr>
            <a:lvl7pPr marL="14093981"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7pPr>
            <a:lvl8pPr marL="16262285"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8pPr>
            <a:lvl9pPr marL="18430589" indent="-1084152" eaLnBrk="0" fontAlgn="base" hangingPunct="0">
              <a:spcBef>
                <a:spcPct val="0"/>
              </a:spcBef>
              <a:spcAft>
                <a:spcPct val="0"/>
              </a:spcAft>
              <a:defRPr sz="11200">
                <a:solidFill>
                  <a:schemeClr val="tx1"/>
                </a:solidFill>
                <a:latin typeface="Arial" charset="0"/>
                <a:ea typeface="ＭＳ Ｐゴシック" charset="0"/>
                <a:cs typeface="ＭＳ Ｐゴシック" charset="0"/>
              </a:defRPr>
            </a:lvl9pPr>
          </a:lstStyle>
          <a:p>
            <a:fld id="{1DBCAB6B-A3AE-8443-AED1-0884083409B1}" type="slidenum">
              <a:rPr lang="en-US" sz="5800"/>
              <a:pPr/>
              <a:t>1</a:t>
            </a:fld>
            <a:endParaRPr lang="en-US" sz="5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10032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1430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1430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317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164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7046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90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255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153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9676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868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564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cstate="email">
            <a:extLst>
              <a:ext uri="{28A0092B-C50C-407E-A947-70E740481C1C}">
                <a14:useLocalDpi xmlns:a14="http://schemas.microsoft.com/office/drawing/2010/main" val="0"/>
              </a:ext>
            </a:extLst>
          </a:blip>
          <a:srcRect l="1331" t="86" b="84"/>
          <a:stretch/>
        </p:blipFill>
        <p:spPr>
          <a:xfrm rot="5400000">
            <a:off x="19839840" y="-19839840"/>
            <a:ext cx="4211520" cy="43891200"/>
          </a:xfrm>
          <a:prstGeom prst="rect">
            <a:avLst/>
          </a:prstGeom>
        </p:spPr>
      </p:pic>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6728400" y="817375"/>
            <a:ext cx="5838264" cy="262753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806950" rtl="0" eaLnBrk="0" fontAlgn="base" hangingPunct="0">
        <a:spcBef>
          <a:spcPct val="0"/>
        </a:spcBef>
        <a:spcAft>
          <a:spcPct val="0"/>
        </a:spcAft>
        <a:defRPr sz="3600" b="1">
          <a:solidFill>
            <a:schemeClr val="tx1"/>
          </a:solidFill>
          <a:latin typeface="+mj-lt"/>
          <a:ea typeface="+mj-ea"/>
          <a:cs typeface="ＭＳ Ｐゴシック" charset="0"/>
        </a:defRPr>
      </a:lvl1pPr>
      <a:lvl2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2pPr>
      <a:lvl3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3pPr>
      <a:lvl4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4pPr>
      <a:lvl5pPr algn="l" defTabSz="4806950" rtl="0" eaLnBrk="0" fontAlgn="base" hangingPunct="0">
        <a:spcBef>
          <a:spcPct val="0"/>
        </a:spcBef>
        <a:spcAft>
          <a:spcPct val="0"/>
        </a:spcAft>
        <a:defRPr sz="3600" b="1">
          <a:solidFill>
            <a:schemeClr val="tx1"/>
          </a:solidFill>
          <a:latin typeface="Arial" charset="0"/>
          <a:ea typeface="ＭＳ Ｐゴシック" pitchFamily="-109" charset="-128"/>
          <a:cs typeface="ＭＳ Ｐゴシック" charset="0"/>
        </a:defRPr>
      </a:lvl5pPr>
      <a:lvl6pPr marL="457200" algn="l" rtl="0" fontAlgn="base">
        <a:spcBef>
          <a:spcPct val="0"/>
        </a:spcBef>
        <a:spcAft>
          <a:spcPct val="0"/>
        </a:spcAft>
        <a:defRPr sz="3200" b="1">
          <a:solidFill>
            <a:schemeClr val="tx2"/>
          </a:solidFill>
          <a:latin typeface="Arial" charset="0"/>
          <a:ea typeface="ＭＳ Ｐゴシック" pitchFamily="-109" charset="-128"/>
        </a:defRPr>
      </a:lvl6pPr>
      <a:lvl7pPr marL="914400" algn="l" rtl="0" fontAlgn="base">
        <a:spcBef>
          <a:spcPct val="0"/>
        </a:spcBef>
        <a:spcAft>
          <a:spcPct val="0"/>
        </a:spcAft>
        <a:defRPr sz="3200" b="1">
          <a:solidFill>
            <a:schemeClr val="tx2"/>
          </a:solidFill>
          <a:latin typeface="Arial" charset="0"/>
          <a:ea typeface="ＭＳ Ｐゴシック" pitchFamily="-109" charset="-128"/>
        </a:defRPr>
      </a:lvl7pPr>
      <a:lvl8pPr marL="1371600" algn="l" rtl="0" fontAlgn="base">
        <a:spcBef>
          <a:spcPct val="0"/>
        </a:spcBef>
        <a:spcAft>
          <a:spcPct val="0"/>
        </a:spcAft>
        <a:defRPr sz="3200" b="1">
          <a:solidFill>
            <a:schemeClr val="tx2"/>
          </a:solidFill>
          <a:latin typeface="Arial" charset="0"/>
          <a:ea typeface="ＭＳ Ｐゴシック" pitchFamily="-109" charset="-128"/>
        </a:defRPr>
      </a:lvl8pPr>
      <a:lvl9pPr marL="1828800" algn="l" rtl="0" fontAlgn="base">
        <a:spcBef>
          <a:spcPct val="0"/>
        </a:spcBef>
        <a:spcAft>
          <a:spcPct val="0"/>
        </a:spcAft>
        <a:defRPr sz="3200" b="1">
          <a:solidFill>
            <a:schemeClr val="tx2"/>
          </a:solidFill>
          <a:latin typeface="Arial" charset="0"/>
          <a:ea typeface="ＭＳ Ｐゴシック" pitchFamily="-109" charset="-128"/>
        </a:defRPr>
      </a:lvl9pPr>
    </p:titleStyle>
    <p:bodyStyle>
      <a:lvl1pPr marL="342900" indent="-342900" algn="l" defTabSz="4806950" rtl="0" eaLnBrk="0" fontAlgn="base" hangingPunct="0">
        <a:spcBef>
          <a:spcPct val="20000"/>
        </a:spcBef>
        <a:spcAft>
          <a:spcPct val="0"/>
        </a:spcAft>
        <a:defRPr sz="2400">
          <a:solidFill>
            <a:schemeClr val="tx1"/>
          </a:solidFill>
          <a:latin typeface="+mn-lt"/>
          <a:ea typeface="+mn-ea"/>
          <a:cs typeface="ＭＳ Ｐゴシック" charset="0"/>
        </a:defRPr>
      </a:lvl1pPr>
      <a:lvl2pPr marL="3905250" indent="-1501775" algn="l" defTabSz="4806950" rtl="0" eaLnBrk="0" fontAlgn="base" hangingPunct="0">
        <a:spcBef>
          <a:spcPct val="20000"/>
        </a:spcBef>
        <a:spcAft>
          <a:spcPct val="0"/>
        </a:spcAft>
        <a:defRPr sz="2400">
          <a:solidFill>
            <a:schemeClr val="tx1"/>
          </a:solidFill>
          <a:latin typeface="+mn-lt"/>
          <a:ea typeface="+mn-ea"/>
          <a:cs typeface="ＭＳ Ｐゴシック" charset="0"/>
        </a:defRPr>
      </a:lvl2pPr>
      <a:lvl3pPr marL="600868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3pPr>
      <a:lvl4pPr marL="8412163"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4pPr>
      <a:lvl5pPr marL="10815638" indent="-1201738" algn="l" defTabSz="4806950" rtl="0" eaLnBrk="0" fontAlgn="base" hangingPunct="0">
        <a:spcBef>
          <a:spcPct val="20000"/>
        </a:spcBef>
        <a:spcAft>
          <a:spcPct val="0"/>
        </a:spcAft>
        <a:defRPr sz="2400">
          <a:solidFill>
            <a:schemeClr val="tx1"/>
          </a:solidFill>
          <a:latin typeface="+mn-lt"/>
          <a:ea typeface="+mn-ea"/>
          <a:cs typeface="ＭＳ Ｐゴシック" charset="0"/>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9"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1666</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ＭＳ Ｐゴシック</vt:lpstr>
      <vt:lpstr>Arial</vt:lpstr>
      <vt:lpstr>Blank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ResearchPstr_Grn-3_48x36</dc:title>
  <dc:subject>&amp;lt;p&amp;gt;Heading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subject>
  <dc:creator>Pamela Seymour</dc:creator>
  <cp:keywords/>
  <dc:description>&amp;lt;p&amp;gt;Heading Lorem ipsum dolor sit amet, consectetuer adipiscing elit, sed diam nonummy nibh euismod tincidunt ut laoreet dolore magna aliquam erat volutpat.  Ut wisi enim ad minim veniam. Lorem ipsum dolor sit amet, consectetuer adipiscing elit, sed diam nonummy nibh euismod tincidunt ut laoreet dolore magna aliquam erat v&amp;lt;/p&amp;gt;</dc:description>
  <cp:lastModifiedBy>Nienaber, Bill (nienabwl)</cp:lastModifiedBy>
  <cp:revision>89</cp:revision>
  <cp:lastPrinted>2017-08-02T15:32:03Z</cp:lastPrinted>
  <dcterms:created xsi:type="dcterms:W3CDTF">2009-08-20T20:50:05Z</dcterms:created>
  <dcterms:modified xsi:type="dcterms:W3CDTF">2019-09-03T18:49:27Z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DownloadAsset.aspx?id=24817</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&amp;lt;p&amp;gt;Heading Lorem ipsum dolor sit amet, consectetuer adipiscing elit, sed diam nonummy nibh euismod tincidunt ut laoreet dolore magna aliquam erat volutpat.  Ut wisi enim ad minim veniam. Lorem ipsum dolor sit amet, consectetuer adipiscing elit, sed </vt:lpwstr>
  </property>
  <property fmtid="{D5CDD505-2E9C-101B-9397-08002B2CF9AE}" pid="8" name="EktExpiryType">
    <vt:i4>1</vt:i4>
  </property>
  <property fmtid="{D5CDD505-2E9C-101B-9397-08002B2CF9AE}" pid="9" name="EktDateCreated">
    <vt:filetime>2012-01-03T16:56:00Z</vt:filetime>
  </property>
  <property fmtid="{D5CDD505-2E9C-101B-9397-08002B2CF9AE}" pid="10" name="EktDateModified">
    <vt:filetime>2012-01-03T16:56:00Z</vt:filetime>
  </property>
  <property fmtid="{D5CDD505-2E9C-101B-9397-08002B2CF9AE}" pid="11" name="EktTaxCategory">
    <vt:lpwstr/>
  </property>
  <property fmtid="{D5CDD505-2E9C-101B-9397-08002B2CF9AE}" pid="12" name="EktCmsSize">
    <vt:i4>150528</vt:i4>
  </property>
  <property fmtid="{D5CDD505-2E9C-101B-9397-08002B2CF9AE}" pid="13" name="EktSearchable">
    <vt:i4>1</vt:i4>
  </property>
  <property fmtid="{D5CDD505-2E9C-101B-9397-08002B2CF9AE}" pid="14" name="EktEDescription">
    <vt:lpwstr>Summary &amp;lt;p&amp;gt;Heading Lorem ipsum dolor sit amet, consectetuer adipiscing elit, sed diam nonummy nibh euismod tincidunt ut laoreet dolore magna aliquam erat volutpat.  Ut wisi enim ad minim veniam. Lorem ipsum dolor sit amet, consectetuer adipiscing el</vt:lpwstr>
  </property>
</Properties>
</file>