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43891200" cy="32918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713" autoAdjust="0"/>
  </p:normalViewPr>
  <p:slideViewPr>
    <p:cSldViewPr snapToGrid="0" showGuides="1">
      <p:cViewPr varScale="1">
        <p:scale>
          <a:sx n="22" d="100"/>
          <a:sy n="22" d="100"/>
        </p:scale>
        <p:origin x="1668" y="126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623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628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853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63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528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154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725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240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359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994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4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8"/>
          <a:stretch/>
        </p:blipFill>
        <p:spPr>
          <a:xfrm rot="-5400000">
            <a:off x="19776446" y="8803646"/>
            <a:ext cx="4338308" cy="438912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EF729-937F-46E5-86FC-D0E83479BFE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381" y="29359437"/>
            <a:ext cx="6451780" cy="290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079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027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Cincinnati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Nienaber, Bill (nienabwl)</dc:creator>
  <cp:lastModifiedBy>Nienaber, Bill (nienabwl)</cp:lastModifiedBy>
  <cp:revision>12</cp:revision>
  <cp:lastPrinted>2017-02-02T19:48:52Z</cp:lastPrinted>
  <dcterms:created xsi:type="dcterms:W3CDTF">2017-02-01T19:09:24Z</dcterms:created>
  <dcterms:modified xsi:type="dcterms:W3CDTF">2018-11-13T16:48:34Z</dcterms:modified>
</cp:coreProperties>
</file>