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908" y="4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948" y="28725124"/>
            <a:ext cx="6102624" cy="2746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06772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7</cp:revision>
  <dcterms:created xsi:type="dcterms:W3CDTF">2017-02-01T19:09:24Z</dcterms:created>
  <dcterms:modified xsi:type="dcterms:W3CDTF">2018-11-13T17:19:25Z</dcterms:modified>
</cp:coreProperties>
</file>