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713" autoAdjust="0"/>
  </p:normalViewPr>
  <p:slideViewPr>
    <p:cSldViewPr snapToGrid="0" showGuides="1">
      <p:cViewPr varScale="1">
        <p:scale>
          <a:sx n="67" d="100"/>
          <a:sy n="67" d="100"/>
        </p:scale>
        <p:origin x="1662" y="90"/>
      </p:cViewPr>
      <p:guideLst>
        <p:guide orient="horz" pos="345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6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8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9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8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8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9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"/>
          <a:stretch/>
        </p:blipFill>
        <p:spPr>
          <a:xfrm rot="16200000">
            <a:off x="7417030" y="1930630"/>
            <a:ext cx="1625139" cy="16459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15" y="9642476"/>
            <a:ext cx="2419111" cy="10896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71" y="9642476"/>
            <a:ext cx="2419056" cy="108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6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15</cp:revision>
  <cp:lastPrinted>2017-02-02T19:48:52Z</cp:lastPrinted>
  <dcterms:created xsi:type="dcterms:W3CDTF">2017-02-01T19:09:24Z</dcterms:created>
  <dcterms:modified xsi:type="dcterms:W3CDTF">2018-11-13T17:02:35Z</dcterms:modified>
</cp:coreProperties>
</file>