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4592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42" y="84"/>
      </p:cViewPr>
      <p:guideLst>
        <p:guide orient="horz" pos="345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5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4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1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9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0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8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5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2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8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1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68924" cy="10972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4656" y="9575041"/>
            <a:ext cx="2034207" cy="91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8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10</cp:revision>
  <dcterms:created xsi:type="dcterms:W3CDTF">2017-02-01T19:09:24Z</dcterms:created>
  <dcterms:modified xsi:type="dcterms:W3CDTF">2018-11-13T16:53:47Z</dcterms:modified>
</cp:coreProperties>
</file>