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945600" cy="109728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56" userDrawn="1">
          <p15:clr>
            <a:srgbClr val="A4A3A4"/>
          </p15:clr>
        </p15:guide>
        <p15:guide id="2" pos="69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66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62" y="84"/>
      </p:cViewPr>
      <p:guideLst>
        <p:guide orient="horz" pos="3456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1795781"/>
            <a:ext cx="16459200" cy="3820160"/>
          </a:xfrm>
        </p:spPr>
        <p:txBody>
          <a:bodyPr anchor="b"/>
          <a:lstStyle>
            <a:lvl1pPr algn="ctr"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0" y="5763261"/>
            <a:ext cx="16459200" cy="2649219"/>
          </a:xfrm>
        </p:spPr>
        <p:txBody>
          <a:bodyPr/>
          <a:lstStyle>
            <a:lvl1pPr marL="0" indent="0" algn="ctr">
              <a:buNone/>
              <a:defRPr sz="3840"/>
            </a:lvl1pPr>
            <a:lvl2pPr marL="731520" indent="0" algn="ctr">
              <a:buNone/>
              <a:defRPr sz="3200"/>
            </a:lvl2pPr>
            <a:lvl3pPr marL="1463040" indent="0" algn="ctr">
              <a:buNone/>
              <a:defRPr sz="2880"/>
            </a:lvl3pPr>
            <a:lvl4pPr marL="2194560" indent="0" algn="ctr">
              <a:buNone/>
              <a:defRPr sz="2560"/>
            </a:lvl4pPr>
            <a:lvl5pPr marL="2926080" indent="0" algn="ctr">
              <a:buNone/>
              <a:defRPr sz="2560"/>
            </a:lvl5pPr>
            <a:lvl6pPr marL="3657600" indent="0" algn="ctr">
              <a:buNone/>
              <a:defRPr sz="2560"/>
            </a:lvl6pPr>
            <a:lvl7pPr marL="4389120" indent="0" algn="ctr">
              <a:buNone/>
              <a:defRPr sz="2560"/>
            </a:lvl7pPr>
            <a:lvl8pPr marL="5120640" indent="0" algn="ctr">
              <a:buNone/>
              <a:defRPr sz="2560"/>
            </a:lvl8pPr>
            <a:lvl9pPr marL="5852160" indent="0" algn="ctr">
              <a:buNone/>
              <a:defRPr sz="25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1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4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0" y="584200"/>
            <a:ext cx="4732020" cy="929894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584200"/>
            <a:ext cx="13921740" cy="929894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574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0" y="2735582"/>
            <a:ext cx="18928080" cy="4564379"/>
          </a:xfrm>
        </p:spPr>
        <p:txBody>
          <a:bodyPr anchor="b"/>
          <a:lstStyle>
            <a:lvl1pPr>
              <a:defRPr sz="9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0" y="7343142"/>
            <a:ext cx="18928080" cy="2400299"/>
          </a:xfrm>
        </p:spPr>
        <p:txBody>
          <a:bodyPr/>
          <a:lstStyle>
            <a:lvl1pPr marL="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1pPr>
            <a:lvl2pPr marL="7315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463040" indent="0">
              <a:buNone/>
              <a:defRPr sz="2880">
                <a:solidFill>
                  <a:schemeClr val="tx1">
                    <a:tint val="75000"/>
                  </a:schemeClr>
                </a:solidFill>
              </a:defRPr>
            </a:lvl3pPr>
            <a:lvl4pPr marL="21945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4pPr>
            <a:lvl5pPr marL="292608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5pPr>
            <a:lvl6pPr marL="365760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6pPr>
            <a:lvl7pPr marL="438912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7pPr>
            <a:lvl8pPr marL="512064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8pPr>
            <a:lvl9pPr marL="585216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16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2921000"/>
            <a:ext cx="9326880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2921000"/>
            <a:ext cx="9326880" cy="69621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21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584201"/>
            <a:ext cx="18928080" cy="21209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19" y="2689861"/>
            <a:ext cx="9284017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19" y="4008120"/>
            <a:ext cx="9284017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0" y="2689861"/>
            <a:ext cx="9329738" cy="1318259"/>
          </a:xfrm>
        </p:spPr>
        <p:txBody>
          <a:bodyPr anchor="b"/>
          <a:lstStyle>
            <a:lvl1pPr marL="0" indent="0">
              <a:buNone/>
              <a:defRPr sz="3840" b="1"/>
            </a:lvl1pPr>
            <a:lvl2pPr marL="731520" indent="0">
              <a:buNone/>
              <a:defRPr sz="3200" b="1"/>
            </a:lvl2pPr>
            <a:lvl3pPr marL="1463040" indent="0">
              <a:buNone/>
              <a:defRPr sz="2880" b="1"/>
            </a:lvl3pPr>
            <a:lvl4pPr marL="2194560" indent="0">
              <a:buNone/>
              <a:defRPr sz="2560" b="1"/>
            </a:lvl4pPr>
            <a:lvl5pPr marL="2926080" indent="0">
              <a:buNone/>
              <a:defRPr sz="2560" b="1"/>
            </a:lvl5pPr>
            <a:lvl6pPr marL="3657600" indent="0">
              <a:buNone/>
              <a:defRPr sz="2560" b="1"/>
            </a:lvl6pPr>
            <a:lvl7pPr marL="4389120" indent="0">
              <a:buNone/>
              <a:defRPr sz="2560" b="1"/>
            </a:lvl7pPr>
            <a:lvl8pPr marL="5120640" indent="0">
              <a:buNone/>
              <a:defRPr sz="2560" b="1"/>
            </a:lvl8pPr>
            <a:lvl9pPr marL="5852160" indent="0">
              <a:buNone/>
              <a:defRPr sz="256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0" y="4008120"/>
            <a:ext cx="9329738" cy="58953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29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62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002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731520"/>
            <a:ext cx="7078027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1579881"/>
            <a:ext cx="11109960" cy="7797800"/>
          </a:xfrm>
        </p:spPr>
        <p:txBody>
          <a:bodyPr/>
          <a:lstStyle>
            <a:lvl1pPr>
              <a:defRPr sz="5120"/>
            </a:lvl1pPr>
            <a:lvl2pPr>
              <a:defRPr sz="4480"/>
            </a:lvl2pPr>
            <a:lvl3pPr>
              <a:defRPr sz="384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3291840"/>
            <a:ext cx="7078027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89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731520"/>
            <a:ext cx="7078027" cy="2560320"/>
          </a:xfrm>
        </p:spPr>
        <p:txBody>
          <a:bodyPr anchor="b"/>
          <a:lstStyle>
            <a:lvl1pPr>
              <a:defRPr sz="51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1579881"/>
            <a:ext cx="11109960" cy="7797800"/>
          </a:xfrm>
        </p:spPr>
        <p:txBody>
          <a:bodyPr anchor="t"/>
          <a:lstStyle>
            <a:lvl1pPr marL="0" indent="0">
              <a:buNone/>
              <a:defRPr sz="5120"/>
            </a:lvl1pPr>
            <a:lvl2pPr marL="731520" indent="0">
              <a:buNone/>
              <a:defRPr sz="4480"/>
            </a:lvl2pPr>
            <a:lvl3pPr marL="1463040" indent="0">
              <a:buNone/>
              <a:defRPr sz="3840"/>
            </a:lvl3pPr>
            <a:lvl4pPr marL="2194560" indent="0">
              <a:buNone/>
              <a:defRPr sz="3200"/>
            </a:lvl4pPr>
            <a:lvl5pPr marL="2926080" indent="0">
              <a:buNone/>
              <a:defRPr sz="3200"/>
            </a:lvl5pPr>
            <a:lvl6pPr marL="3657600" indent="0">
              <a:buNone/>
              <a:defRPr sz="3200"/>
            </a:lvl6pPr>
            <a:lvl7pPr marL="4389120" indent="0">
              <a:buNone/>
              <a:defRPr sz="3200"/>
            </a:lvl7pPr>
            <a:lvl8pPr marL="5120640" indent="0">
              <a:buNone/>
              <a:defRPr sz="3200"/>
            </a:lvl8pPr>
            <a:lvl9pPr marL="5852160" indent="0">
              <a:buNone/>
              <a:defRPr sz="32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3291840"/>
            <a:ext cx="7078027" cy="6098541"/>
          </a:xfrm>
        </p:spPr>
        <p:txBody>
          <a:bodyPr/>
          <a:lstStyle>
            <a:lvl1pPr marL="0" indent="0">
              <a:buNone/>
              <a:defRPr sz="2560"/>
            </a:lvl1pPr>
            <a:lvl2pPr marL="731520" indent="0">
              <a:buNone/>
              <a:defRPr sz="2240"/>
            </a:lvl2pPr>
            <a:lvl3pPr marL="1463040" indent="0">
              <a:buNone/>
              <a:defRPr sz="1920"/>
            </a:lvl3pPr>
            <a:lvl4pPr marL="2194560" indent="0">
              <a:buNone/>
              <a:defRPr sz="1600"/>
            </a:lvl4pPr>
            <a:lvl5pPr marL="2926080" indent="0">
              <a:buNone/>
              <a:defRPr sz="1600"/>
            </a:lvl5pPr>
            <a:lvl6pPr marL="3657600" indent="0">
              <a:buNone/>
              <a:defRPr sz="1600"/>
            </a:lvl6pPr>
            <a:lvl7pPr marL="4389120" indent="0">
              <a:buNone/>
              <a:defRPr sz="1600"/>
            </a:lvl7pPr>
            <a:lvl8pPr marL="5120640" indent="0">
              <a:buNone/>
              <a:defRPr sz="1600"/>
            </a:lvl8pPr>
            <a:lvl9pPr marL="5852160" indent="0">
              <a:buNone/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067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0" y="584201"/>
            <a:ext cx="18928080" cy="2120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0" y="2921000"/>
            <a:ext cx="18928080" cy="69621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60" y="10170161"/>
            <a:ext cx="493776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EF729-937F-46E5-86FC-D0E83479BFE9}" type="datetimeFigureOut">
              <a:rPr lang="en-US" smtClean="0"/>
              <a:t>11/13/2018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69480" y="10170161"/>
            <a:ext cx="740664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499080" y="10170161"/>
            <a:ext cx="4937760" cy="584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9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8D4A-8F2D-4437-B085-76A1FD516375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868924" cy="10972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07664" y="9619479"/>
            <a:ext cx="1872623" cy="84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337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463040" rtl="0" eaLnBrk="1" latinLnBrk="0" hangingPunct="1">
        <a:lnSpc>
          <a:spcPct val="90000"/>
        </a:lnSpc>
        <a:spcBef>
          <a:spcPct val="0"/>
        </a:spcBef>
        <a:buNone/>
        <a:defRPr sz="70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146304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84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5603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329184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402336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75488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48640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6217920" indent="-365760" algn="l" defTabSz="146304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2pPr>
      <a:lvl3pPr marL="14630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3pPr>
      <a:lvl4pPr marL="21945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4pPr>
      <a:lvl5pPr marL="292608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5pPr>
      <a:lvl6pPr marL="365760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6pPr>
      <a:lvl7pPr marL="438912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7pPr>
      <a:lvl8pPr marL="512064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8pPr>
      <a:lvl9pPr marL="5852160" algn="l" defTabSz="1463040" rtl="0" eaLnBrk="1" latinLnBrk="0" hangingPunct="1">
        <a:defRPr sz="28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027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Cincinnati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Nienaber, Bill (nienabwl)</dc:creator>
  <cp:lastModifiedBy>Nienaber, Bill (nienabwl)</cp:lastModifiedBy>
  <cp:revision>11</cp:revision>
  <dcterms:created xsi:type="dcterms:W3CDTF">2017-02-01T19:09:24Z</dcterms:created>
  <dcterms:modified xsi:type="dcterms:W3CDTF">2018-11-13T16:59:24Z</dcterms:modified>
</cp:coreProperties>
</file>