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398" y="48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7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5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3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1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5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B1BB-D6E4-4AB6-9544-A901A788A51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" t="51" b="59"/>
          <a:stretch/>
        </p:blipFill>
        <p:spPr>
          <a:xfrm rot="5400000">
            <a:off x="23153493" y="-23156226"/>
            <a:ext cx="4899415" cy="51206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7294" y="989321"/>
            <a:ext cx="6260336" cy="281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9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7</cp:revision>
  <dcterms:created xsi:type="dcterms:W3CDTF">2018-03-01T12:39:06Z</dcterms:created>
  <dcterms:modified xsi:type="dcterms:W3CDTF">2019-09-09T12:00:59Z</dcterms:modified>
</cp:coreProperties>
</file>