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89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296" y="48"/>
      </p:cViewPr>
      <p:guideLst>
        <p:guide orient="horz" pos="1036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7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8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5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5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3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1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5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3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0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" r="808"/>
          <a:stretch/>
        </p:blipFill>
        <p:spPr>
          <a:xfrm rot="16200000">
            <a:off x="23092135" y="4804135"/>
            <a:ext cx="5022129" cy="51206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647" y="28588967"/>
            <a:ext cx="7590864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9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Nienaber, Bill (nienabwl)</cp:lastModifiedBy>
  <cp:revision>4</cp:revision>
  <dcterms:created xsi:type="dcterms:W3CDTF">2018-03-01T12:39:06Z</dcterms:created>
  <dcterms:modified xsi:type="dcterms:W3CDTF">2018-11-13T17:13:07Z</dcterms:modified>
</cp:coreProperties>
</file>