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12064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06" autoAdjust="0"/>
    <p:restoredTop sz="94660"/>
  </p:normalViewPr>
  <p:slideViewPr>
    <p:cSldViewPr snapToGrid="0" showGuides="1">
      <p:cViewPr varScale="1">
        <p:scale>
          <a:sx n="24" d="100"/>
          <a:sy n="24" d="100"/>
        </p:scale>
        <p:origin x="1338" y="48"/>
      </p:cViewPr>
      <p:guideLst>
        <p:guide orient="horz" pos="10368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5387342"/>
            <a:ext cx="38404800" cy="1146048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7289782"/>
            <a:ext cx="38404800" cy="7947658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1BB-D6E4-4AB6-9544-A901A788A51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7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1BB-D6E4-4AB6-9544-A901A788A51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8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752600"/>
            <a:ext cx="1104138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752600"/>
            <a:ext cx="3248406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1BB-D6E4-4AB6-9544-A901A788A51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5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1BB-D6E4-4AB6-9544-A901A788A51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7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8206745"/>
            <a:ext cx="44165520" cy="13693138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22029425"/>
            <a:ext cx="44165520" cy="7200898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1BB-D6E4-4AB6-9544-A901A788A51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5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8763000"/>
            <a:ext cx="2176272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8763000"/>
            <a:ext cx="2176272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1BB-D6E4-4AB6-9544-A901A788A51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2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752603"/>
            <a:ext cx="4416552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8069582"/>
            <a:ext cx="21662705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2024360"/>
            <a:ext cx="21662705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8069582"/>
            <a:ext cx="21769390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2024360"/>
            <a:ext cx="21769390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1BB-D6E4-4AB6-9544-A901A788A51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31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1BB-D6E4-4AB6-9544-A901A788A51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1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1BB-D6E4-4AB6-9544-A901A788A51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51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739642"/>
            <a:ext cx="25923240" cy="233934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1BB-D6E4-4AB6-9544-A901A788A51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3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739642"/>
            <a:ext cx="25923240" cy="233934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B1BB-D6E4-4AB6-9544-A901A788A51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0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752603"/>
            <a:ext cx="4416552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8763000"/>
            <a:ext cx="4416552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8B1BB-D6E4-4AB6-9544-A901A788A51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7B994-951C-4A02-B44D-BFC241F4C2E1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25240" y="28371802"/>
            <a:ext cx="7590864" cy="3416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7606772" cy="3291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59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82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Cincinnati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Nienaber, Bill (nienabwl)</dc:creator>
  <cp:lastModifiedBy>Nienaber, Bill (nienabwl)</cp:lastModifiedBy>
  <cp:revision>5</cp:revision>
  <dcterms:created xsi:type="dcterms:W3CDTF">2018-03-01T12:39:06Z</dcterms:created>
  <dcterms:modified xsi:type="dcterms:W3CDTF">2018-11-13T17:11:03Z</dcterms:modified>
</cp:coreProperties>
</file>