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26C2-3A9C-804D-83E7-45A60D5D0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09523-74CE-6F4C-9C0C-69F3C51CC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6C909-65A3-BE45-919C-B459F5A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4C3F9-13BB-7941-B1D8-A7E2D5DD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F664D-FAAA-8941-AF02-A1EA2FE8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242E3-EF99-1643-ADBC-03741363F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B1F57-C50E-2E41-A303-65BB9F573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A5FDD-A4C2-ED4D-BB4D-BAC16B77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B2E45-FB65-6848-8F0F-48EFB771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86DB3-7305-2945-B141-0D030B0B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6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3ADD47-B50A-5740-9397-CF75BD948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EAD68-E37C-B341-9AC6-5A2759B27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75192-3307-404A-B82E-44C01994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AAE6A-485F-AC42-8E25-CC7D24C5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E8B23-E473-1243-852A-1D152F25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83B6-120A-FE45-9905-20C90F3D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FF4D8-2AD3-494E-A40A-9F0FA37F1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01207-430B-B14A-BB70-5B25F23C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42A27-58E5-2F47-9E80-2550970C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C31A3-D2A5-2A4E-85F3-714158CE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70E2-7395-D04D-B962-583951A2B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92062-41A2-DB43-902E-60B57BCE1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78011-E7DC-9849-AB2D-8C19F35C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B5BEC-B024-5649-A0F0-F222D13D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34D5E-4ACE-E84D-8D48-28C10BBD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30E6-C96A-E945-AE78-9434DDF8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391D-04AB-B547-81DC-76A60501D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6F124-9AD5-E94B-B33F-5F398E22B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945C5-A261-F440-9A80-311C02D8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E7FF4-FF83-9041-9E55-AC5EF3BF2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2E713-4E85-0C4C-BA42-A7567899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3DE7-7F75-FB41-B144-1889EEDDC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AAD04-F623-D94D-889B-B2A55762F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59CAD-5B40-654B-BF87-2C362F5BC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523DF5-48C4-9F48-8DBC-CCD43A3BB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D75C2-F283-7A49-8643-296968710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00DF5-4F4B-4D4B-8F5D-BEEC426C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E846F-3834-894F-8C22-DD909A15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4CDAF-0C1C-FF40-B488-4C86E7FA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C7EF-1D0F-6B4A-8BEB-2BE61327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A3CC5-A518-B142-A454-EA90D94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F03EA-8B04-1B46-9059-DF5977C2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E6C8E-144D-114C-B54C-11997C11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3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997B1-3171-A44D-997A-E64C5286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442FC-09D8-2E49-9C84-67A7AA51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78C09-144F-384C-985E-61BBAACB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2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8CA0-618E-2B43-BE72-7BBF187C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F215-2684-5B40-A343-8CD779EC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D8AE0-A638-714F-ADDB-B073C9D7F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71117-4DAF-F84C-BFDC-2C5F51F2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3A216-EFD5-9744-BFAC-42A3C963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F4B3D-1B3E-6F43-A37B-E6FEE37D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583F-DF50-A34E-AE06-78A0B3F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EF328-92B7-EE43-A0AC-619CB157E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6E9B3-3B82-DB4E-83D5-5C15BD38F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844E5-6317-2F43-82BB-8C4C8488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FF3F8-6C18-8647-9FEB-C13961113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19DC7-B7BE-1947-8BAC-2E5F8A2E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913E9-7E4F-DC45-BE2A-1F1372FC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487D0-CBB4-2E44-9BA6-3C271C812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58-6F45-F846-90C7-9A9D00C2D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19659-DA8D-DD47-9BCE-0D183EA14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C870C-E866-1E45-87F6-706196420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5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B562BB-A31F-C84A-B4A1-529E53179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12D23C-F289-2D4E-8D92-627DF9D28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EFC4A-EC21-1E4F-B830-79E2536B3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7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393AA7-1BEF-974D-A553-480D52E91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98CE5FB-6038-934F-A804-342BA74A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5AF1A9-D738-9847-A5AA-4B7902C3A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9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Klocke</dc:creator>
  <cp:lastModifiedBy>Angela Klocke</cp:lastModifiedBy>
  <cp:revision>2</cp:revision>
  <dcterms:created xsi:type="dcterms:W3CDTF">2021-01-06T15:17:42Z</dcterms:created>
  <dcterms:modified xsi:type="dcterms:W3CDTF">2021-01-06T15:22:13Z</dcterms:modified>
</cp:coreProperties>
</file>