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83888"/>
  </p:normalViewPr>
  <p:slideViewPr>
    <p:cSldViewPr snapToGrid="0" snapToObjects="1">
      <p:cViewPr varScale="1">
        <p:scale>
          <a:sx n="104" d="100"/>
          <a:sy n="104" d="100"/>
        </p:scale>
        <p:origin x="1344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D26C2-3A9C-804D-83E7-45A60D5D01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109523-74CE-6F4C-9C0C-69F3C51CCF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16C909-65A3-BE45-919C-B459F5AC2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2385E-BAC7-3F42-B91F-3AC00928A3BA}" type="datetimeFigureOut">
              <a:rPr lang="en-US" smtClean="0"/>
              <a:t>1/6/21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14C3F9-13BB-7941-B1D8-A7E2D5DD6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CF664D-FAAA-8941-AF02-A1EA2FE80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308A-F5A5-2645-A21E-6DE554696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169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242E3-EF99-1643-ADBC-03741363F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DB1F57-C50E-2E41-A303-65BB9F573E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1A5FDD-A4C2-ED4D-BB4D-BAC16B77C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2385E-BAC7-3F42-B91F-3AC00928A3BA}" type="datetimeFigureOut">
              <a:rPr lang="en-US" smtClean="0"/>
              <a:t>1/6/21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AB2E45-FB65-6848-8F0F-48EFB7719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786DB3-7305-2945-B141-0D030B0B9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308A-F5A5-2645-A21E-6DE554696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167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3ADD47-B50A-5740-9397-CF75BD948D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EEAD68-E37C-B341-9AC6-5A2759B278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975192-3307-404A-B82E-44C019940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2385E-BAC7-3F42-B91F-3AC00928A3BA}" type="datetimeFigureOut">
              <a:rPr lang="en-US" smtClean="0"/>
              <a:t>1/6/21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7AAE6A-485F-AC42-8E25-CC7D24C5C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8E8B23-E473-1243-852A-1D152F250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308A-F5A5-2645-A21E-6DE554696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84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783B6-120A-FE45-9905-20C90F3DB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3FF4D8-2AD3-494E-A40A-9F0FA37F16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D01207-430B-B14A-BB70-5B25F23C7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2385E-BAC7-3F42-B91F-3AC00928A3BA}" type="datetimeFigureOut">
              <a:rPr lang="en-US" smtClean="0"/>
              <a:t>1/6/21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342A27-58E5-2F47-9E80-2550970C8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9C31A3-D2A5-2A4E-85F3-714158CEB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308A-F5A5-2645-A21E-6DE554696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050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A70E2-7395-D04D-B962-583951A2B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192062-41A2-DB43-902E-60B57BCE1A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A78011-E7DC-9849-AB2D-8C19F35C1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2385E-BAC7-3F42-B91F-3AC00928A3BA}" type="datetimeFigureOut">
              <a:rPr lang="en-US" smtClean="0"/>
              <a:t>1/6/21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BB5BEC-B024-5649-A0F0-F222D13D7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334D5E-4ACE-E84D-8D48-28C10BBD1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308A-F5A5-2645-A21E-6DE554696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762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830E6-C96A-E945-AE78-9434DDF88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51391D-04AB-B547-81DC-76A60501DF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C6F124-9AD5-E94B-B33F-5F398E22B2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B945C5-A261-F440-9A80-311C02D8B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2385E-BAC7-3F42-B91F-3AC00928A3BA}" type="datetimeFigureOut">
              <a:rPr lang="en-US" smtClean="0"/>
              <a:t>1/6/21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EE7FF4-FF83-9041-9E55-AC5EF3BF2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92E713-4E85-0C4C-BA42-A75678992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308A-F5A5-2645-A21E-6DE554696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868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93DE7-7F75-FB41-B144-1889EEDDC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2AAD04-F623-D94D-889B-B2A55762F6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459CAD-5B40-654B-BF87-2C362F5BCA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523DF5-48C4-9F48-8DBC-CCD43A3BBD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2D75C2-F283-7A49-8643-2969687107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100DF5-4F4B-4D4B-8F5D-BEEC426C8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2385E-BAC7-3F42-B91F-3AC00928A3BA}" type="datetimeFigureOut">
              <a:rPr lang="en-US" smtClean="0"/>
              <a:t>1/6/21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FE846F-3834-894F-8C22-DD909A15E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E4CDAF-0C1C-FF40-B488-4C86E7FA1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308A-F5A5-2645-A21E-6DE554696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4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7C7EF-1D0F-6B4A-8BEB-2BE61327B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8A3CC5-A518-B142-A454-EA90D94AA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2385E-BAC7-3F42-B91F-3AC00928A3BA}" type="datetimeFigureOut">
              <a:rPr lang="en-US" smtClean="0"/>
              <a:t>1/6/21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9F03EA-8B04-1B46-9059-DF5977C2C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4E6C8E-144D-114C-B54C-11997C11E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308A-F5A5-2645-A21E-6DE554696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430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8997B1-3171-A44D-997A-E64C52863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2385E-BAC7-3F42-B91F-3AC00928A3BA}" type="datetimeFigureOut">
              <a:rPr lang="en-US" smtClean="0"/>
              <a:t>1/6/21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C442FC-09D8-2E49-9C84-67A7AA512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978C09-144F-384C-985E-61BBAACBC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308A-F5A5-2645-A21E-6DE554696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624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98CA0-618E-2B43-BE72-7BBF187C7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4BF215-2684-5B40-A343-8CD779ECC9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ED8AE0-A638-714F-ADDB-B073C9D7FA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B71117-4DAF-F84C-BFDC-2C5F51F26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2385E-BAC7-3F42-B91F-3AC00928A3BA}" type="datetimeFigureOut">
              <a:rPr lang="en-US" smtClean="0"/>
              <a:t>1/6/21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F3A216-EFD5-9744-BFAC-42A3C963F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CF4B3D-1B3E-6F43-A37B-E6FEE37D9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308A-F5A5-2645-A21E-6DE554696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55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583F-DF50-A34E-AE06-78A0B3F6F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1EF328-92B7-EE43-A0AC-619CB157EB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16E9B3-3B82-DB4E-83D5-5C15BD38FD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3844E5-6317-2F43-82BB-8C4C84886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2385E-BAC7-3F42-B91F-3AC00928A3BA}" type="datetimeFigureOut">
              <a:rPr lang="en-US" smtClean="0"/>
              <a:t>1/6/21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8FF3F8-6C18-8647-9FEB-C13961113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A19DC7-B7BE-1947-8BAC-2E5F8A2E3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308A-F5A5-2645-A21E-6DE554696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164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8913E9-7E4F-DC45-BE2A-1F1372FC0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A487D0-CBB4-2E44-9BA6-3C271C812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F67A58-6F45-F846-90C7-9A9D00C2D2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2385E-BAC7-3F42-B91F-3AC00928A3BA}" type="datetimeFigureOut">
              <a:rPr lang="en-US" smtClean="0"/>
              <a:t>1/6/21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F19659-DA8D-DD47-9BCE-0D183EA143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5C870C-E866-1E45-87F6-7061964207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3308A-F5A5-2645-A21E-6DE554696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959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53A41EF5-15BF-0546-B3D4-0B313E9ABF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912D23C-F289-2D4E-8D92-627DF9D287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2EFC4A-EC21-1E4F-B830-79E2536B3F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477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59D61321-8FAB-7D42-8015-B2DFEB102B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Title 16">
            <a:extLst>
              <a:ext uri="{FF2B5EF4-FFF2-40B4-BE49-F238E27FC236}">
                <a16:creationId xmlns:a16="http://schemas.microsoft.com/office/drawing/2014/main" id="{142E2CDD-EFDA-7D4E-BE3B-1FB681053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23579164-FD71-F647-81B7-8340BF6B7B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784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Angela Klocke</dc:creator>
  <cp:lastModifiedBy>Angela Klocke</cp:lastModifiedBy>
  <cp:revision>7</cp:revision>
  <dcterms:created xsi:type="dcterms:W3CDTF">2021-01-06T15:17:42Z</dcterms:created>
  <dcterms:modified xsi:type="dcterms:W3CDTF">2021-01-06T15:31:16Z</dcterms:modified>
</cp:coreProperties>
</file>