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302" r:id="rId5"/>
    <p:sldId id="283" r:id="rId6"/>
    <p:sldId id="320" r:id="rId7"/>
    <p:sldId id="324" r:id="rId8"/>
    <p:sldId id="288" r:id="rId9"/>
    <p:sldId id="323" r:id="rId10"/>
    <p:sldId id="32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122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5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610" y="768789"/>
            <a:ext cx="1976121" cy="889016"/>
          </a:xfrm>
          <a:prstGeom prst="rect">
            <a:avLst/>
          </a:prstGeom>
        </p:spPr>
      </p:pic>
      <p:pic>
        <p:nvPicPr>
          <p:cNvPr id="2" name="Picture 1" descr="nl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0" y="744922"/>
            <a:ext cx="2916202" cy="3429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3437" y="3384690"/>
            <a:ext cx="19402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b="1" spc="170" dirty="0" smtClean="0">
                <a:solidFill>
                  <a:schemeClr val="bg1"/>
                </a:solidFill>
                <a:latin typeface="Arial"/>
                <a:cs typeface="Arial"/>
              </a:rPr>
              <a:t>STRATEGIC </a:t>
            </a:r>
            <a:r>
              <a:rPr lang="en-US" b="1" spc="210" smtClean="0">
                <a:solidFill>
                  <a:schemeClr val="bg1"/>
                </a:solidFill>
                <a:latin typeface="Arial"/>
                <a:cs typeface="Arial"/>
              </a:rPr>
              <a:t>DIRECTION</a:t>
            </a:r>
            <a:r>
              <a:rPr lang="en-US" b="1" spc="17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mtClean="0">
                <a:solidFill>
                  <a:srgbClr val="E00122"/>
                </a:solidFill>
                <a:latin typeface="Arial"/>
                <a:cs typeface="Arial"/>
              </a:rPr>
              <a:t>02.15.18</a:t>
            </a:r>
            <a:endParaRPr lang="en-US" dirty="0">
              <a:solidFill>
                <a:srgbClr val="E0012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6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atfor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001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5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836" y="1728711"/>
            <a:ext cx="8254735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  <a:prstDash val="solid"/>
                  <a:miter lim="800000"/>
                </a:ln>
                <a:noFill/>
                <a:latin typeface="Arial"/>
                <a:cs typeface="Arial"/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08866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7587"/>
            <a:ext cx="9144000" cy="15859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3674" y="712118"/>
            <a:ext cx="7478649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4400" b="1" dirty="0" smtClean="0">
                <a:ln w="12700">
                  <a:solidFill>
                    <a:srgbClr val="E00122"/>
                  </a:solidFill>
                  <a:prstDash val="solid"/>
                  <a:miter lim="800000"/>
                </a:ln>
                <a:noFill/>
                <a:latin typeface="Arial"/>
                <a:cs typeface="Arial"/>
              </a:rPr>
              <a:t>headline goes here</a:t>
            </a:r>
          </a:p>
          <a:p>
            <a:r>
              <a:rPr lang="en-US" sz="2400" dirty="0" smtClean="0">
                <a:ln w="12700">
                  <a:noFill/>
                  <a:prstDash val="solid"/>
                  <a:miter lim="800000"/>
                </a:ln>
                <a:latin typeface="Arial"/>
                <a:cs typeface="Arial"/>
              </a:rPr>
              <a:t>Body content goes here. </a:t>
            </a:r>
          </a:p>
        </p:txBody>
      </p:sp>
    </p:spTree>
    <p:extLst>
      <p:ext uri="{BB962C8B-B14F-4D97-AF65-F5344CB8AC3E}">
        <p14:creationId xmlns:p14="http://schemas.microsoft.com/office/powerpoint/2010/main" val="330250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3557588"/>
            <a:ext cx="9144000" cy="15859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3674" y="712118"/>
            <a:ext cx="7478649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4400" b="1" dirty="0" smtClean="0">
                <a:ln w="12700">
                  <a:noFill/>
                  <a:prstDash val="solid"/>
                  <a:miter lim="800000"/>
                </a:ln>
                <a:solidFill>
                  <a:srgbClr val="E00122"/>
                </a:solidFill>
                <a:latin typeface="Arial"/>
                <a:cs typeface="Arial"/>
              </a:rPr>
              <a:t>headline goes here</a:t>
            </a:r>
          </a:p>
          <a:p>
            <a:r>
              <a:rPr lang="en-US" sz="2400" dirty="0" smtClean="0">
                <a:ln w="12700">
                  <a:noFill/>
                  <a:prstDash val="solid"/>
                  <a:miter lim="800000"/>
                </a:ln>
                <a:solidFill>
                  <a:srgbClr val="FFFFFF"/>
                </a:solidFill>
                <a:latin typeface="Arial"/>
                <a:cs typeface="Arial"/>
              </a:rPr>
              <a:t>Body content goes here. </a:t>
            </a:r>
          </a:p>
        </p:txBody>
      </p:sp>
    </p:spTree>
    <p:extLst>
      <p:ext uri="{BB962C8B-B14F-4D97-AF65-F5344CB8AC3E}">
        <p14:creationId xmlns:p14="http://schemas.microsoft.com/office/powerpoint/2010/main" val="1824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5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836" y="1728711"/>
            <a:ext cx="8254735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  <a:prstDash val="solid"/>
                  <a:miter lim="800000"/>
                </a:ln>
                <a:noFill/>
                <a:latin typeface="Arial"/>
                <a:cs typeface="Arial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1397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3479</TotalTime>
  <Words>24</Words>
  <Application>Microsoft Macintosh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Davis Stanard</cp:lastModifiedBy>
  <cp:revision>176</cp:revision>
  <dcterms:created xsi:type="dcterms:W3CDTF">2010-04-12T23:12:02Z</dcterms:created>
  <dcterms:modified xsi:type="dcterms:W3CDTF">2018-02-15T19:28:33Z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