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4"/>
    <p:restoredTop sz="94675"/>
  </p:normalViewPr>
  <p:slideViewPr>
    <p:cSldViewPr snapToGrid="0" snapToObjects="1">
      <p:cViewPr varScale="1">
        <p:scale>
          <a:sx n="71" d="100"/>
          <a:sy n="71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06557"/>
            <a:ext cx="1971675" cy="50704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06557"/>
            <a:ext cx="5800725" cy="50704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6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9282"/>
            <a:ext cx="7886700" cy="7163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3791"/>
            <a:ext cx="7886700" cy="6768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0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6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092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24539"/>
            <a:ext cx="7886700" cy="365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62ED2-56F3-7D47-A972-728D2AB2CADA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1C00F-D57B-9B4D-9B35-20C29B8C9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5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UC Clermont</a:t>
            </a:r>
            <a:br>
              <a:rPr lang="en-US" sz="5400" b="1" dirty="0" smtClean="0"/>
            </a:br>
            <a:r>
              <a:rPr lang="en-US" sz="3600" b="1" dirty="0" smtClean="0"/>
              <a:t>Ohio Southwest Region Transfer Summit</a:t>
            </a:r>
            <a:br>
              <a:rPr lang="en-US" sz="3600" b="1" dirty="0" smtClean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3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Baccalaureate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Applied Administration – Bachelor of Technical Studies</a:t>
            </a:r>
          </a:p>
          <a:p>
            <a:r>
              <a:rPr lang="en-US" dirty="0" smtClean="0"/>
              <a:t>~NEW~ Fall 2018 - Applied Administration Manufacturing Technology – Bachelor of Technical Studies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Initiatives for Transfer/Transition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Advising Center</a:t>
            </a:r>
          </a:p>
          <a:p>
            <a:r>
              <a:rPr lang="en-US" dirty="0" smtClean="0"/>
              <a:t>Transition Advisor</a:t>
            </a:r>
          </a:p>
          <a:p>
            <a:pPr lvl="1"/>
            <a:r>
              <a:rPr lang="en-US" dirty="0" smtClean="0"/>
              <a:t>Consistent connection to Clifton</a:t>
            </a:r>
          </a:p>
          <a:p>
            <a:pPr lvl="1"/>
            <a:r>
              <a:rPr lang="en-US" dirty="0" smtClean="0"/>
              <a:t>Programmatic events</a:t>
            </a:r>
          </a:p>
          <a:p>
            <a:r>
              <a:rPr lang="en-US" dirty="0" smtClean="0"/>
              <a:t>Consistent messaging in advising</a:t>
            </a:r>
          </a:p>
          <a:p>
            <a:r>
              <a:rPr lang="en-US" dirty="0" smtClean="0"/>
              <a:t>Curricular alignment</a:t>
            </a:r>
          </a:p>
          <a:p>
            <a:r>
              <a:rPr lang="en-US" dirty="0" smtClean="0"/>
              <a:t>Academic Advisors are specialists, not generalists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for Transfer /Transition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Curricular alignments</a:t>
            </a:r>
          </a:p>
          <a:p>
            <a:r>
              <a:rPr lang="en-US" dirty="0" smtClean="0"/>
              <a:t>Academic planning</a:t>
            </a:r>
          </a:p>
          <a:p>
            <a:r>
              <a:rPr lang="en-US" dirty="0" smtClean="0"/>
              <a:t>Financial limitations</a:t>
            </a:r>
          </a:p>
          <a:p>
            <a:r>
              <a:rPr lang="en-US" dirty="0" smtClean="0"/>
              <a:t>Cultural challenges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72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UC Clermont Ohio Southwest Region Transfer Summit </vt:lpstr>
      <vt:lpstr>Baccalaureate Programs</vt:lpstr>
      <vt:lpstr>Key Initiatives for Transfer/Transition Students</vt:lpstr>
      <vt:lpstr>Challenges for Transfer /Transition Students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Kidd</dc:creator>
  <cp:lastModifiedBy>Mcgovern, Donnie (mcgoved)</cp:lastModifiedBy>
  <cp:revision>11</cp:revision>
  <dcterms:created xsi:type="dcterms:W3CDTF">2016-09-20T13:14:25Z</dcterms:created>
  <dcterms:modified xsi:type="dcterms:W3CDTF">2018-02-26T23:12:27Z</dcterms:modified>
</cp:coreProperties>
</file>