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handoutMasterIdLst>
    <p:handoutMasterId r:id="rId17"/>
  </p:handoutMasterIdLst>
  <p:sldIdLst>
    <p:sldId id="443" r:id="rId2"/>
    <p:sldId id="567" r:id="rId3"/>
    <p:sldId id="483" r:id="rId4"/>
    <p:sldId id="589" r:id="rId5"/>
    <p:sldId id="594" r:id="rId6"/>
    <p:sldId id="596" r:id="rId7"/>
    <p:sldId id="595" r:id="rId8"/>
    <p:sldId id="590" r:id="rId9"/>
    <p:sldId id="485" r:id="rId10"/>
    <p:sldId id="592" r:id="rId11"/>
    <p:sldId id="599" r:id="rId12"/>
    <p:sldId id="601" r:id="rId13"/>
    <p:sldId id="600" r:id="rId14"/>
    <p:sldId id="591" r:id="rId15"/>
  </p:sldIdLst>
  <p:sldSz cx="27432000" cy="15435263"/>
  <p:notesSz cx="7010400" cy="9372600"/>
  <p:defaultTextStyle>
    <a:defPPr>
      <a:defRPr lang="en-US"/>
    </a:defPPr>
    <a:lvl1pPr algn="l" defTabSz="1223963" rtl="0" fontAlgn="base">
      <a:spcBef>
        <a:spcPct val="0"/>
      </a:spcBef>
      <a:spcAft>
        <a:spcPct val="0"/>
      </a:spcAft>
      <a:defRPr sz="4800" kern="1200">
        <a:solidFill>
          <a:schemeClr val="tx1"/>
        </a:solidFill>
        <a:latin typeface="Calibri" panose="020F0502020204030204" pitchFamily="34" charset="0"/>
        <a:ea typeface="MS PGothic" panose="020B0600070205080204" pitchFamily="34" charset="-128"/>
        <a:cs typeface="+mn-cs"/>
      </a:defRPr>
    </a:lvl1pPr>
    <a:lvl2pPr marL="1223963" indent="-766763" algn="l" defTabSz="1223963" rtl="0" fontAlgn="base">
      <a:spcBef>
        <a:spcPct val="0"/>
      </a:spcBef>
      <a:spcAft>
        <a:spcPct val="0"/>
      </a:spcAft>
      <a:defRPr sz="4800" kern="1200">
        <a:solidFill>
          <a:schemeClr val="tx1"/>
        </a:solidFill>
        <a:latin typeface="Calibri" panose="020F0502020204030204" pitchFamily="34" charset="0"/>
        <a:ea typeface="MS PGothic" panose="020B0600070205080204" pitchFamily="34" charset="-128"/>
        <a:cs typeface="+mn-cs"/>
      </a:defRPr>
    </a:lvl2pPr>
    <a:lvl3pPr marL="2447925" indent="-1533525" algn="l" defTabSz="1223963" rtl="0" fontAlgn="base">
      <a:spcBef>
        <a:spcPct val="0"/>
      </a:spcBef>
      <a:spcAft>
        <a:spcPct val="0"/>
      </a:spcAft>
      <a:defRPr sz="4800" kern="1200">
        <a:solidFill>
          <a:schemeClr val="tx1"/>
        </a:solidFill>
        <a:latin typeface="Calibri" panose="020F0502020204030204" pitchFamily="34" charset="0"/>
        <a:ea typeface="MS PGothic" panose="020B0600070205080204" pitchFamily="34" charset="-128"/>
        <a:cs typeface="+mn-cs"/>
      </a:defRPr>
    </a:lvl3pPr>
    <a:lvl4pPr marL="3673475" indent="-2301875" algn="l" defTabSz="1223963" rtl="0" fontAlgn="base">
      <a:spcBef>
        <a:spcPct val="0"/>
      </a:spcBef>
      <a:spcAft>
        <a:spcPct val="0"/>
      </a:spcAft>
      <a:defRPr sz="4800" kern="1200">
        <a:solidFill>
          <a:schemeClr val="tx1"/>
        </a:solidFill>
        <a:latin typeface="Calibri" panose="020F0502020204030204" pitchFamily="34" charset="0"/>
        <a:ea typeface="MS PGothic" panose="020B0600070205080204" pitchFamily="34" charset="-128"/>
        <a:cs typeface="+mn-cs"/>
      </a:defRPr>
    </a:lvl4pPr>
    <a:lvl5pPr marL="4897438" indent="-3068638" algn="l" defTabSz="1223963" rtl="0" fontAlgn="base">
      <a:spcBef>
        <a:spcPct val="0"/>
      </a:spcBef>
      <a:spcAft>
        <a:spcPct val="0"/>
      </a:spcAft>
      <a:defRPr sz="4800"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sz="4800"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sz="4800"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sz="4800"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sz="4800" kern="1200">
        <a:solidFill>
          <a:schemeClr val="tx1"/>
        </a:solidFill>
        <a:latin typeface="Calibri" panose="020F050202020403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4862">
          <p15:clr>
            <a:srgbClr val="A4A3A4"/>
          </p15:clr>
        </p15:guide>
        <p15:guide id="2" pos="86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3142D"/>
    <a:srgbClr val="B40022"/>
    <a:srgbClr val="333333"/>
    <a:srgbClr val="262626"/>
    <a:srgbClr val="B61E2E"/>
    <a:srgbClr val="00839B"/>
    <a:srgbClr val="FC303A"/>
    <a:srgbClr val="22626F"/>
    <a:srgbClr val="267482"/>
    <a:srgbClr val="0C3D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51860" autoAdjust="0"/>
  </p:normalViewPr>
  <p:slideViewPr>
    <p:cSldViewPr snapToGrid="0" snapToObjects="1">
      <p:cViewPr varScale="1">
        <p:scale>
          <a:sx n="25" d="100"/>
          <a:sy n="25" d="100"/>
        </p:scale>
        <p:origin x="1014" y="30"/>
      </p:cViewPr>
      <p:guideLst>
        <p:guide orient="horz" pos="4862"/>
        <p:guide pos="8640"/>
      </p:guideLst>
    </p:cSldViewPr>
  </p:slideViewPr>
  <p:notesTextViewPr>
    <p:cViewPr>
      <p:scale>
        <a:sx n="3" d="2"/>
        <a:sy n="3" d="2"/>
      </p:scale>
      <p:origin x="0" y="0"/>
    </p:cViewPr>
  </p:notesTextViewPr>
  <p:sorterViewPr>
    <p:cViewPr>
      <p:scale>
        <a:sx n="58" d="100"/>
        <a:sy n="58" d="100"/>
      </p:scale>
      <p:origin x="0" y="-3494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9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9900"/>
          </a:xfrm>
          <a:prstGeom prst="rect">
            <a:avLst/>
          </a:prstGeom>
        </p:spPr>
        <p:txBody>
          <a:bodyPr vert="horz" lIns="91440" tIns="45720" rIns="91440" bIns="45720" rtlCol="0"/>
          <a:lstStyle>
            <a:lvl1pPr algn="r">
              <a:defRPr sz="1200"/>
            </a:lvl1pPr>
          </a:lstStyle>
          <a:p>
            <a:fld id="{3FB93EDE-44FA-40FE-A906-324E4F8CE452}" type="datetimeFigureOut">
              <a:rPr lang="en-US" smtClean="0"/>
              <a:t>2/26/2018</a:t>
            </a:fld>
            <a:endParaRPr lang="en-US"/>
          </a:p>
        </p:txBody>
      </p:sp>
      <p:sp>
        <p:nvSpPr>
          <p:cNvPr id="4" name="Footer Placeholder 3"/>
          <p:cNvSpPr>
            <a:spLocks noGrp="1"/>
          </p:cNvSpPr>
          <p:nvPr>
            <p:ph type="ftr" sz="quarter" idx="2"/>
          </p:nvPr>
        </p:nvSpPr>
        <p:spPr>
          <a:xfrm>
            <a:off x="0" y="8902700"/>
            <a:ext cx="3038475" cy="469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902700"/>
            <a:ext cx="3038475" cy="469900"/>
          </a:xfrm>
          <a:prstGeom prst="rect">
            <a:avLst/>
          </a:prstGeom>
        </p:spPr>
        <p:txBody>
          <a:bodyPr vert="horz" lIns="91440" tIns="45720" rIns="91440" bIns="45720" rtlCol="0" anchor="b"/>
          <a:lstStyle>
            <a:lvl1pPr algn="r">
              <a:defRPr sz="1200"/>
            </a:lvl1pPr>
          </a:lstStyle>
          <a:p>
            <a:fld id="{63CBF1E2-D94B-4DE1-83B2-D88C342AEA71}" type="slidenum">
              <a:rPr lang="en-US" smtClean="0"/>
              <a:t>‹#›</a:t>
            </a:fld>
            <a:endParaRPr lang="en-US"/>
          </a:p>
        </p:txBody>
      </p:sp>
    </p:spTree>
    <p:extLst>
      <p:ext uri="{BB962C8B-B14F-4D97-AF65-F5344CB8AC3E}">
        <p14:creationId xmlns:p14="http://schemas.microsoft.com/office/powerpoint/2010/main" val="22730352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8630"/>
          </a:xfrm>
          <a:prstGeom prst="rect">
            <a:avLst/>
          </a:prstGeom>
        </p:spPr>
        <p:txBody>
          <a:bodyPr vert="horz" lIns="93616" tIns="46808" rIns="93616" bIns="46808" rtlCol="0"/>
          <a:lstStyle>
            <a:lvl1pPr algn="l" defTabSz="1253896"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970938" y="0"/>
            <a:ext cx="3037840" cy="468630"/>
          </a:xfrm>
          <a:prstGeom prst="rect">
            <a:avLst/>
          </a:prstGeom>
        </p:spPr>
        <p:txBody>
          <a:bodyPr vert="horz" wrap="square" lIns="93616" tIns="46808" rIns="93616" bIns="46808" numCol="1" anchor="t" anchorCtr="0" compatLnSpc="1">
            <a:prstTxWarp prst="textNoShape">
              <a:avLst/>
            </a:prstTxWarp>
          </a:bodyPr>
          <a:lstStyle>
            <a:lvl1pPr algn="r">
              <a:defRPr sz="1200"/>
            </a:lvl1pPr>
          </a:lstStyle>
          <a:p>
            <a:fld id="{90BB8E1E-DE89-4D67-BA8C-E7E39890EDFC}" type="datetimeFigureOut">
              <a:rPr lang="en-US" altLang="en-US"/>
              <a:pPr/>
              <a:t>2/26/2018</a:t>
            </a:fld>
            <a:endParaRPr lang="en-US" altLang="en-US"/>
          </a:p>
        </p:txBody>
      </p:sp>
      <p:sp>
        <p:nvSpPr>
          <p:cNvPr id="4" name="Slide Image Placeholder 3"/>
          <p:cNvSpPr>
            <a:spLocks noGrp="1" noRot="1" noChangeAspect="1"/>
          </p:cNvSpPr>
          <p:nvPr>
            <p:ph type="sldImg" idx="2"/>
          </p:nvPr>
        </p:nvSpPr>
        <p:spPr>
          <a:xfrm>
            <a:off x="382588" y="703263"/>
            <a:ext cx="6245225" cy="3514725"/>
          </a:xfrm>
          <a:prstGeom prst="rect">
            <a:avLst/>
          </a:prstGeom>
          <a:noFill/>
          <a:ln w="12700">
            <a:solidFill>
              <a:prstClr val="black"/>
            </a:solidFill>
          </a:ln>
        </p:spPr>
        <p:txBody>
          <a:bodyPr vert="horz" lIns="93616" tIns="46808" rIns="93616" bIns="46808" rtlCol="0" anchor="ctr"/>
          <a:lstStyle/>
          <a:p>
            <a:pPr lvl="0"/>
            <a:endParaRPr lang="en-US" noProof="0" dirty="0"/>
          </a:p>
        </p:txBody>
      </p:sp>
      <p:sp>
        <p:nvSpPr>
          <p:cNvPr id="5" name="Notes Placeholder 4"/>
          <p:cNvSpPr>
            <a:spLocks noGrp="1"/>
          </p:cNvSpPr>
          <p:nvPr>
            <p:ph type="body" sz="quarter" idx="3"/>
          </p:nvPr>
        </p:nvSpPr>
        <p:spPr>
          <a:xfrm>
            <a:off x="701040" y="4451985"/>
            <a:ext cx="5608320" cy="4217670"/>
          </a:xfrm>
          <a:prstGeom prst="rect">
            <a:avLst/>
          </a:prstGeom>
        </p:spPr>
        <p:txBody>
          <a:bodyPr vert="horz" lIns="93616" tIns="46808" rIns="93616" bIns="46808"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902343"/>
            <a:ext cx="3037840" cy="468630"/>
          </a:xfrm>
          <a:prstGeom prst="rect">
            <a:avLst/>
          </a:prstGeom>
        </p:spPr>
        <p:txBody>
          <a:bodyPr vert="horz" lIns="93616" tIns="46808" rIns="93616" bIns="46808" rtlCol="0" anchor="b"/>
          <a:lstStyle>
            <a:lvl1pPr algn="l" defTabSz="1253896"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970938" y="8902343"/>
            <a:ext cx="3037840" cy="468630"/>
          </a:xfrm>
          <a:prstGeom prst="rect">
            <a:avLst/>
          </a:prstGeom>
        </p:spPr>
        <p:txBody>
          <a:bodyPr vert="horz" wrap="square" lIns="93616" tIns="46808" rIns="93616" bIns="46808" numCol="1" anchor="b" anchorCtr="0" compatLnSpc="1">
            <a:prstTxWarp prst="textNoShape">
              <a:avLst/>
            </a:prstTxWarp>
          </a:bodyPr>
          <a:lstStyle>
            <a:lvl1pPr algn="r">
              <a:defRPr sz="1200"/>
            </a:lvl1pPr>
          </a:lstStyle>
          <a:p>
            <a:fld id="{BC2D252E-E828-40BB-B051-4575044C711E}" type="slidenum">
              <a:rPr lang="en-US" altLang="en-US"/>
              <a:pPr/>
              <a:t>‹#›</a:t>
            </a:fld>
            <a:endParaRPr lang="en-US" altLang="en-US"/>
          </a:p>
        </p:txBody>
      </p:sp>
    </p:spTree>
    <p:extLst>
      <p:ext uri="{BB962C8B-B14F-4D97-AF65-F5344CB8AC3E}">
        <p14:creationId xmlns:p14="http://schemas.microsoft.com/office/powerpoint/2010/main" val="3616951055"/>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945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1945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900">
                <a:solidFill>
                  <a:schemeClr val="tx1"/>
                </a:solidFill>
                <a:latin typeface="Calibri" panose="020F0502020204030204" pitchFamily="34" charset="0"/>
                <a:ea typeface="MS PGothic" panose="020B0600070205080204" pitchFamily="34" charset="-128"/>
              </a:defRPr>
            </a:lvl1pPr>
            <a:lvl2pPr marL="760632" indent="-292551" eaLnBrk="0" hangingPunct="0">
              <a:defRPr sz="4900">
                <a:solidFill>
                  <a:schemeClr val="tx1"/>
                </a:solidFill>
                <a:latin typeface="Calibri" panose="020F0502020204030204" pitchFamily="34" charset="0"/>
                <a:ea typeface="MS PGothic" panose="020B0600070205080204" pitchFamily="34" charset="-128"/>
              </a:defRPr>
            </a:lvl2pPr>
            <a:lvl3pPr marL="1170203" indent="-234041" eaLnBrk="0" hangingPunct="0">
              <a:defRPr sz="4900">
                <a:solidFill>
                  <a:schemeClr val="tx1"/>
                </a:solidFill>
                <a:latin typeface="Calibri" panose="020F0502020204030204" pitchFamily="34" charset="0"/>
                <a:ea typeface="MS PGothic" panose="020B0600070205080204" pitchFamily="34" charset="-128"/>
              </a:defRPr>
            </a:lvl3pPr>
            <a:lvl4pPr marL="1638285" indent="-234041" eaLnBrk="0" hangingPunct="0">
              <a:defRPr sz="4900">
                <a:solidFill>
                  <a:schemeClr val="tx1"/>
                </a:solidFill>
                <a:latin typeface="Calibri" panose="020F0502020204030204" pitchFamily="34" charset="0"/>
                <a:ea typeface="MS PGothic" panose="020B0600070205080204" pitchFamily="34" charset="-128"/>
              </a:defRPr>
            </a:lvl4pPr>
            <a:lvl5pPr marL="2106366" indent="-234041" eaLnBrk="0" hangingPunct="0">
              <a:defRPr sz="4900">
                <a:solidFill>
                  <a:schemeClr val="tx1"/>
                </a:solidFill>
                <a:latin typeface="Calibri" panose="020F0502020204030204" pitchFamily="34" charset="0"/>
                <a:ea typeface="MS PGothic" panose="020B0600070205080204" pitchFamily="34" charset="-128"/>
              </a:defRPr>
            </a:lvl5pPr>
            <a:lvl6pPr marL="2574447" indent="-234041" defTabSz="1253093" eaLnBrk="0" fontAlgn="base" hangingPunct="0">
              <a:spcBef>
                <a:spcPct val="0"/>
              </a:spcBef>
              <a:spcAft>
                <a:spcPct val="0"/>
              </a:spcAft>
              <a:defRPr sz="4900">
                <a:solidFill>
                  <a:schemeClr val="tx1"/>
                </a:solidFill>
                <a:latin typeface="Calibri" panose="020F0502020204030204" pitchFamily="34" charset="0"/>
                <a:ea typeface="MS PGothic" panose="020B0600070205080204" pitchFamily="34" charset="-128"/>
              </a:defRPr>
            </a:lvl6pPr>
            <a:lvl7pPr marL="3042529" indent="-234041" defTabSz="1253093" eaLnBrk="0" fontAlgn="base" hangingPunct="0">
              <a:spcBef>
                <a:spcPct val="0"/>
              </a:spcBef>
              <a:spcAft>
                <a:spcPct val="0"/>
              </a:spcAft>
              <a:defRPr sz="4900">
                <a:solidFill>
                  <a:schemeClr val="tx1"/>
                </a:solidFill>
                <a:latin typeface="Calibri" panose="020F0502020204030204" pitchFamily="34" charset="0"/>
                <a:ea typeface="MS PGothic" panose="020B0600070205080204" pitchFamily="34" charset="-128"/>
              </a:defRPr>
            </a:lvl7pPr>
            <a:lvl8pPr marL="3510610" indent="-234041" defTabSz="1253093" eaLnBrk="0" fontAlgn="base" hangingPunct="0">
              <a:spcBef>
                <a:spcPct val="0"/>
              </a:spcBef>
              <a:spcAft>
                <a:spcPct val="0"/>
              </a:spcAft>
              <a:defRPr sz="4900">
                <a:solidFill>
                  <a:schemeClr val="tx1"/>
                </a:solidFill>
                <a:latin typeface="Calibri" panose="020F0502020204030204" pitchFamily="34" charset="0"/>
                <a:ea typeface="MS PGothic" panose="020B0600070205080204" pitchFamily="34" charset="-128"/>
              </a:defRPr>
            </a:lvl8pPr>
            <a:lvl9pPr marL="3978692" indent="-234041" defTabSz="1253093" eaLnBrk="0" fontAlgn="base" hangingPunct="0">
              <a:spcBef>
                <a:spcPct val="0"/>
              </a:spcBef>
              <a:spcAft>
                <a:spcPct val="0"/>
              </a:spcAft>
              <a:defRPr sz="4900">
                <a:solidFill>
                  <a:schemeClr val="tx1"/>
                </a:solidFill>
                <a:latin typeface="Calibri" panose="020F0502020204030204" pitchFamily="34" charset="0"/>
                <a:ea typeface="MS PGothic" panose="020B0600070205080204" pitchFamily="34" charset="-128"/>
              </a:defRPr>
            </a:lvl9pPr>
          </a:lstStyle>
          <a:p>
            <a:pPr eaLnBrk="1" hangingPunct="1"/>
            <a:fld id="{6D3DDD26-8760-4E28-AE28-784C62D5FB73}" type="slidenum">
              <a:rPr lang="en-US" altLang="en-US" sz="1200"/>
              <a:pPr eaLnBrk="1" hangingPunct="1"/>
              <a:t>1</a:t>
            </a:fld>
            <a:endParaRPr lang="en-US" altLang="en-US" sz="1200"/>
          </a:p>
        </p:txBody>
      </p:sp>
    </p:spTree>
    <p:extLst>
      <p:ext uri="{BB962C8B-B14F-4D97-AF65-F5344CB8AC3E}">
        <p14:creationId xmlns:p14="http://schemas.microsoft.com/office/powerpoint/2010/main" val="7558368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2D252E-E828-40BB-B051-4575044C711E}" type="slidenum">
              <a:rPr lang="en-US" altLang="en-US" smtClean="0"/>
              <a:pPr/>
              <a:t>10</a:t>
            </a:fld>
            <a:endParaRPr lang="en-US" altLang="en-US"/>
          </a:p>
        </p:txBody>
      </p:sp>
    </p:spTree>
    <p:extLst>
      <p:ext uri="{BB962C8B-B14F-4D97-AF65-F5344CB8AC3E}">
        <p14:creationId xmlns:p14="http://schemas.microsoft.com/office/powerpoint/2010/main" val="28637748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 name="Notes Placeholder 2"/>
          <p:cNvSpPr>
            <a:spLocks noGrp="1"/>
          </p:cNvSpPr>
          <p:nvPr>
            <p:ph type="body" idx="1"/>
          </p:nvPr>
        </p:nvSpPr>
        <p:spPr/>
        <p:txBody>
          <a:bodyPr wrap="square" numCol="1" anchor="t" anchorCtr="0" compatLnSpc="1">
            <a:prstTxWarp prst="textNoShape">
              <a:avLst/>
            </a:prstTxWarp>
          </a:bodyPr>
          <a:lstStyle/>
          <a:p>
            <a:pPr eaLnBrk="1" hangingPunct="1">
              <a:spcBef>
                <a:spcPct val="0"/>
              </a:spcBef>
            </a:pPr>
            <a:r>
              <a:rPr lang="en-US" altLang="en-US" dirty="0" smtClean="0"/>
              <a:t>Talking points:</a:t>
            </a:r>
          </a:p>
        </p:txBody>
      </p:sp>
      <p:sp>
        <p:nvSpPr>
          <p:cNvPr id="10649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800">
                <a:solidFill>
                  <a:schemeClr val="tx1"/>
                </a:solidFill>
                <a:latin typeface="Calibri" panose="020F0502020204030204" pitchFamily="34" charset="0"/>
                <a:ea typeface="MS PGothic" panose="020B0600070205080204" pitchFamily="34" charset="-128"/>
              </a:defRPr>
            </a:lvl1pPr>
            <a:lvl2pPr marL="742950" indent="-285750" eaLnBrk="0" hangingPunct="0">
              <a:defRPr sz="4800">
                <a:solidFill>
                  <a:schemeClr val="tx1"/>
                </a:solidFill>
                <a:latin typeface="Calibri" panose="020F0502020204030204" pitchFamily="34" charset="0"/>
                <a:ea typeface="MS PGothic" panose="020B0600070205080204" pitchFamily="34" charset="-128"/>
              </a:defRPr>
            </a:lvl2pPr>
            <a:lvl3pPr marL="1143000" indent="-228600" eaLnBrk="0" hangingPunct="0">
              <a:defRPr sz="4800">
                <a:solidFill>
                  <a:schemeClr val="tx1"/>
                </a:solidFill>
                <a:latin typeface="Calibri" panose="020F0502020204030204" pitchFamily="34" charset="0"/>
                <a:ea typeface="MS PGothic" panose="020B0600070205080204" pitchFamily="34" charset="-128"/>
              </a:defRPr>
            </a:lvl3pPr>
            <a:lvl4pPr marL="1600200" indent="-228600" eaLnBrk="0" hangingPunct="0">
              <a:defRPr sz="4800">
                <a:solidFill>
                  <a:schemeClr val="tx1"/>
                </a:solidFill>
                <a:latin typeface="Calibri" panose="020F0502020204030204" pitchFamily="34" charset="0"/>
                <a:ea typeface="MS PGothic" panose="020B0600070205080204" pitchFamily="34" charset="-128"/>
              </a:defRPr>
            </a:lvl4pPr>
            <a:lvl5pPr marL="2057400" indent="-228600" eaLnBrk="0" hangingPunct="0">
              <a:defRPr sz="4800">
                <a:solidFill>
                  <a:schemeClr val="tx1"/>
                </a:solidFill>
                <a:latin typeface="Calibri" panose="020F0502020204030204" pitchFamily="34" charset="0"/>
                <a:ea typeface="MS PGothic" panose="020B0600070205080204" pitchFamily="34" charset="-128"/>
              </a:defRPr>
            </a:lvl5pPr>
            <a:lvl6pPr marL="2514600" indent="-228600" defTabSz="1223963" eaLnBrk="0" fontAlgn="base" hangingPunct="0">
              <a:spcBef>
                <a:spcPct val="0"/>
              </a:spcBef>
              <a:spcAft>
                <a:spcPct val="0"/>
              </a:spcAft>
              <a:defRPr sz="4800">
                <a:solidFill>
                  <a:schemeClr val="tx1"/>
                </a:solidFill>
                <a:latin typeface="Calibri" panose="020F0502020204030204" pitchFamily="34" charset="0"/>
                <a:ea typeface="MS PGothic" panose="020B0600070205080204" pitchFamily="34" charset="-128"/>
              </a:defRPr>
            </a:lvl6pPr>
            <a:lvl7pPr marL="2971800" indent="-228600" defTabSz="1223963" eaLnBrk="0" fontAlgn="base" hangingPunct="0">
              <a:spcBef>
                <a:spcPct val="0"/>
              </a:spcBef>
              <a:spcAft>
                <a:spcPct val="0"/>
              </a:spcAft>
              <a:defRPr sz="4800">
                <a:solidFill>
                  <a:schemeClr val="tx1"/>
                </a:solidFill>
                <a:latin typeface="Calibri" panose="020F0502020204030204" pitchFamily="34" charset="0"/>
                <a:ea typeface="MS PGothic" panose="020B0600070205080204" pitchFamily="34" charset="-128"/>
              </a:defRPr>
            </a:lvl7pPr>
            <a:lvl8pPr marL="3429000" indent="-228600" defTabSz="1223963" eaLnBrk="0" fontAlgn="base" hangingPunct="0">
              <a:spcBef>
                <a:spcPct val="0"/>
              </a:spcBef>
              <a:spcAft>
                <a:spcPct val="0"/>
              </a:spcAft>
              <a:defRPr sz="4800">
                <a:solidFill>
                  <a:schemeClr val="tx1"/>
                </a:solidFill>
                <a:latin typeface="Calibri" panose="020F0502020204030204" pitchFamily="34" charset="0"/>
                <a:ea typeface="MS PGothic" panose="020B0600070205080204" pitchFamily="34" charset="-128"/>
              </a:defRPr>
            </a:lvl8pPr>
            <a:lvl9pPr marL="3886200" indent="-228600" defTabSz="1223963" eaLnBrk="0" fontAlgn="base" hangingPunct="0">
              <a:spcBef>
                <a:spcPct val="0"/>
              </a:spcBef>
              <a:spcAft>
                <a:spcPct val="0"/>
              </a:spcAft>
              <a:defRPr sz="4800">
                <a:solidFill>
                  <a:schemeClr val="tx1"/>
                </a:solidFill>
                <a:latin typeface="Calibri" panose="020F0502020204030204" pitchFamily="34" charset="0"/>
                <a:ea typeface="MS PGothic" panose="020B0600070205080204" pitchFamily="34" charset="-128"/>
              </a:defRPr>
            </a:lvl9pPr>
          </a:lstStyle>
          <a:p>
            <a:pPr eaLnBrk="1" hangingPunct="1"/>
            <a:fld id="{70EFA25C-D93B-4DDD-89EA-EBF137D15702}" type="slidenum">
              <a:rPr lang="en-US" altLang="en-US" sz="1200"/>
              <a:pPr eaLnBrk="1" hangingPunct="1"/>
              <a:t>11</a:t>
            </a:fld>
            <a:endParaRPr lang="en-US" altLang="en-US" sz="1200"/>
          </a:p>
        </p:txBody>
      </p:sp>
    </p:spTree>
    <p:extLst>
      <p:ext uri="{BB962C8B-B14F-4D97-AF65-F5344CB8AC3E}">
        <p14:creationId xmlns:p14="http://schemas.microsoft.com/office/powerpoint/2010/main" val="5322805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 name="Notes Placeholder 2"/>
          <p:cNvSpPr>
            <a:spLocks noGrp="1"/>
          </p:cNvSpPr>
          <p:nvPr>
            <p:ph type="body" idx="1"/>
          </p:nvPr>
        </p:nvSpPr>
        <p:spPr/>
        <p:txBody>
          <a:bodyPr wrap="square" numCol="1" anchor="t" anchorCtr="0" compatLnSpc="1">
            <a:prstTxWarp prst="textNoShape">
              <a:avLst/>
            </a:prstTxWarp>
          </a:bodyPr>
          <a:lstStyle/>
          <a:p>
            <a:pPr eaLnBrk="1" hangingPunct="1">
              <a:spcBef>
                <a:spcPct val="0"/>
              </a:spcBef>
            </a:pPr>
            <a:r>
              <a:rPr lang="en-US" altLang="en-US" dirty="0" smtClean="0"/>
              <a:t>Talking points:</a:t>
            </a:r>
          </a:p>
        </p:txBody>
      </p:sp>
      <p:sp>
        <p:nvSpPr>
          <p:cNvPr id="10649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800">
                <a:solidFill>
                  <a:schemeClr val="tx1"/>
                </a:solidFill>
                <a:latin typeface="Calibri" panose="020F0502020204030204" pitchFamily="34" charset="0"/>
                <a:ea typeface="MS PGothic" panose="020B0600070205080204" pitchFamily="34" charset="-128"/>
              </a:defRPr>
            </a:lvl1pPr>
            <a:lvl2pPr marL="742950" indent="-285750" eaLnBrk="0" hangingPunct="0">
              <a:defRPr sz="4800">
                <a:solidFill>
                  <a:schemeClr val="tx1"/>
                </a:solidFill>
                <a:latin typeface="Calibri" panose="020F0502020204030204" pitchFamily="34" charset="0"/>
                <a:ea typeface="MS PGothic" panose="020B0600070205080204" pitchFamily="34" charset="-128"/>
              </a:defRPr>
            </a:lvl2pPr>
            <a:lvl3pPr marL="1143000" indent="-228600" eaLnBrk="0" hangingPunct="0">
              <a:defRPr sz="4800">
                <a:solidFill>
                  <a:schemeClr val="tx1"/>
                </a:solidFill>
                <a:latin typeface="Calibri" panose="020F0502020204030204" pitchFamily="34" charset="0"/>
                <a:ea typeface="MS PGothic" panose="020B0600070205080204" pitchFamily="34" charset="-128"/>
              </a:defRPr>
            </a:lvl3pPr>
            <a:lvl4pPr marL="1600200" indent="-228600" eaLnBrk="0" hangingPunct="0">
              <a:defRPr sz="4800">
                <a:solidFill>
                  <a:schemeClr val="tx1"/>
                </a:solidFill>
                <a:latin typeface="Calibri" panose="020F0502020204030204" pitchFamily="34" charset="0"/>
                <a:ea typeface="MS PGothic" panose="020B0600070205080204" pitchFamily="34" charset="-128"/>
              </a:defRPr>
            </a:lvl4pPr>
            <a:lvl5pPr marL="2057400" indent="-228600" eaLnBrk="0" hangingPunct="0">
              <a:defRPr sz="4800">
                <a:solidFill>
                  <a:schemeClr val="tx1"/>
                </a:solidFill>
                <a:latin typeface="Calibri" panose="020F0502020204030204" pitchFamily="34" charset="0"/>
                <a:ea typeface="MS PGothic" panose="020B0600070205080204" pitchFamily="34" charset="-128"/>
              </a:defRPr>
            </a:lvl5pPr>
            <a:lvl6pPr marL="2514600" indent="-228600" defTabSz="1223963" eaLnBrk="0" fontAlgn="base" hangingPunct="0">
              <a:spcBef>
                <a:spcPct val="0"/>
              </a:spcBef>
              <a:spcAft>
                <a:spcPct val="0"/>
              </a:spcAft>
              <a:defRPr sz="4800">
                <a:solidFill>
                  <a:schemeClr val="tx1"/>
                </a:solidFill>
                <a:latin typeface="Calibri" panose="020F0502020204030204" pitchFamily="34" charset="0"/>
                <a:ea typeface="MS PGothic" panose="020B0600070205080204" pitchFamily="34" charset="-128"/>
              </a:defRPr>
            </a:lvl6pPr>
            <a:lvl7pPr marL="2971800" indent="-228600" defTabSz="1223963" eaLnBrk="0" fontAlgn="base" hangingPunct="0">
              <a:spcBef>
                <a:spcPct val="0"/>
              </a:spcBef>
              <a:spcAft>
                <a:spcPct val="0"/>
              </a:spcAft>
              <a:defRPr sz="4800">
                <a:solidFill>
                  <a:schemeClr val="tx1"/>
                </a:solidFill>
                <a:latin typeface="Calibri" panose="020F0502020204030204" pitchFamily="34" charset="0"/>
                <a:ea typeface="MS PGothic" panose="020B0600070205080204" pitchFamily="34" charset="-128"/>
              </a:defRPr>
            </a:lvl7pPr>
            <a:lvl8pPr marL="3429000" indent="-228600" defTabSz="1223963" eaLnBrk="0" fontAlgn="base" hangingPunct="0">
              <a:spcBef>
                <a:spcPct val="0"/>
              </a:spcBef>
              <a:spcAft>
                <a:spcPct val="0"/>
              </a:spcAft>
              <a:defRPr sz="4800">
                <a:solidFill>
                  <a:schemeClr val="tx1"/>
                </a:solidFill>
                <a:latin typeface="Calibri" panose="020F0502020204030204" pitchFamily="34" charset="0"/>
                <a:ea typeface="MS PGothic" panose="020B0600070205080204" pitchFamily="34" charset="-128"/>
              </a:defRPr>
            </a:lvl8pPr>
            <a:lvl9pPr marL="3886200" indent="-228600" defTabSz="1223963" eaLnBrk="0" fontAlgn="base" hangingPunct="0">
              <a:spcBef>
                <a:spcPct val="0"/>
              </a:spcBef>
              <a:spcAft>
                <a:spcPct val="0"/>
              </a:spcAft>
              <a:defRPr sz="4800">
                <a:solidFill>
                  <a:schemeClr val="tx1"/>
                </a:solidFill>
                <a:latin typeface="Calibri" panose="020F0502020204030204" pitchFamily="34" charset="0"/>
                <a:ea typeface="MS PGothic" panose="020B0600070205080204" pitchFamily="34" charset="-128"/>
              </a:defRPr>
            </a:lvl9pPr>
          </a:lstStyle>
          <a:p>
            <a:pPr eaLnBrk="1" hangingPunct="1"/>
            <a:fld id="{70EFA25C-D93B-4DDD-89EA-EBF137D15702}" type="slidenum">
              <a:rPr lang="en-US" altLang="en-US" sz="1200"/>
              <a:pPr eaLnBrk="1" hangingPunct="1"/>
              <a:t>12</a:t>
            </a:fld>
            <a:endParaRPr lang="en-US" altLang="en-US" sz="1200"/>
          </a:p>
        </p:txBody>
      </p:sp>
    </p:spTree>
    <p:extLst>
      <p:ext uri="{BB962C8B-B14F-4D97-AF65-F5344CB8AC3E}">
        <p14:creationId xmlns:p14="http://schemas.microsoft.com/office/powerpoint/2010/main" val="27971377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 name="Notes Placeholder 2"/>
          <p:cNvSpPr>
            <a:spLocks noGrp="1"/>
          </p:cNvSpPr>
          <p:nvPr>
            <p:ph type="body" idx="1"/>
          </p:nvPr>
        </p:nvSpPr>
        <p:spPr/>
        <p:txBody>
          <a:bodyPr wrap="square" numCol="1" anchor="t" anchorCtr="0" compatLnSpc="1">
            <a:prstTxWarp prst="textNoShape">
              <a:avLst/>
            </a:prstTxWarp>
          </a:bodyPr>
          <a:lstStyle/>
          <a:p>
            <a:pPr eaLnBrk="1" hangingPunct="1">
              <a:spcBef>
                <a:spcPct val="0"/>
              </a:spcBef>
            </a:pPr>
            <a:r>
              <a:rPr lang="en-US" altLang="en-US" dirty="0" smtClean="0"/>
              <a:t>Talking points:</a:t>
            </a:r>
          </a:p>
        </p:txBody>
      </p:sp>
      <p:sp>
        <p:nvSpPr>
          <p:cNvPr id="10649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800">
                <a:solidFill>
                  <a:schemeClr val="tx1"/>
                </a:solidFill>
                <a:latin typeface="Calibri" panose="020F0502020204030204" pitchFamily="34" charset="0"/>
                <a:ea typeface="MS PGothic" panose="020B0600070205080204" pitchFamily="34" charset="-128"/>
              </a:defRPr>
            </a:lvl1pPr>
            <a:lvl2pPr marL="742950" indent="-285750" eaLnBrk="0" hangingPunct="0">
              <a:defRPr sz="4800">
                <a:solidFill>
                  <a:schemeClr val="tx1"/>
                </a:solidFill>
                <a:latin typeface="Calibri" panose="020F0502020204030204" pitchFamily="34" charset="0"/>
                <a:ea typeface="MS PGothic" panose="020B0600070205080204" pitchFamily="34" charset="-128"/>
              </a:defRPr>
            </a:lvl2pPr>
            <a:lvl3pPr marL="1143000" indent="-228600" eaLnBrk="0" hangingPunct="0">
              <a:defRPr sz="4800">
                <a:solidFill>
                  <a:schemeClr val="tx1"/>
                </a:solidFill>
                <a:latin typeface="Calibri" panose="020F0502020204030204" pitchFamily="34" charset="0"/>
                <a:ea typeface="MS PGothic" panose="020B0600070205080204" pitchFamily="34" charset="-128"/>
              </a:defRPr>
            </a:lvl3pPr>
            <a:lvl4pPr marL="1600200" indent="-228600" eaLnBrk="0" hangingPunct="0">
              <a:defRPr sz="4800">
                <a:solidFill>
                  <a:schemeClr val="tx1"/>
                </a:solidFill>
                <a:latin typeface="Calibri" panose="020F0502020204030204" pitchFamily="34" charset="0"/>
                <a:ea typeface="MS PGothic" panose="020B0600070205080204" pitchFamily="34" charset="-128"/>
              </a:defRPr>
            </a:lvl4pPr>
            <a:lvl5pPr marL="2057400" indent="-228600" eaLnBrk="0" hangingPunct="0">
              <a:defRPr sz="4800">
                <a:solidFill>
                  <a:schemeClr val="tx1"/>
                </a:solidFill>
                <a:latin typeface="Calibri" panose="020F0502020204030204" pitchFamily="34" charset="0"/>
                <a:ea typeface="MS PGothic" panose="020B0600070205080204" pitchFamily="34" charset="-128"/>
              </a:defRPr>
            </a:lvl5pPr>
            <a:lvl6pPr marL="2514600" indent="-228600" defTabSz="1223963" eaLnBrk="0" fontAlgn="base" hangingPunct="0">
              <a:spcBef>
                <a:spcPct val="0"/>
              </a:spcBef>
              <a:spcAft>
                <a:spcPct val="0"/>
              </a:spcAft>
              <a:defRPr sz="4800">
                <a:solidFill>
                  <a:schemeClr val="tx1"/>
                </a:solidFill>
                <a:latin typeface="Calibri" panose="020F0502020204030204" pitchFamily="34" charset="0"/>
                <a:ea typeface="MS PGothic" panose="020B0600070205080204" pitchFamily="34" charset="-128"/>
              </a:defRPr>
            </a:lvl6pPr>
            <a:lvl7pPr marL="2971800" indent="-228600" defTabSz="1223963" eaLnBrk="0" fontAlgn="base" hangingPunct="0">
              <a:spcBef>
                <a:spcPct val="0"/>
              </a:spcBef>
              <a:spcAft>
                <a:spcPct val="0"/>
              </a:spcAft>
              <a:defRPr sz="4800">
                <a:solidFill>
                  <a:schemeClr val="tx1"/>
                </a:solidFill>
                <a:latin typeface="Calibri" panose="020F0502020204030204" pitchFamily="34" charset="0"/>
                <a:ea typeface="MS PGothic" panose="020B0600070205080204" pitchFamily="34" charset="-128"/>
              </a:defRPr>
            </a:lvl7pPr>
            <a:lvl8pPr marL="3429000" indent="-228600" defTabSz="1223963" eaLnBrk="0" fontAlgn="base" hangingPunct="0">
              <a:spcBef>
                <a:spcPct val="0"/>
              </a:spcBef>
              <a:spcAft>
                <a:spcPct val="0"/>
              </a:spcAft>
              <a:defRPr sz="4800">
                <a:solidFill>
                  <a:schemeClr val="tx1"/>
                </a:solidFill>
                <a:latin typeface="Calibri" panose="020F0502020204030204" pitchFamily="34" charset="0"/>
                <a:ea typeface="MS PGothic" panose="020B0600070205080204" pitchFamily="34" charset="-128"/>
              </a:defRPr>
            </a:lvl8pPr>
            <a:lvl9pPr marL="3886200" indent="-228600" defTabSz="1223963" eaLnBrk="0" fontAlgn="base" hangingPunct="0">
              <a:spcBef>
                <a:spcPct val="0"/>
              </a:spcBef>
              <a:spcAft>
                <a:spcPct val="0"/>
              </a:spcAft>
              <a:defRPr sz="4800">
                <a:solidFill>
                  <a:schemeClr val="tx1"/>
                </a:solidFill>
                <a:latin typeface="Calibri" panose="020F0502020204030204" pitchFamily="34" charset="0"/>
                <a:ea typeface="MS PGothic" panose="020B0600070205080204" pitchFamily="34" charset="-128"/>
              </a:defRPr>
            </a:lvl9pPr>
          </a:lstStyle>
          <a:p>
            <a:pPr eaLnBrk="1" hangingPunct="1"/>
            <a:fld id="{70EFA25C-D93B-4DDD-89EA-EBF137D15702}" type="slidenum">
              <a:rPr lang="en-US" altLang="en-US" sz="1200"/>
              <a:pPr eaLnBrk="1" hangingPunct="1"/>
              <a:t>13</a:t>
            </a:fld>
            <a:endParaRPr lang="en-US" altLang="en-US" sz="1200"/>
          </a:p>
        </p:txBody>
      </p:sp>
    </p:spTree>
    <p:extLst>
      <p:ext uri="{BB962C8B-B14F-4D97-AF65-F5344CB8AC3E}">
        <p14:creationId xmlns:p14="http://schemas.microsoft.com/office/powerpoint/2010/main" val="23994472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9421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9421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900">
                <a:solidFill>
                  <a:schemeClr val="tx1"/>
                </a:solidFill>
                <a:latin typeface="Calibri" panose="020F0502020204030204" pitchFamily="34" charset="0"/>
                <a:ea typeface="MS PGothic" panose="020B0600070205080204" pitchFamily="34" charset="-128"/>
              </a:defRPr>
            </a:lvl1pPr>
            <a:lvl2pPr marL="760632" indent="-292551" eaLnBrk="0" hangingPunct="0">
              <a:defRPr sz="4900">
                <a:solidFill>
                  <a:schemeClr val="tx1"/>
                </a:solidFill>
                <a:latin typeface="Calibri" panose="020F0502020204030204" pitchFamily="34" charset="0"/>
                <a:ea typeface="MS PGothic" panose="020B0600070205080204" pitchFamily="34" charset="-128"/>
              </a:defRPr>
            </a:lvl2pPr>
            <a:lvl3pPr marL="1170203" indent="-234041" eaLnBrk="0" hangingPunct="0">
              <a:defRPr sz="4900">
                <a:solidFill>
                  <a:schemeClr val="tx1"/>
                </a:solidFill>
                <a:latin typeface="Calibri" panose="020F0502020204030204" pitchFamily="34" charset="0"/>
                <a:ea typeface="MS PGothic" panose="020B0600070205080204" pitchFamily="34" charset="-128"/>
              </a:defRPr>
            </a:lvl3pPr>
            <a:lvl4pPr marL="1638285" indent="-234041" eaLnBrk="0" hangingPunct="0">
              <a:defRPr sz="4900">
                <a:solidFill>
                  <a:schemeClr val="tx1"/>
                </a:solidFill>
                <a:latin typeface="Calibri" panose="020F0502020204030204" pitchFamily="34" charset="0"/>
                <a:ea typeface="MS PGothic" panose="020B0600070205080204" pitchFamily="34" charset="-128"/>
              </a:defRPr>
            </a:lvl4pPr>
            <a:lvl5pPr marL="2106366" indent="-234041" eaLnBrk="0" hangingPunct="0">
              <a:defRPr sz="4900">
                <a:solidFill>
                  <a:schemeClr val="tx1"/>
                </a:solidFill>
                <a:latin typeface="Calibri" panose="020F0502020204030204" pitchFamily="34" charset="0"/>
                <a:ea typeface="MS PGothic" panose="020B0600070205080204" pitchFamily="34" charset="-128"/>
              </a:defRPr>
            </a:lvl5pPr>
            <a:lvl6pPr marL="2574447" indent="-234041" defTabSz="1253093" eaLnBrk="0" fontAlgn="base" hangingPunct="0">
              <a:spcBef>
                <a:spcPct val="0"/>
              </a:spcBef>
              <a:spcAft>
                <a:spcPct val="0"/>
              </a:spcAft>
              <a:defRPr sz="4900">
                <a:solidFill>
                  <a:schemeClr val="tx1"/>
                </a:solidFill>
                <a:latin typeface="Calibri" panose="020F0502020204030204" pitchFamily="34" charset="0"/>
                <a:ea typeface="MS PGothic" panose="020B0600070205080204" pitchFamily="34" charset="-128"/>
              </a:defRPr>
            </a:lvl6pPr>
            <a:lvl7pPr marL="3042529" indent="-234041" defTabSz="1253093" eaLnBrk="0" fontAlgn="base" hangingPunct="0">
              <a:spcBef>
                <a:spcPct val="0"/>
              </a:spcBef>
              <a:spcAft>
                <a:spcPct val="0"/>
              </a:spcAft>
              <a:defRPr sz="4900">
                <a:solidFill>
                  <a:schemeClr val="tx1"/>
                </a:solidFill>
                <a:latin typeface="Calibri" panose="020F0502020204030204" pitchFamily="34" charset="0"/>
                <a:ea typeface="MS PGothic" panose="020B0600070205080204" pitchFamily="34" charset="-128"/>
              </a:defRPr>
            </a:lvl7pPr>
            <a:lvl8pPr marL="3510610" indent="-234041" defTabSz="1253093" eaLnBrk="0" fontAlgn="base" hangingPunct="0">
              <a:spcBef>
                <a:spcPct val="0"/>
              </a:spcBef>
              <a:spcAft>
                <a:spcPct val="0"/>
              </a:spcAft>
              <a:defRPr sz="4900">
                <a:solidFill>
                  <a:schemeClr val="tx1"/>
                </a:solidFill>
                <a:latin typeface="Calibri" panose="020F0502020204030204" pitchFamily="34" charset="0"/>
                <a:ea typeface="MS PGothic" panose="020B0600070205080204" pitchFamily="34" charset="-128"/>
              </a:defRPr>
            </a:lvl8pPr>
            <a:lvl9pPr marL="3978692" indent="-234041" defTabSz="1253093" eaLnBrk="0" fontAlgn="base" hangingPunct="0">
              <a:spcBef>
                <a:spcPct val="0"/>
              </a:spcBef>
              <a:spcAft>
                <a:spcPct val="0"/>
              </a:spcAft>
              <a:defRPr sz="4900">
                <a:solidFill>
                  <a:schemeClr val="tx1"/>
                </a:solidFill>
                <a:latin typeface="Calibri" panose="020F0502020204030204" pitchFamily="34" charset="0"/>
                <a:ea typeface="MS PGothic" panose="020B0600070205080204" pitchFamily="34" charset="-128"/>
              </a:defRPr>
            </a:lvl9pPr>
          </a:lstStyle>
          <a:p>
            <a:pPr eaLnBrk="1" hangingPunct="1"/>
            <a:fld id="{1D0FA235-AD7D-4E12-A861-A06D570F53CC}" type="slidenum">
              <a:rPr lang="en-US" altLang="en-US" sz="1200"/>
              <a:pPr eaLnBrk="1" hangingPunct="1"/>
              <a:t>14</a:t>
            </a:fld>
            <a:endParaRPr lang="en-US" altLang="en-US" sz="1200"/>
          </a:p>
        </p:txBody>
      </p:sp>
    </p:spTree>
    <p:extLst>
      <p:ext uri="{BB962C8B-B14F-4D97-AF65-F5344CB8AC3E}">
        <p14:creationId xmlns:p14="http://schemas.microsoft.com/office/powerpoint/2010/main" val="32006349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eaLnBrk="1" fontAlgn="auto" hangingPunct="1">
              <a:spcBef>
                <a:spcPts val="0"/>
              </a:spcBef>
              <a:spcAft>
                <a:spcPts val="0"/>
              </a:spcAft>
              <a:defRPr/>
            </a:pPr>
            <a:endParaRPr lang="en-US" dirty="0" smtClean="0">
              <a:ea typeface="+mn-ea"/>
              <a:cs typeface="+mn-cs"/>
            </a:endParaRPr>
          </a:p>
        </p:txBody>
      </p:sp>
      <p:sp>
        <p:nvSpPr>
          <p:cNvPr id="9625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900">
                <a:solidFill>
                  <a:schemeClr val="tx1"/>
                </a:solidFill>
                <a:latin typeface="Calibri" panose="020F0502020204030204" pitchFamily="34" charset="0"/>
                <a:ea typeface="MS PGothic" panose="020B0600070205080204" pitchFamily="34" charset="-128"/>
              </a:defRPr>
            </a:lvl1pPr>
            <a:lvl2pPr marL="760632" indent="-292551" eaLnBrk="0" hangingPunct="0">
              <a:defRPr sz="4900">
                <a:solidFill>
                  <a:schemeClr val="tx1"/>
                </a:solidFill>
                <a:latin typeface="Calibri" panose="020F0502020204030204" pitchFamily="34" charset="0"/>
                <a:ea typeface="MS PGothic" panose="020B0600070205080204" pitchFamily="34" charset="-128"/>
              </a:defRPr>
            </a:lvl2pPr>
            <a:lvl3pPr marL="1170203" indent="-234041" eaLnBrk="0" hangingPunct="0">
              <a:defRPr sz="4900">
                <a:solidFill>
                  <a:schemeClr val="tx1"/>
                </a:solidFill>
                <a:latin typeface="Calibri" panose="020F0502020204030204" pitchFamily="34" charset="0"/>
                <a:ea typeface="MS PGothic" panose="020B0600070205080204" pitchFamily="34" charset="-128"/>
              </a:defRPr>
            </a:lvl3pPr>
            <a:lvl4pPr marL="1638285" indent="-234041" eaLnBrk="0" hangingPunct="0">
              <a:defRPr sz="4900">
                <a:solidFill>
                  <a:schemeClr val="tx1"/>
                </a:solidFill>
                <a:latin typeface="Calibri" panose="020F0502020204030204" pitchFamily="34" charset="0"/>
                <a:ea typeface="MS PGothic" panose="020B0600070205080204" pitchFamily="34" charset="-128"/>
              </a:defRPr>
            </a:lvl4pPr>
            <a:lvl5pPr marL="2106366" indent="-234041" eaLnBrk="0" hangingPunct="0">
              <a:defRPr sz="4900">
                <a:solidFill>
                  <a:schemeClr val="tx1"/>
                </a:solidFill>
                <a:latin typeface="Calibri" panose="020F0502020204030204" pitchFamily="34" charset="0"/>
                <a:ea typeface="MS PGothic" panose="020B0600070205080204" pitchFamily="34" charset="-128"/>
              </a:defRPr>
            </a:lvl5pPr>
            <a:lvl6pPr marL="2574447" indent="-234041" defTabSz="1253093" eaLnBrk="0" fontAlgn="base" hangingPunct="0">
              <a:spcBef>
                <a:spcPct val="0"/>
              </a:spcBef>
              <a:spcAft>
                <a:spcPct val="0"/>
              </a:spcAft>
              <a:defRPr sz="4900">
                <a:solidFill>
                  <a:schemeClr val="tx1"/>
                </a:solidFill>
                <a:latin typeface="Calibri" panose="020F0502020204030204" pitchFamily="34" charset="0"/>
                <a:ea typeface="MS PGothic" panose="020B0600070205080204" pitchFamily="34" charset="-128"/>
              </a:defRPr>
            </a:lvl6pPr>
            <a:lvl7pPr marL="3042529" indent="-234041" defTabSz="1253093" eaLnBrk="0" fontAlgn="base" hangingPunct="0">
              <a:spcBef>
                <a:spcPct val="0"/>
              </a:spcBef>
              <a:spcAft>
                <a:spcPct val="0"/>
              </a:spcAft>
              <a:defRPr sz="4900">
                <a:solidFill>
                  <a:schemeClr val="tx1"/>
                </a:solidFill>
                <a:latin typeface="Calibri" panose="020F0502020204030204" pitchFamily="34" charset="0"/>
                <a:ea typeface="MS PGothic" panose="020B0600070205080204" pitchFamily="34" charset="-128"/>
              </a:defRPr>
            </a:lvl7pPr>
            <a:lvl8pPr marL="3510610" indent="-234041" defTabSz="1253093" eaLnBrk="0" fontAlgn="base" hangingPunct="0">
              <a:spcBef>
                <a:spcPct val="0"/>
              </a:spcBef>
              <a:spcAft>
                <a:spcPct val="0"/>
              </a:spcAft>
              <a:defRPr sz="4900">
                <a:solidFill>
                  <a:schemeClr val="tx1"/>
                </a:solidFill>
                <a:latin typeface="Calibri" panose="020F0502020204030204" pitchFamily="34" charset="0"/>
                <a:ea typeface="MS PGothic" panose="020B0600070205080204" pitchFamily="34" charset="-128"/>
              </a:defRPr>
            </a:lvl8pPr>
            <a:lvl9pPr marL="3978692" indent="-234041" defTabSz="1253093" eaLnBrk="0" fontAlgn="base" hangingPunct="0">
              <a:spcBef>
                <a:spcPct val="0"/>
              </a:spcBef>
              <a:spcAft>
                <a:spcPct val="0"/>
              </a:spcAft>
              <a:defRPr sz="4900">
                <a:solidFill>
                  <a:schemeClr val="tx1"/>
                </a:solidFill>
                <a:latin typeface="Calibri" panose="020F0502020204030204" pitchFamily="34" charset="0"/>
                <a:ea typeface="MS PGothic" panose="020B0600070205080204" pitchFamily="34" charset="-128"/>
              </a:defRPr>
            </a:lvl9pPr>
          </a:lstStyle>
          <a:p>
            <a:pPr eaLnBrk="1" hangingPunct="1"/>
            <a:fld id="{A6A19825-8B2F-4401-A4A0-C3CA4FB0E399}" type="slidenum">
              <a:rPr lang="en-US" altLang="en-US" sz="1200"/>
              <a:pPr eaLnBrk="1" hangingPunct="1"/>
              <a:t>2</a:t>
            </a:fld>
            <a:endParaRPr lang="en-US" altLang="en-US" sz="1200"/>
          </a:p>
        </p:txBody>
      </p:sp>
    </p:spTree>
    <p:extLst>
      <p:ext uri="{BB962C8B-B14F-4D97-AF65-F5344CB8AC3E}">
        <p14:creationId xmlns:p14="http://schemas.microsoft.com/office/powerpoint/2010/main" val="5551511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175531" indent="-175531" eaLnBrk="1" fontAlgn="auto" hangingPunct="1">
              <a:spcBef>
                <a:spcPts val="0"/>
              </a:spcBef>
              <a:spcAft>
                <a:spcPts val="0"/>
              </a:spcAft>
              <a:buFontTx/>
              <a:buChar char="-"/>
              <a:defRPr/>
            </a:pPr>
            <a:endParaRPr lang="en-US" dirty="0" smtClean="0">
              <a:ea typeface="+mn-ea"/>
              <a:cs typeface="+mn-cs"/>
            </a:endParaRPr>
          </a:p>
        </p:txBody>
      </p:sp>
      <p:sp>
        <p:nvSpPr>
          <p:cNvPr id="10035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900">
                <a:solidFill>
                  <a:schemeClr val="tx1"/>
                </a:solidFill>
                <a:latin typeface="Calibri" panose="020F0502020204030204" pitchFamily="34" charset="0"/>
                <a:ea typeface="MS PGothic" panose="020B0600070205080204" pitchFamily="34" charset="-128"/>
              </a:defRPr>
            </a:lvl1pPr>
            <a:lvl2pPr marL="760632" indent="-292551" eaLnBrk="0" hangingPunct="0">
              <a:defRPr sz="4900">
                <a:solidFill>
                  <a:schemeClr val="tx1"/>
                </a:solidFill>
                <a:latin typeface="Calibri" panose="020F0502020204030204" pitchFamily="34" charset="0"/>
                <a:ea typeface="MS PGothic" panose="020B0600070205080204" pitchFamily="34" charset="-128"/>
              </a:defRPr>
            </a:lvl2pPr>
            <a:lvl3pPr marL="1170203" indent="-234041" eaLnBrk="0" hangingPunct="0">
              <a:defRPr sz="4900">
                <a:solidFill>
                  <a:schemeClr val="tx1"/>
                </a:solidFill>
                <a:latin typeface="Calibri" panose="020F0502020204030204" pitchFamily="34" charset="0"/>
                <a:ea typeface="MS PGothic" panose="020B0600070205080204" pitchFamily="34" charset="-128"/>
              </a:defRPr>
            </a:lvl3pPr>
            <a:lvl4pPr marL="1638285" indent="-234041" eaLnBrk="0" hangingPunct="0">
              <a:defRPr sz="4900">
                <a:solidFill>
                  <a:schemeClr val="tx1"/>
                </a:solidFill>
                <a:latin typeface="Calibri" panose="020F0502020204030204" pitchFamily="34" charset="0"/>
                <a:ea typeface="MS PGothic" panose="020B0600070205080204" pitchFamily="34" charset="-128"/>
              </a:defRPr>
            </a:lvl4pPr>
            <a:lvl5pPr marL="2106366" indent="-234041" eaLnBrk="0" hangingPunct="0">
              <a:defRPr sz="4900">
                <a:solidFill>
                  <a:schemeClr val="tx1"/>
                </a:solidFill>
                <a:latin typeface="Calibri" panose="020F0502020204030204" pitchFamily="34" charset="0"/>
                <a:ea typeface="MS PGothic" panose="020B0600070205080204" pitchFamily="34" charset="-128"/>
              </a:defRPr>
            </a:lvl5pPr>
            <a:lvl6pPr marL="2574447" indent="-234041" defTabSz="1253093" eaLnBrk="0" fontAlgn="base" hangingPunct="0">
              <a:spcBef>
                <a:spcPct val="0"/>
              </a:spcBef>
              <a:spcAft>
                <a:spcPct val="0"/>
              </a:spcAft>
              <a:defRPr sz="4900">
                <a:solidFill>
                  <a:schemeClr val="tx1"/>
                </a:solidFill>
                <a:latin typeface="Calibri" panose="020F0502020204030204" pitchFamily="34" charset="0"/>
                <a:ea typeface="MS PGothic" panose="020B0600070205080204" pitchFamily="34" charset="-128"/>
              </a:defRPr>
            </a:lvl6pPr>
            <a:lvl7pPr marL="3042529" indent="-234041" defTabSz="1253093" eaLnBrk="0" fontAlgn="base" hangingPunct="0">
              <a:spcBef>
                <a:spcPct val="0"/>
              </a:spcBef>
              <a:spcAft>
                <a:spcPct val="0"/>
              </a:spcAft>
              <a:defRPr sz="4900">
                <a:solidFill>
                  <a:schemeClr val="tx1"/>
                </a:solidFill>
                <a:latin typeface="Calibri" panose="020F0502020204030204" pitchFamily="34" charset="0"/>
                <a:ea typeface="MS PGothic" panose="020B0600070205080204" pitchFamily="34" charset="-128"/>
              </a:defRPr>
            </a:lvl7pPr>
            <a:lvl8pPr marL="3510610" indent="-234041" defTabSz="1253093" eaLnBrk="0" fontAlgn="base" hangingPunct="0">
              <a:spcBef>
                <a:spcPct val="0"/>
              </a:spcBef>
              <a:spcAft>
                <a:spcPct val="0"/>
              </a:spcAft>
              <a:defRPr sz="4900">
                <a:solidFill>
                  <a:schemeClr val="tx1"/>
                </a:solidFill>
                <a:latin typeface="Calibri" panose="020F0502020204030204" pitchFamily="34" charset="0"/>
                <a:ea typeface="MS PGothic" panose="020B0600070205080204" pitchFamily="34" charset="-128"/>
              </a:defRPr>
            </a:lvl8pPr>
            <a:lvl9pPr marL="3978692" indent="-234041" defTabSz="1253093" eaLnBrk="0" fontAlgn="base" hangingPunct="0">
              <a:spcBef>
                <a:spcPct val="0"/>
              </a:spcBef>
              <a:spcAft>
                <a:spcPct val="0"/>
              </a:spcAft>
              <a:defRPr sz="4900">
                <a:solidFill>
                  <a:schemeClr val="tx1"/>
                </a:solidFill>
                <a:latin typeface="Calibri" panose="020F0502020204030204" pitchFamily="34" charset="0"/>
                <a:ea typeface="MS PGothic" panose="020B0600070205080204" pitchFamily="34" charset="-128"/>
              </a:defRPr>
            </a:lvl9pPr>
          </a:lstStyle>
          <a:p>
            <a:pPr eaLnBrk="1" hangingPunct="1"/>
            <a:fld id="{C5FA36E5-EA11-4632-BF97-80AB1BA9FA4C}" type="slidenum">
              <a:rPr lang="en-US" altLang="en-US" sz="1200"/>
              <a:pPr eaLnBrk="1" hangingPunct="1"/>
              <a:t>3</a:t>
            </a:fld>
            <a:endParaRPr lang="en-US" altLang="en-US" sz="1200"/>
          </a:p>
        </p:txBody>
      </p:sp>
    </p:spTree>
    <p:extLst>
      <p:ext uri="{BB962C8B-B14F-4D97-AF65-F5344CB8AC3E}">
        <p14:creationId xmlns:p14="http://schemas.microsoft.com/office/powerpoint/2010/main" val="22958557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175531" indent="-175531" eaLnBrk="1" fontAlgn="auto" hangingPunct="1">
              <a:spcBef>
                <a:spcPts val="0"/>
              </a:spcBef>
              <a:spcAft>
                <a:spcPts val="0"/>
              </a:spcAft>
              <a:buFontTx/>
              <a:buChar char="-"/>
              <a:defRPr/>
            </a:pPr>
            <a:endParaRPr lang="en-US" dirty="0" smtClean="0">
              <a:ea typeface="+mn-ea"/>
              <a:cs typeface="+mn-cs"/>
            </a:endParaRPr>
          </a:p>
        </p:txBody>
      </p:sp>
      <p:sp>
        <p:nvSpPr>
          <p:cNvPr id="10035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900">
                <a:solidFill>
                  <a:schemeClr val="tx1"/>
                </a:solidFill>
                <a:latin typeface="Calibri" panose="020F0502020204030204" pitchFamily="34" charset="0"/>
                <a:ea typeface="MS PGothic" panose="020B0600070205080204" pitchFamily="34" charset="-128"/>
              </a:defRPr>
            </a:lvl1pPr>
            <a:lvl2pPr marL="760632" indent="-292551" eaLnBrk="0" hangingPunct="0">
              <a:defRPr sz="4900">
                <a:solidFill>
                  <a:schemeClr val="tx1"/>
                </a:solidFill>
                <a:latin typeface="Calibri" panose="020F0502020204030204" pitchFamily="34" charset="0"/>
                <a:ea typeface="MS PGothic" panose="020B0600070205080204" pitchFamily="34" charset="-128"/>
              </a:defRPr>
            </a:lvl2pPr>
            <a:lvl3pPr marL="1170203" indent="-234041" eaLnBrk="0" hangingPunct="0">
              <a:defRPr sz="4900">
                <a:solidFill>
                  <a:schemeClr val="tx1"/>
                </a:solidFill>
                <a:latin typeface="Calibri" panose="020F0502020204030204" pitchFamily="34" charset="0"/>
                <a:ea typeface="MS PGothic" panose="020B0600070205080204" pitchFamily="34" charset="-128"/>
              </a:defRPr>
            </a:lvl3pPr>
            <a:lvl4pPr marL="1638285" indent="-234041" eaLnBrk="0" hangingPunct="0">
              <a:defRPr sz="4900">
                <a:solidFill>
                  <a:schemeClr val="tx1"/>
                </a:solidFill>
                <a:latin typeface="Calibri" panose="020F0502020204030204" pitchFamily="34" charset="0"/>
                <a:ea typeface="MS PGothic" panose="020B0600070205080204" pitchFamily="34" charset="-128"/>
              </a:defRPr>
            </a:lvl4pPr>
            <a:lvl5pPr marL="2106366" indent="-234041" eaLnBrk="0" hangingPunct="0">
              <a:defRPr sz="4900">
                <a:solidFill>
                  <a:schemeClr val="tx1"/>
                </a:solidFill>
                <a:latin typeface="Calibri" panose="020F0502020204030204" pitchFamily="34" charset="0"/>
                <a:ea typeface="MS PGothic" panose="020B0600070205080204" pitchFamily="34" charset="-128"/>
              </a:defRPr>
            </a:lvl5pPr>
            <a:lvl6pPr marL="2574447" indent="-234041" defTabSz="1253093" eaLnBrk="0" fontAlgn="base" hangingPunct="0">
              <a:spcBef>
                <a:spcPct val="0"/>
              </a:spcBef>
              <a:spcAft>
                <a:spcPct val="0"/>
              </a:spcAft>
              <a:defRPr sz="4900">
                <a:solidFill>
                  <a:schemeClr val="tx1"/>
                </a:solidFill>
                <a:latin typeface="Calibri" panose="020F0502020204030204" pitchFamily="34" charset="0"/>
                <a:ea typeface="MS PGothic" panose="020B0600070205080204" pitchFamily="34" charset="-128"/>
              </a:defRPr>
            </a:lvl6pPr>
            <a:lvl7pPr marL="3042529" indent="-234041" defTabSz="1253093" eaLnBrk="0" fontAlgn="base" hangingPunct="0">
              <a:spcBef>
                <a:spcPct val="0"/>
              </a:spcBef>
              <a:spcAft>
                <a:spcPct val="0"/>
              </a:spcAft>
              <a:defRPr sz="4900">
                <a:solidFill>
                  <a:schemeClr val="tx1"/>
                </a:solidFill>
                <a:latin typeface="Calibri" panose="020F0502020204030204" pitchFamily="34" charset="0"/>
                <a:ea typeface="MS PGothic" panose="020B0600070205080204" pitchFamily="34" charset="-128"/>
              </a:defRPr>
            </a:lvl7pPr>
            <a:lvl8pPr marL="3510610" indent="-234041" defTabSz="1253093" eaLnBrk="0" fontAlgn="base" hangingPunct="0">
              <a:spcBef>
                <a:spcPct val="0"/>
              </a:spcBef>
              <a:spcAft>
                <a:spcPct val="0"/>
              </a:spcAft>
              <a:defRPr sz="4900">
                <a:solidFill>
                  <a:schemeClr val="tx1"/>
                </a:solidFill>
                <a:latin typeface="Calibri" panose="020F0502020204030204" pitchFamily="34" charset="0"/>
                <a:ea typeface="MS PGothic" panose="020B0600070205080204" pitchFamily="34" charset="-128"/>
              </a:defRPr>
            </a:lvl8pPr>
            <a:lvl9pPr marL="3978692" indent="-234041" defTabSz="1253093" eaLnBrk="0" fontAlgn="base" hangingPunct="0">
              <a:spcBef>
                <a:spcPct val="0"/>
              </a:spcBef>
              <a:spcAft>
                <a:spcPct val="0"/>
              </a:spcAft>
              <a:defRPr sz="4900">
                <a:solidFill>
                  <a:schemeClr val="tx1"/>
                </a:solidFill>
                <a:latin typeface="Calibri" panose="020F0502020204030204" pitchFamily="34" charset="0"/>
                <a:ea typeface="MS PGothic" panose="020B0600070205080204" pitchFamily="34" charset="-128"/>
              </a:defRPr>
            </a:lvl9pPr>
          </a:lstStyle>
          <a:p>
            <a:pPr eaLnBrk="1" hangingPunct="1"/>
            <a:fld id="{C5FA36E5-EA11-4632-BF97-80AB1BA9FA4C}" type="slidenum">
              <a:rPr lang="en-US" altLang="en-US" sz="1200"/>
              <a:pPr eaLnBrk="1" hangingPunct="1"/>
              <a:t>4</a:t>
            </a:fld>
            <a:endParaRPr lang="en-US" altLang="en-US" sz="1200"/>
          </a:p>
        </p:txBody>
      </p:sp>
    </p:spTree>
    <p:extLst>
      <p:ext uri="{BB962C8B-B14F-4D97-AF65-F5344CB8AC3E}">
        <p14:creationId xmlns:p14="http://schemas.microsoft.com/office/powerpoint/2010/main" val="3924972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 name="Notes Placeholder 2"/>
          <p:cNvSpPr>
            <a:spLocks noGrp="1"/>
          </p:cNvSpPr>
          <p:nvPr>
            <p:ph type="body" idx="1"/>
          </p:nvPr>
        </p:nvSpPr>
        <p:spPr/>
        <p:txBody>
          <a:bodyPr wrap="square" numCol="1" anchor="t" anchorCtr="0" compatLnSpc="1">
            <a:prstTxWarp prst="textNoShape">
              <a:avLst/>
            </a:prstTxWarp>
          </a:bodyPr>
          <a:lstStyle/>
          <a:p>
            <a:pPr eaLnBrk="1" hangingPunct="1">
              <a:spcBef>
                <a:spcPct val="0"/>
              </a:spcBef>
            </a:pPr>
            <a:r>
              <a:rPr lang="en-US" altLang="en-US" dirty="0" smtClean="0"/>
              <a:t>Talking points:</a:t>
            </a:r>
          </a:p>
          <a:p>
            <a:pPr eaLnBrk="1" hangingPunct="1">
              <a:spcBef>
                <a:spcPct val="0"/>
              </a:spcBef>
            </a:pPr>
            <a:endParaRPr lang="en-US" altLang="en-US" dirty="0" smtClean="0"/>
          </a:p>
          <a:p>
            <a:pPr eaLnBrk="1" hangingPunct="1">
              <a:spcBef>
                <a:spcPct val="0"/>
              </a:spcBef>
              <a:buFontTx/>
              <a:buChar char="-"/>
            </a:pPr>
            <a:r>
              <a:rPr lang="en-US" altLang="en-US" dirty="0" smtClean="0"/>
              <a:t>Looking at the details of tuition and financial aid you can see what this year’s costs are for in-state and out-of-state.</a:t>
            </a:r>
          </a:p>
          <a:p>
            <a:pPr eaLnBrk="1" hangingPunct="1">
              <a:spcBef>
                <a:spcPct val="0"/>
              </a:spcBef>
              <a:buFontTx/>
              <a:buChar char="-"/>
            </a:pPr>
            <a:r>
              <a:rPr lang="en-US" altLang="en-US" dirty="0" smtClean="0"/>
              <a:t>Add on an average room and board cost for at least the first two years, given the student is living on campus.</a:t>
            </a:r>
          </a:p>
          <a:p>
            <a:pPr eaLnBrk="1" hangingPunct="1">
              <a:spcBef>
                <a:spcPct val="0"/>
              </a:spcBef>
              <a:buFontTx/>
              <a:buChar char="-"/>
            </a:pPr>
            <a:r>
              <a:rPr lang="en-US" altLang="en-US" dirty="0" smtClean="0"/>
              <a:t>75% of our students receive some sort of aid to off set these costs, whether it’s need based or merit based.</a:t>
            </a:r>
          </a:p>
        </p:txBody>
      </p:sp>
      <p:sp>
        <p:nvSpPr>
          <p:cNvPr id="10649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800">
                <a:solidFill>
                  <a:schemeClr val="tx1"/>
                </a:solidFill>
                <a:latin typeface="Calibri" panose="020F0502020204030204" pitchFamily="34" charset="0"/>
                <a:ea typeface="MS PGothic" panose="020B0600070205080204" pitchFamily="34" charset="-128"/>
              </a:defRPr>
            </a:lvl1pPr>
            <a:lvl2pPr marL="742950" indent="-285750" eaLnBrk="0" hangingPunct="0">
              <a:defRPr sz="4800">
                <a:solidFill>
                  <a:schemeClr val="tx1"/>
                </a:solidFill>
                <a:latin typeface="Calibri" panose="020F0502020204030204" pitchFamily="34" charset="0"/>
                <a:ea typeface="MS PGothic" panose="020B0600070205080204" pitchFamily="34" charset="-128"/>
              </a:defRPr>
            </a:lvl2pPr>
            <a:lvl3pPr marL="1143000" indent="-228600" eaLnBrk="0" hangingPunct="0">
              <a:defRPr sz="4800">
                <a:solidFill>
                  <a:schemeClr val="tx1"/>
                </a:solidFill>
                <a:latin typeface="Calibri" panose="020F0502020204030204" pitchFamily="34" charset="0"/>
                <a:ea typeface="MS PGothic" panose="020B0600070205080204" pitchFamily="34" charset="-128"/>
              </a:defRPr>
            </a:lvl3pPr>
            <a:lvl4pPr marL="1600200" indent="-228600" eaLnBrk="0" hangingPunct="0">
              <a:defRPr sz="4800">
                <a:solidFill>
                  <a:schemeClr val="tx1"/>
                </a:solidFill>
                <a:latin typeface="Calibri" panose="020F0502020204030204" pitchFamily="34" charset="0"/>
                <a:ea typeface="MS PGothic" panose="020B0600070205080204" pitchFamily="34" charset="-128"/>
              </a:defRPr>
            </a:lvl4pPr>
            <a:lvl5pPr marL="2057400" indent="-228600" eaLnBrk="0" hangingPunct="0">
              <a:defRPr sz="4800">
                <a:solidFill>
                  <a:schemeClr val="tx1"/>
                </a:solidFill>
                <a:latin typeface="Calibri" panose="020F0502020204030204" pitchFamily="34" charset="0"/>
                <a:ea typeface="MS PGothic" panose="020B0600070205080204" pitchFamily="34" charset="-128"/>
              </a:defRPr>
            </a:lvl5pPr>
            <a:lvl6pPr marL="2514600" indent="-228600" defTabSz="1223963" eaLnBrk="0" fontAlgn="base" hangingPunct="0">
              <a:spcBef>
                <a:spcPct val="0"/>
              </a:spcBef>
              <a:spcAft>
                <a:spcPct val="0"/>
              </a:spcAft>
              <a:defRPr sz="4800">
                <a:solidFill>
                  <a:schemeClr val="tx1"/>
                </a:solidFill>
                <a:latin typeface="Calibri" panose="020F0502020204030204" pitchFamily="34" charset="0"/>
                <a:ea typeface="MS PGothic" panose="020B0600070205080204" pitchFamily="34" charset="-128"/>
              </a:defRPr>
            </a:lvl6pPr>
            <a:lvl7pPr marL="2971800" indent="-228600" defTabSz="1223963" eaLnBrk="0" fontAlgn="base" hangingPunct="0">
              <a:spcBef>
                <a:spcPct val="0"/>
              </a:spcBef>
              <a:spcAft>
                <a:spcPct val="0"/>
              </a:spcAft>
              <a:defRPr sz="4800">
                <a:solidFill>
                  <a:schemeClr val="tx1"/>
                </a:solidFill>
                <a:latin typeface="Calibri" panose="020F0502020204030204" pitchFamily="34" charset="0"/>
                <a:ea typeface="MS PGothic" panose="020B0600070205080204" pitchFamily="34" charset="-128"/>
              </a:defRPr>
            </a:lvl7pPr>
            <a:lvl8pPr marL="3429000" indent="-228600" defTabSz="1223963" eaLnBrk="0" fontAlgn="base" hangingPunct="0">
              <a:spcBef>
                <a:spcPct val="0"/>
              </a:spcBef>
              <a:spcAft>
                <a:spcPct val="0"/>
              </a:spcAft>
              <a:defRPr sz="4800">
                <a:solidFill>
                  <a:schemeClr val="tx1"/>
                </a:solidFill>
                <a:latin typeface="Calibri" panose="020F0502020204030204" pitchFamily="34" charset="0"/>
                <a:ea typeface="MS PGothic" panose="020B0600070205080204" pitchFamily="34" charset="-128"/>
              </a:defRPr>
            </a:lvl8pPr>
            <a:lvl9pPr marL="3886200" indent="-228600" defTabSz="1223963" eaLnBrk="0" fontAlgn="base" hangingPunct="0">
              <a:spcBef>
                <a:spcPct val="0"/>
              </a:spcBef>
              <a:spcAft>
                <a:spcPct val="0"/>
              </a:spcAft>
              <a:defRPr sz="4800">
                <a:solidFill>
                  <a:schemeClr val="tx1"/>
                </a:solidFill>
                <a:latin typeface="Calibri" panose="020F0502020204030204" pitchFamily="34" charset="0"/>
                <a:ea typeface="MS PGothic" panose="020B0600070205080204" pitchFamily="34" charset="-128"/>
              </a:defRPr>
            </a:lvl9pPr>
          </a:lstStyle>
          <a:p>
            <a:pPr eaLnBrk="1" hangingPunct="1"/>
            <a:fld id="{70EFA25C-D93B-4DDD-89EA-EBF137D15702}" type="slidenum">
              <a:rPr lang="en-US" altLang="en-US" sz="1200"/>
              <a:pPr eaLnBrk="1" hangingPunct="1"/>
              <a:t>5</a:t>
            </a:fld>
            <a:endParaRPr lang="en-US" altLang="en-US" sz="1200"/>
          </a:p>
        </p:txBody>
      </p:sp>
    </p:spTree>
    <p:extLst>
      <p:ext uri="{BB962C8B-B14F-4D97-AF65-F5344CB8AC3E}">
        <p14:creationId xmlns:p14="http://schemas.microsoft.com/office/powerpoint/2010/main" val="24594940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Talking points:</a:t>
            </a:r>
          </a:p>
          <a:p>
            <a:endParaRPr lang="en-US" dirty="0" smtClean="0"/>
          </a:p>
          <a:p>
            <a:pPr marL="171450" indent="-171450">
              <a:buFontTx/>
              <a:buChar char="-"/>
            </a:pPr>
            <a:r>
              <a:rPr lang="en-US" baseline="0" dirty="0" smtClean="0"/>
              <a:t>The free application for federal and student aid is important for anyone seeking any need based scholarships or loan opportunities through the school.</a:t>
            </a:r>
          </a:p>
          <a:p>
            <a:pPr marL="171450" indent="-171450">
              <a:buFontTx/>
              <a:buChar char="-"/>
            </a:pPr>
            <a:r>
              <a:rPr lang="en-US" baseline="0" dirty="0" smtClean="0"/>
              <a:t>Changes to FAFSA allow families to file earlier now, prior to December 1.  This could provide you the opportunity to see full financial packages from schools much earlier in the process than in years past.</a:t>
            </a:r>
          </a:p>
          <a:p>
            <a:pPr marL="171450" indent="-171450">
              <a:buFontTx/>
              <a:buChar char="-"/>
            </a:pPr>
            <a:r>
              <a:rPr lang="en-US" baseline="0" dirty="0" smtClean="0"/>
              <a:t>FAFSA is not necessary for merit based scholarship consideration at Miami.</a:t>
            </a:r>
            <a:endParaRPr lang="en-US" dirty="0" smtClean="0"/>
          </a:p>
        </p:txBody>
      </p:sp>
      <p:sp>
        <p:nvSpPr>
          <p:cNvPr id="4" name="Slide Number Placeholder 3"/>
          <p:cNvSpPr>
            <a:spLocks noGrp="1"/>
          </p:cNvSpPr>
          <p:nvPr>
            <p:ph type="sldNum" sz="quarter" idx="10"/>
          </p:nvPr>
        </p:nvSpPr>
        <p:spPr/>
        <p:txBody>
          <a:bodyPr/>
          <a:lstStyle/>
          <a:p>
            <a:fld id="{BC2D252E-E828-40BB-B051-4575044C711E}" type="slidenum">
              <a:rPr lang="en-US" altLang="en-US" smtClean="0"/>
              <a:pPr/>
              <a:t>6</a:t>
            </a:fld>
            <a:endParaRPr lang="en-US" altLang="en-US"/>
          </a:p>
        </p:txBody>
      </p:sp>
    </p:spTree>
    <p:extLst>
      <p:ext uri="{BB962C8B-B14F-4D97-AF65-F5344CB8AC3E}">
        <p14:creationId xmlns:p14="http://schemas.microsoft.com/office/powerpoint/2010/main" val="19830756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Talking points:</a:t>
            </a:r>
          </a:p>
          <a:p>
            <a:pPr eaLnBrk="1" hangingPunct="1">
              <a:spcBef>
                <a:spcPct val="0"/>
              </a:spcBef>
            </a:pPr>
            <a:endParaRPr lang="en-US" altLang="en-US" dirty="0" smtClean="0"/>
          </a:p>
          <a:p>
            <a:pPr marL="171450" indent="-171450" eaLnBrk="1" hangingPunct="1">
              <a:spcBef>
                <a:spcPct val="0"/>
              </a:spcBef>
              <a:buFontTx/>
              <a:buChar char="-"/>
            </a:pPr>
            <a:r>
              <a:rPr lang="en-US" altLang="en-US" dirty="0" smtClean="0"/>
              <a:t>Miami is a solid</a:t>
            </a:r>
            <a:r>
              <a:rPr lang="en-US" altLang="en-US" baseline="0" dirty="0" smtClean="0"/>
              <a:t> collegiate investment and 2 things are needed for a good investment, the ability to plan effectively and outcomes.</a:t>
            </a:r>
          </a:p>
          <a:p>
            <a:pPr marL="171450" indent="-171450" eaLnBrk="1" hangingPunct="1">
              <a:spcBef>
                <a:spcPct val="0"/>
              </a:spcBef>
              <a:buFontTx/>
              <a:buChar char="-"/>
            </a:pPr>
            <a:r>
              <a:rPr lang="en-US" baseline="0" dirty="0" smtClean="0"/>
              <a:t>Miami’s tuition promise takes care of the planning</a:t>
            </a:r>
          </a:p>
          <a:p>
            <a:pPr marL="171450" indent="-171450" eaLnBrk="1" hangingPunct="1">
              <a:spcBef>
                <a:spcPct val="0"/>
              </a:spcBef>
              <a:buFontTx/>
              <a:buChar char="-"/>
            </a:pPr>
            <a:r>
              <a:rPr lang="en-US" baseline="0" dirty="0" smtClean="0"/>
              <a:t>From the time a student starts at Miami, their tuition, room and board rate card, and all class and special purpose fees will be locked in for four straight years</a:t>
            </a:r>
          </a:p>
          <a:p>
            <a:pPr marL="171450" indent="-171450" eaLnBrk="1" hangingPunct="1">
              <a:spcBef>
                <a:spcPct val="0"/>
              </a:spcBef>
              <a:buFontTx/>
              <a:buChar char="-"/>
            </a:pPr>
            <a:r>
              <a:rPr lang="en-US" baseline="0" dirty="0" smtClean="0"/>
              <a:t>This allows for their scholarships to retain full value</a:t>
            </a:r>
            <a:endParaRPr lang="en-US" dirty="0"/>
          </a:p>
        </p:txBody>
      </p:sp>
      <p:sp>
        <p:nvSpPr>
          <p:cNvPr id="4" name="Slide Number Placeholder 3"/>
          <p:cNvSpPr>
            <a:spLocks noGrp="1"/>
          </p:cNvSpPr>
          <p:nvPr>
            <p:ph type="sldNum" sz="quarter" idx="10"/>
          </p:nvPr>
        </p:nvSpPr>
        <p:spPr/>
        <p:txBody>
          <a:bodyPr/>
          <a:lstStyle/>
          <a:p>
            <a:fld id="{92EC7393-1D3B-4E35-8053-A40FBF96F204}" type="slidenum">
              <a:rPr lang="en-US" smtClean="0"/>
              <a:t>7</a:t>
            </a:fld>
            <a:endParaRPr lang="en-US"/>
          </a:p>
        </p:txBody>
      </p:sp>
    </p:spTree>
    <p:extLst>
      <p:ext uri="{BB962C8B-B14F-4D97-AF65-F5344CB8AC3E}">
        <p14:creationId xmlns:p14="http://schemas.microsoft.com/office/powerpoint/2010/main" val="15191304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 name="Notes Placeholder 2"/>
          <p:cNvSpPr>
            <a:spLocks noGrp="1"/>
          </p:cNvSpPr>
          <p:nvPr>
            <p:ph type="body" idx="1"/>
          </p:nvPr>
        </p:nvSpPr>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10649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900">
                <a:solidFill>
                  <a:schemeClr val="tx1"/>
                </a:solidFill>
                <a:latin typeface="Calibri" panose="020F0502020204030204" pitchFamily="34" charset="0"/>
                <a:ea typeface="MS PGothic" panose="020B0600070205080204" pitchFamily="34" charset="-128"/>
              </a:defRPr>
            </a:lvl1pPr>
            <a:lvl2pPr marL="760632" indent="-292551" eaLnBrk="0" hangingPunct="0">
              <a:defRPr sz="4900">
                <a:solidFill>
                  <a:schemeClr val="tx1"/>
                </a:solidFill>
                <a:latin typeface="Calibri" panose="020F0502020204030204" pitchFamily="34" charset="0"/>
                <a:ea typeface="MS PGothic" panose="020B0600070205080204" pitchFamily="34" charset="-128"/>
              </a:defRPr>
            </a:lvl2pPr>
            <a:lvl3pPr marL="1170203" indent="-234041" eaLnBrk="0" hangingPunct="0">
              <a:defRPr sz="4900">
                <a:solidFill>
                  <a:schemeClr val="tx1"/>
                </a:solidFill>
                <a:latin typeface="Calibri" panose="020F0502020204030204" pitchFamily="34" charset="0"/>
                <a:ea typeface="MS PGothic" panose="020B0600070205080204" pitchFamily="34" charset="-128"/>
              </a:defRPr>
            </a:lvl3pPr>
            <a:lvl4pPr marL="1638285" indent="-234041" eaLnBrk="0" hangingPunct="0">
              <a:defRPr sz="4900">
                <a:solidFill>
                  <a:schemeClr val="tx1"/>
                </a:solidFill>
                <a:latin typeface="Calibri" panose="020F0502020204030204" pitchFamily="34" charset="0"/>
                <a:ea typeface="MS PGothic" panose="020B0600070205080204" pitchFamily="34" charset="-128"/>
              </a:defRPr>
            </a:lvl4pPr>
            <a:lvl5pPr marL="2106366" indent="-234041" eaLnBrk="0" hangingPunct="0">
              <a:defRPr sz="4900">
                <a:solidFill>
                  <a:schemeClr val="tx1"/>
                </a:solidFill>
                <a:latin typeface="Calibri" panose="020F0502020204030204" pitchFamily="34" charset="0"/>
                <a:ea typeface="MS PGothic" panose="020B0600070205080204" pitchFamily="34" charset="-128"/>
              </a:defRPr>
            </a:lvl5pPr>
            <a:lvl6pPr marL="2574447" indent="-234041" defTabSz="1253093" eaLnBrk="0" fontAlgn="base" hangingPunct="0">
              <a:spcBef>
                <a:spcPct val="0"/>
              </a:spcBef>
              <a:spcAft>
                <a:spcPct val="0"/>
              </a:spcAft>
              <a:defRPr sz="4900">
                <a:solidFill>
                  <a:schemeClr val="tx1"/>
                </a:solidFill>
                <a:latin typeface="Calibri" panose="020F0502020204030204" pitchFamily="34" charset="0"/>
                <a:ea typeface="MS PGothic" panose="020B0600070205080204" pitchFamily="34" charset="-128"/>
              </a:defRPr>
            </a:lvl6pPr>
            <a:lvl7pPr marL="3042529" indent="-234041" defTabSz="1253093" eaLnBrk="0" fontAlgn="base" hangingPunct="0">
              <a:spcBef>
                <a:spcPct val="0"/>
              </a:spcBef>
              <a:spcAft>
                <a:spcPct val="0"/>
              </a:spcAft>
              <a:defRPr sz="4900">
                <a:solidFill>
                  <a:schemeClr val="tx1"/>
                </a:solidFill>
                <a:latin typeface="Calibri" panose="020F0502020204030204" pitchFamily="34" charset="0"/>
                <a:ea typeface="MS PGothic" panose="020B0600070205080204" pitchFamily="34" charset="-128"/>
              </a:defRPr>
            </a:lvl7pPr>
            <a:lvl8pPr marL="3510610" indent="-234041" defTabSz="1253093" eaLnBrk="0" fontAlgn="base" hangingPunct="0">
              <a:spcBef>
                <a:spcPct val="0"/>
              </a:spcBef>
              <a:spcAft>
                <a:spcPct val="0"/>
              </a:spcAft>
              <a:defRPr sz="4900">
                <a:solidFill>
                  <a:schemeClr val="tx1"/>
                </a:solidFill>
                <a:latin typeface="Calibri" panose="020F0502020204030204" pitchFamily="34" charset="0"/>
                <a:ea typeface="MS PGothic" panose="020B0600070205080204" pitchFamily="34" charset="-128"/>
              </a:defRPr>
            </a:lvl8pPr>
            <a:lvl9pPr marL="3978692" indent="-234041" defTabSz="1253093" eaLnBrk="0" fontAlgn="base" hangingPunct="0">
              <a:spcBef>
                <a:spcPct val="0"/>
              </a:spcBef>
              <a:spcAft>
                <a:spcPct val="0"/>
              </a:spcAft>
              <a:defRPr sz="4900">
                <a:solidFill>
                  <a:schemeClr val="tx1"/>
                </a:solidFill>
                <a:latin typeface="Calibri" panose="020F0502020204030204" pitchFamily="34" charset="0"/>
                <a:ea typeface="MS PGothic" panose="020B0600070205080204" pitchFamily="34" charset="-128"/>
              </a:defRPr>
            </a:lvl9pPr>
          </a:lstStyle>
          <a:p>
            <a:pPr eaLnBrk="1" hangingPunct="1"/>
            <a:fld id="{70EFA25C-D93B-4DDD-89EA-EBF137D15702}" type="slidenum">
              <a:rPr lang="en-US" altLang="en-US" sz="1200"/>
              <a:pPr eaLnBrk="1" hangingPunct="1"/>
              <a:t>8</a:t>
            </a:fld>
            <a:endParaRPr lang="en-US" altLang="en-US" sz="1200"/>
          </a:p>
        </p:txBody>
      </p:sp>
    </p:spTree>
    <p:extLst>
      <p:ext uri="{BB962C8B-B14F-4D97-AF65-F5344CB8AC3E}">
        <p14:creationId xmlns:p14="http://schemas.microsoft.com/office/powerpoint/2010/main" val="1637811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 name="Notes Placeholder 2"/>
          <p:cNvSpPr>
            <a:spLocks noGrp="1"/>
          </p:cNvSpPr>
          <p:nvPr>
            <p:ph type="body" idx="1"/>
          </p:nvPr>
        </p:nvSpPr>
        <p:spPr/>
        <p:txBody>
          <a:bodyPr wrap="square" numCol="1" anchor="t" anchorCtr="0" compatLnSpc="1">
            <a:prstTxWarp prst="textNoShape">
              <a:avLst/>
            </a:prstTxWarp>
          </a:bodyPr>
          <a:lstStyle/>
          <a:p>
            <a:pPr eaLnBrk="1" hangingPunct="1">
              <a:spcBef>
                <a:spcPct val="0"/>
              </a:spcBef>
              <a:buFontTx/>
              <a:buNone/>
            </a:pPr>
            <a:endParaRPr lang="en-US" altLang="en-US" dirty="0" smtClean="0"/>
          </a:p>
          <a:p>
            <a:pPr eaLnBrk="1" hangingPunct="1">
              <a:spcBef>
                <a:spcPct val="0"/>
              </a:spcBef>
              <a:buFontTx/>
              <a:buChar char="-"/>
            </a:pPr>
            <a:endParaRPr lang="en-US" altLang="en-US" dirty="0" smtClean="0"/>
          </a:p>
        </p:txBody>
      </p:sp>
      <p:sp>
        <p:nvSpPr>
          <p:cNvPr id="10445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900">
                <a:solidFill>
                  <a:schemeClr val="tx1"/>
                </a:solidFill>
                <a:latin typeface="Calibri" panose="020F0502020204030204" pitchFamily="34" charset="0"/>
                <a:ea typeface="MS PGothic" panose="020B0600070205080204" pitchFamily="34" charset="-128"/>
              </a:defRPr>
            </a:lvl1pPr>
            <a:lvl2pPr marL="760632" indent="-292551" eaLnBrk="0" hangingPunct="0">
              <a:defRPr sz="4900">
                <a:solidFill>
                  <a:schemeClr val="tx1"/>
                </a:solidFill>
                <a:latin typeface="Calibri" panose="020F0502020204030204" pitchFamily="34" charset="0"/>
                <a:ea typeface="MS PGothic" panose="020B0600070205080204" pitchFamily="34" charset="-128"/>
              </a:defRPr>
            </a:lvl2pPr>
            <a:lvl3pPr marL="1170203" indent="-234041" eaLnBrk="0" hangingPunct="0">
              <a:defRPr sz="4900">
                <a:solidFill>
                  <a:schemeClr val="tx1"/>
                </a:solidFill>
                <a:latin typeface="Calibri" panose="020F0502020204030204" pitchFamily="34" charset="0"/>
                <a:ea typeface="MS PGothic" panose="020B0600070205080204" pitchFamily="34" charset="-128"/>
              </a:defRPr>
            </a:lvl3pPr>
            <a:lvl4pPr marL="1638285" indent="-234041" eaLnBrk="0" hangingPunct="0">
              <a:defRPr sz="4900">
                <a:solidFill>
                  <a:schemeClr val="tx1"/>
                </a:solidFill>
                <a:latin typeface="Calibri" panose="020F0502020204030204" pitchFamily="34" charset="0"/>
                <a:ea typeface="MS PGothic" panose="020B0600070205080204" pitchFamily="34" charset="-128"/>
              </a:defRPr>
            </a:lvl4pPr>
            <a:lvl5pPr marL="2106366" indent="-234041" eaLnBrk="0" hangingPunct="0">
              <a:defRPr sz="4900">
                <a:solidFill>
                  <a:schemeClr val="tx1"/>
                </a:solidFill>
                <a:latin typeface="Calibri" panose="020F0502020204030204" pitchFamily="34" charset="0"/>
                <a:ea typeface="MS PGothic" panose="020B0600070205080204" pitchFamily="34" charset="-128"/>
              </a:defRPr>
            </a:lvl5pPr>
            <a:lvl6pPr marL="2574447" indent="-234041" defTabSz="1253093" eaLnBrk="0" fontAlgn="base" hangingPunct="0">
              <a:spcBef>
                <a:spcPct val="0"/>
              </a:spcBef>
              <a:spcAft>
                <a:spcPct val="0"/>
              </a:spcAft>
              <a:defRPr sz="4900">
                <a:solidFill>
                  <a:schemeClr val="tx1"/>
                </a:solidFill>
                <a:latin typeface="Calibri" panose="020F0502020204030204" pitchFamily="34" charset="0"/>
                <a:ea typeface="MS PGothic" panose="020B0600070205080204" pitchFamily="34" charset="-128"/>
              </a:defRPr>
            </a:lvl6pPr>
            <a:lvl7pPr marL="3042529" indent="-234041" defTabSz="1253093" eaLnBrk="0" fontAlgn="base" hangingPunct="0">
              <a:spcBef>
                <a:spcPct val="0"/>
              </a:spcBef>
              <a:spcAft>
                <a:spcPct val="0"/>
              </a:spcAft>
              <a:defRPr sz="4900">
                <a:solidFill>
                  <a:schemeClr val="tx1"/>
                </a:solidFill>
                <a:latin typeface="Calibri" panose="020F0502020204030204" pitchFamily="34" charset="0"/>
                <a:ea typeface="MS PGothic" panose="020B0600070205080204" pitchFamily="34" charset="-128"/>
              </a:defRPr>
            </a:lvl7pPr>
            <a:lvl8pPr marL="3510610" indent="-234041" defTabSz="1253093" eaLnBrk="0" fontAlgn="base" hangingPunct="0">
              <a:spcBef>
                <a:spcPct val="0"/>
              </a:spcBef>
              <a:spcAft>
                <a:spcPct val="0"/>
              </a:spcAft>
              <a:defRPr sz="4900">
                <a:solidFill>
                  <a:schemeClr val="tx1"/>
                </a:solidFill>
                <a:latin typeface="Calibri" panose="020F0502020204030204" pitchFamily="34" charset="0"/>
                <a:ea typeface="MS PGothic" panose="020B0600070205080204" pitchFamily="34" charset="-128"/>
              </a:defRPr>
            </a:lvl8pPr>
            <a:lvl9pPr marL="3978692" indent="-234041" defTabSz="1253093" eaLnBrk="0" fontAlgn="base" hangingPunct="0">
              <a:spcBef>
                <a:spcPct val="0"/>
              </a:spcBef>
              <a:spcAft>
                <a:spcPct val="0"/>
              </a:spcAft>
              <a:defRPr sz="4900">
                <a:solidFill>
                  <a:schemeClr val="tx1"/>
                </a:solidFill>
                <a:latin typeface="Calibri" panose="020F0502020204030204" pitchFamily="34" charset="0"/>
                <a:ea typeface="MS PGothic" panose="020B0600070205080204" pitchFamily="34" charset="-128"/>
              </a:defRPr>
            </a:lvl9pPr>
          </a:lstStyle>
          <a:p>
            <a:pPr eaLnBrk="1" hangingPunct="1"/>
            <a:fld id="{CC2027BF-7A88-44F5-98DD-ECA0A240D8B5}" type="slidenum">
              <a:rPr lang="en-US" altLang="en-US" sz="1200"/>
              <a:pPr eaLnBrk="1" hangingPunct="1"/>
              <a:t>9</a:t>
            </a:fld>
            <a:endParaRPr lang="en-US" altLang="en-US" sz="1200"/>
          </a:p>
        </p:txBody>
      </p:sp>
    </p:spTree>
    <p:extLst>
      <p:ext uri="{BB962C8B-B14F-4D97-AF65-F5344CB8AC3E}">
        <p14:creationId xmlns:p14="http://schemas.microsoft.com/office/powerpoint/2010/main" val="35113249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057400" y="4794937"/>
            <a:ext cx="23317200" cy="3308577"/>
          </a:xfrm>
        </p:spPr>
        <p:txBody>
          <a:bodyPr/>
          <a:lstStyle/>
          <a:p>
            <a:r>
              <a:rPr lang="en-US" smtClean="0"/>
              <a:t>Click to edit Master title style</a:t>
            </a:r>
            <a:endParaRPr lang="en-US"/>
          </a:p>
        </p:txBody>
      </p:sp>
      <p:sp>
        <p:nvSpPr>
          <p:cNvPr id="3" name="Subtitle 2"/>
          <p:cNvSpPr>
            <a:spLocks noGrp="1"/>
          </p:cNvSpPr>
          <p:nvPr>
            <p:ph type="subTitle" idx="1"/>
          </p:nvPr>
        </p:nvSpPr>
        <p:spPr>
          <a:xfrm>
            <a:off x="4114800" y="8746649"/>
            <a:ext cx="19202400" cy="3944567"/>
          </a:xfrm>
        </p:spPr>
        <p:txBody>
          <a:bodyPr/>
          <a:lstStyle>
            <a:lvl1pPr marL="0" indent="0" algn="ctr">
              <a:buNone/>
              <a:defRPr>
                <a:solidFill>
                  <a:schemeClr val="tx1">
                    <a:tint val="75000"/>
                  </a:schemeClr>
                </a:solidFill>
              </a:defRPr>
            </a:lvl1pPr>
            <a:lvl2pPr marL="1224747" indent="0" algn="ctr">
              <a:buNone/>
              <a:defRPr>
                <a:solidFill>
                  <a:schemeClr val="tx1">
                    <a:tint val="75000"/>
                  </a:schemeClr>
                </a:solidFill>
              </a:defRPr>
            </a:lvl2pPr>
            <a:lvl3pPr marL="2449495" indent="0" algn="ctr">
              <a:buNone/>
              <a:defRPr>
                <a:solidFill>
                  <a:schemeClr val="tx1">
                    <a:tint val="75000"/>
                  </a:schemeClr>
                </a:solidFill>
              </a:defRPr>
            </a:lvl3pPr>
            <a:lvl4pPr marL="3674242" indent="0" algn="ctr">
              <a:buNone/>
              <a:defRPr>
                <a:solidFill>
                  <a:schemeClr val="tx1">
                    <a:tint val="75000"/>
                  </a:schemeClr>
                </a:solidFill>
              </a:defRPr>
            </a:lvl4pPr>
            <a:lvl5pPr marL="4898989" indent="0" algn="ctr">
              <a:buNone/>
              <a:defRPr>
                <a:solidFill>
                  <a:schemeClr val="tx1">
                    <a:tint val="75000"/>
                  </a:schemeClr>
                </a:solidFill>
              </a:defRPr>
            </a:lvl5pPr>
            <a:lvl6pPr marL="6123737" indent="0" algn="ctr">
              <a:buNone/>
              <a:defRPr>
                <a:solidFill>
                  <a:schemeClr val="tx1">
                    <a:tint val="75000"/>
                  </a:schemeClr>
                </a:solidFill>
              </a:defRPr>
            </a:lvl6pPr>
            <a:lvl7pPr marL="7348484" indent="0" algn="ctr">
              <a:buNone/>
              <a:defRPr>
                <a:solidFill>
                  <a:schemeClr val="tx1">
                    <a:tint val="75000"/>
                  </a:schemeClr>
                </a:solidFill>
              </a:defRPr>
            </a:lvl7pPr>
            <a:lvl8pPr marL="8573232" indent="0" algn="ctr">
              <a:buNone/>
              <a:defRPr>
                <a:solidFill>
                  <a:schemeClr val="tx1">
                    <a:tint val="75000"/>
                  </a:schemeClr>
                </a:solidFill>
              </a:defRPr>
            </a:lvl8pPr>
            <a:lvl9pPr marL="979797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5E408C7C-F0AD-4381-91BE-94B38F930862}" type="datetimeFigureOut">
              <a:rPr lang="en-US" altLang="en-US"/>
              <a:pPr/>
              <a:t>2/26/2018</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03D97A9F-B71E-4953-AE2E-9C13EE8B02F2}" type="slidenum">
              <a:rPr lang="en-US" altLang="en-US"/>
              <a:pPr/>
              <a:t>‹#›</a:t>
            </a:fld>
            <a:endParaRPr lang="en-US" altLang="en-US"/>
          </a:p>
        </p:txBody>
      </p:sp>
    </p:spTree>
    <p:extLst>
      <p:ext uri="{BB962C8B-B14F-4D97-AF65-F5344CB8AC3E}">
        <p14:creationId xmlns:p14="http://schemas.microsoft.com/office/powerpoint/2010/main" val="41704395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C7278F43-763B-4406-9DF5-0292EF215C4F}" type="datetimeFigureOut">
              <a:rPr lang="en-US" altLang="en-US"/>
              <a:pPr/>
              <a:t>2/26/2018</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49345CB-C365-46FF-9566-29CFA07F1BA3}" type="slidenum">
              <a:rPr lang="en-US" altLang="en-US"/>
              <a:pPr/>
              <a:t>‹#›</a:t>
            </a:fld>
            <a:endParaRPr lang="en-US" altLang="en-US"/>
          </a:p>
        </p:txBody>
      </p:sp>
    </p:spTree>
    <p:extLst>
      <p:ext uri="{BB962C8B-B14F-4D97-AF65-F5344CB8AC3E}">
        <p14:creationId xmlns:p14="http://schemas.microsoft.com/office/powerpoint/2010/main" val="40692550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664600" y="1389889"/>
            <a:ext cx="18516600" cy="2964142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114800" y="1389889"/>
            <a:ext cx="55092600" cy="2964142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1FC2DA90-5437-4D29-8285-020C642AF08A}" type="datetimeFigureOut">
              <a:rPr lang="en-US" altLang="en-US"/>
              <a:pPr/>
              <a:t>2/26/2018</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6B0C425-4250-452E-A2A4-479E82D664FC}" type="slidenum">
              <a:rPr lang="en-US" altLang="en-US"/>
              <a:pPr/>
              <a:t>‹#›</a:t>
            </a:fld>
            <a:endParaRPr lang="en-US" altLang="en-US"/>
          </a:p>
        </p:txBody>
      </p:sp>
    </p:spTree>
    <p:extLst>
      <p:ext uri="{BB962C8B-B14F-4D97-AF65-F5344CB8AC3E}">
        <p14:creationId xmlns:p14="http://schemas.microsoft.com/office/powerpoint/2010/main" val="4142140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13818936-D271-414B-B375-5EAC2BF0CE71}" type="datetimeFigureOut">
              <a:rPr lang="en-US" altLang="en-US"/>
              <a:pPr/>
              <a:t>2/26/2018</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3A6FA4E9-3802-4FD8-AB9D-5595DA5CB775}" type="slidenum">
              <a:rPr lang="en-US" altLang="en-US"/>
              <a:pPr/>
              <a:t>‹#›</a:t>
            </a:fld>
            <a:endParaRPr lang="en-US" altLang="en-US"/>
          </a:p>
        </p:txBody>
      </p:sp>
    </p:spTree>
    <p:extLst>
      <p:ext uri="{BB962C8B-B14F-4D97-AF65-F5344CB8AC3E}">
        <p14:creationId xmlns:p14="http://schemas.microsoft.com/office/powerpoint/2010/main" val="35103995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166939" y="9918587"/>
            <a:ext cx="23317200" cy="3065615"/>
          </a:xfrm>
        </p:spPr>
        <p:txBody>
          <a:bodyPr anchor="t"/>
          <a:lstStyle>
            <a:lvl1pPr algn="l">
              <a:defRPr sz="10700" b="1" cap="all"/>
            </a:lvl1pPr>
          </a:lstStyle>
          <a:p>
            <a:r>
              <a:rPr lang="en-US" smtClean="0"/>
              <a:t>Click to edit Master title style</a:t>
            </a:r>
            <a:endParaRPr lang="en-US"/>
          </a:p>
        </p:txBody>
      </p:sp>
      <p:sp>
        <p:nvSpPr>
          <p:cNvPr id="3" name="Text Placeholder 2"/>
          <p:cNvSpPr>
            <a:spLocks noGrp="1"/>
          </p:cNvSpPr>
          <p:nvPr>
            <p:ph type="body" idx="1"/>
          </p:nvPr>
        </p:nvSpPr>
        <p:spPr>
          <a:xfrm>
            <a:off x="2166939" y="6542124"/>
            <a:ext cx="23317200" cy="3376463"/>
          </a:xfrm>
        </p:spPr>
        <p:txBody>
          <a:bodyPr anchor="b"/>
          <a:lstStyle>
            <a:lvl1pPr marL="0" indent="0">
              <a:buNone/>
              <a:defRPr sz="5400">
                <a:solidFill>
                  <a:schemeClr val="tx1">
                    <a:tint val="75000"/>
                  </a:schemeClr>
                </a:solidFill>
              </a:defRPr>
            </a:lvl1pPr>
            <a:lvl2pPr marL="1224747" indent="0">
              <a:buNone/>
              <a:defRPr sz="4800">
                <a:solidFill>
                  <a:schemeClr val="tx1">
                    <a:tint val="75000"/>
                  </a:schemeClr>
                </a:solidFill>
              </a:defRPr>
            </a:lvl2pPr>
            <a:lvl3pPr marL="2449495" indent="0">
              <a:buNone/>
              <a:defRPr sz="4300">
                <a:solidFill>
                  <a:schemeClr val="tx1">
                    <a:tint val="75000"/>
                  </a:schemeClr>
                </a:solidFill>
              </a:defRPr>
            </a:lvl3pPr>
            <a:lvl4pPr marL="3674242" indent="0">
              <a:buNone/>
              <a:defRPr sz="3800">
                <a:solidFill>
                  <a:schemeClr val="tx1">
                    <a:tint val="75000"/>
                  </a:schemeClr>
                </a:solidFill>
              </a:defRPr>
            </a:lvl4pPr>
            <a:lvl5pPr marL="4898989" indent="0">
              <a:buNone/>
              <a:defRPr sz="3800">
                <a:solidFill>
                  <a:schemeClr val="tx1">
                    <a:tint val="75000"/>
                  </a:schemeClr>
                </a:solidFill>
              </a:defRPr>
            </a:lvl5pPr>
            <a:lvl6pPr marL="6123737" indent="0">
              <a:buNone/>
              <a:defRPr sz="3800">
                <a:solidFill>
                  <a:schemeClr val="tx1">
                    <a:tint val="75000"/>
                  </a:schemeClr>
                </a:solidFill>
              </a:defRPr>
            </a:lvl6pPr>
            <a:lvl7pPr marL="7348484" indent="0">
              <a:buNone/>
              <a:defRPr sz="3800">
                <a:solidFill>
                  <a:schemeClr val="tx1">
                    <a:tint val="75000"/>
                  </a:schemeClr>
                </a:solidFill>
              </a:defRPr>
            </a:lvl7pPr>
            <a:lvl8pPr marL="8573232" indent="0">
              <a:buNone/>
              <a:defRPr sz="3800">
                <a:solidFill>
                  <a:schemeClr val="tx1">
                    <a:tint val="75000"/>
                  </a:schemeClr>
                </a:solidFill>
              </a:defRPr>
            </a:lvl8pPr>
            <a:lvl9pPr marL="9797979" indent="0">
              <a:buNone/>
              <a:defRPr sz="38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2FD656B9-139B-4F8B-B2F8-5B890853A6A6}" type="datetimeFigureOut">
              <a:rPr lang="en-US" altLang="en-US"/>
              <a:pPr/>
              <a:t>2/26/2018</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D40A2223-4354-4602-9CDA-8A2AEE55E9AC}" type="slidenum">
              <a:rPr lang="en-US" altLang="en-US"/>
              <a:pPr/>
              <a:t>‹#›</a:t>
            </a:fld>
            <a:endParaRPr lang="en-US" altLang="en-US"/>
          </a:p>
        </p:txBody>
      </p:sp>
    </p:spTree>
    <p:extLst>
      <p:ext uri="{BB962C8B-B14F-4D97-AF65-F5344CB8AC3E}">
        <p14:creationId xmlns:p14="http://schemas.microsoft.com/office/powerpoint/2010/main" val="4112907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114800" y="8107087"/>
            <a:ext cx="36804600" cy="22924224"/>
          </a:xfrm>
        </p:spPr>
        <p:txBody>
          <a:bodyPr/>
          <a:lstStyle>
            <a:lvl1pPr>
              <a:defRPr sz="7500"/>
            </a:lvl1pPr>
            <a:lvl2pPr>
              <a:defRPr sz="6400"/>
            </a:lvl2pPr>
            <a:lvl3pPr>
              <a:defRPr sz="5400"/>
            </a:lvl3pPr>
            <a:lvl4pPr>
              <a:defRPr sz="4800"/>
            </a:lvl4pPr>
            <a:lvl5pPr>
              <a:defRPr sz="4800"/>
            </a:lvl5pPr>
            <a:lvl6pPr>
              <a:defRPr sz="4800"/>
            </a:lvl6pPr>
            <a:lvl7pPr>
              <a:defRPr sz="4800"/>
            </a:lvl7pPr>
            <a:lvl8pPr>
              <a:defRPr sz="4800"/>
            </a:lvl8pPr>
            <a:lvl9pPr>
              <a:defRPr sz="4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1376600" y="8107087"/>
            <a:ext cx="36804600" cy="22924224"/>
          </a:xfrm>
        </p:spPr>
        <p:txBody>
          <a:bodyPr/>
          <a:lstStyle>
            <a:lvl1pPr>
              <a:defRPr sz="7500"/>
            </a:lvl1pPr>
            <a:lvl2pPr>
              <a:defRPr sz="6400"/>
            </a:lvl2pPr>
            <a:lvl3pPr>
              <a:defRPr sz="5400"/>
            </a:lvl3pPr>
            <a:lvl4pPr>
              <a:defRPr sz="4800"/>
            </a:lvl4pPr>
            <a:lvl5pPr>
              <a:defRPr sz="4800"/>
            </a:lvl5pPr>
            <a:lvl6pPr>
              <a:defRPr sz="4800"/>
            </a:lvl6pPr>
            <a:lvl7pPr>
              <a:defRPr sz="4800"/>
            </a:lvl7pPr>
            <a:lvl8pPr>
              <a:defRPr sz="4800"/>
            </a:lvl8pPr>
            <a:lvl9pPr>
              <a:defRPr sz="4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D65F4635-ED54-416C-A095-472B6CADAFEA}" type="datetimeFigureOut">
              <a:rPr lang="en-US" altLang="en-US"/>
              <a:pPr/>
              <a:t>2/26/2018</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4CE1C819-CFC3-4948-AE1F-985C0AF57CD6}" type="slidenum">
              <a:rPr lang="en-US" altLang="en-US"/>
              <a:pPr/>
              <a:t>‹#›</a:t>
            </a:fld>
            <a:endParaRPr lang="en-US" altLang="en-US"/>
          </a:p>
        </p:txBody>
      </p:sp>
    </p:spTree>
    <p:extLst>
      <p:ext uri="{BB962C8B-B14F-4D97-AF65-F5344CB8AC3E}">
        <p14:creationId xmlns:p14="http://schemas.microsoft.com/office/powerpoint/2010/main" val="29635252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18126"/>
            <a:ext cx="24688800" cy="2572544"/>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371600" y="3455070"/>
            <a:ext cx="12120564" cy="1439909"/>
          </a:xfrm>
        </p:spPr>
        <p:txBody>
          <a:bodyPr anchor="b"/>
          <a:lstStyle>
            <a:lvl1pPr marL="0" indent="0">
              <a:buNone/>
              <a:defRPr sz="6400" b="1"/>
            </a:lvl1pPr>
            <a:lvl2pPr marL="1224747" indent="0">
              <a:buNone/>
              <a:defRPr sz="5400" b="1"/>
            </a:lvl2pPr>
            <a:lvl3pPr marL="2449495" indent="0">
              <a:buNone/>
              <a:defRPr sz="4800" b="1"/>
            </a:lvl3pPr>
            <a:lvl4pPr marL="3674242" indent="0">
              <a:buNone/>
              <a:defRPr sz="4300" b="1"/>
            </a:lvl4pPr>
            <a:lvl5pPr marL="4898989" indent="0">
              <a:buNone/>
              <a:defRPr sz="4300" b="1"/>
            </a:lvl5pPr>
            <a:lvl6pPr marL="6123737" indent="0">
              <a:buNone/>
              <a:defRPr sz="4300" b="1"/>
            </a:lvl6pPr>
            <a:lvl7pPr marL="7348484" indent="0">
              <a:buNone/>
              <a:defRPr sz="4300" b="1"/>
            </a:lvl7pPr>
            <a:lvl8pPr marL="8573232" indent="0">
              <a:buNone/>
              <a:defRPr sz="4300" b="1"/>
            </a:lvl8pPr>
            <a:lvl9pPr marL="9797979" indent="0">
              <a:buNone/>
              <a:defRPr sz="4300" b="1"/>
            </a:lvl9pPr>
          </a:lstStyle>
          <a:p>
            <a:pPr lvl="0"/>
            <a:r>
              <a:rPr lang="en-US" smtClean="0"/>
              <a:t>Click to edit Master text styles</a:t>
            </a:r>
          </a:p>
        </p:txBody>
      </p:sp>
      <p:sp>
        <p:nvSpPr>
          <p:cNvPr id="4" name="Content Placeholder 3"/>
          <p:cNvSpPr>
            <a:spLocks noGrp="1"/>
          </p:cNvSpPr>
          <p:nvPr>
            <p:ph sz="half" idx="2"/>
          </p:nvPr>
        </p:nvSpPr>
        <p:spPr>
          <a:xfrm>
            <a:off x="1371600" y="4894979"/>
            <a:ext cx="12120564" cy="8893142"/>
          </a:xfrm>
        </p:spPr>
        <p:txBody>
          <a:bodyPr/>
          <a:lstStyle>
            <a:lvl1pPr>
              <a:defRPr sz="6400"/>
            </a:lvl1pPr>
            <a:lvl2pPr>
              <a:defRPr sz="5400"/>
            </a:lvl2pPr>
            <a:lvl3pPr>
              <a:defRPr sz="4800"/>
            </a:lvl3pPr>
            <a:lvl4pPr>
              <a:defRPr sz="4300"/>
            </a:lvl4pPr>
            <a:lvl5pPr>
              <a:defRPr sz="4300"/>
            </a:lvl5pPr>
            <a:lvl6pPr>
              <a:defRPr sz="4300"/>
            </a:lvl6pPr>
            <a:lvl7pPr>
              <a:defRPr sz="4300"/>
            </a:lvl7pPr>
            <a:lvl8pPr>
              <a:defRPr sz="4300"/>
            </a:lvl8pPr>
            <a:lvl9pPr>
              <a:defRPr sz="4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3935077" y="3455070"/>
            <a:ext cx="12125325" cy="1439909"/>
          </a:xfrm>
        </p:spPr>
        <p:txBody>
          <a:bodyPr anchor="b"/>
          <a:lstStyle>
            <a:lvl1pPr marL="0" indent="0">
              <a:buNone/>
              <a:defRPr sz="6400" b="1"/>
            </a:lvl1pPr>
            <a:lvl2pPr marL="1224747" indent="0">
              <a:buNone/>
              <a:defRPr sz="5400" b="1"/>
            </a:lvl2pPr>
            <a:lvl3pPr marL="2449495" indent="0">
              <a:buNone/>
              <a:defRPr sz="4800" b="1"/>
            </a:lvl3pPr>
            <a:lvl4pPr marL="3674242" indent="0">
              <a:buNone/>
              <a:defRPr sz="4300" b="1"/>
            </a:lvl4pPr>
            <a:lvl5pPr marL="4898989" indent="0">
              <a:buNone/>
              <a:defRPr sz="4300" b="1"/>
            </a:lvl5pPr>
            <a:lvl6pPr marL="6123737" indent="0">
              <a:buNone/>
              <a:defRPr sz="4300" b="1"/>
            </a:lvl6pPr>
            <a:lvl7pPr marL="7348484" indent="0">
              <a:buNone/>
              <a:defRPr sz="4300" b="1"/>
            </a:lvl7pPr>
            <a:lvl8pPr marL="8573232" indent="0">
              <a:buNone/>
              <a:defRPr sz="4300" b="1"/>
            </a:lvl8pPr>
            <a:lvl9pPr marL="9797979" indent="0">
              <a:buNone/>
              <a:defRPr sz="4300" b="1"/>
            </a:lvl9pPr>
          </a:lstStyle>
          <a:p>
            <a:pPr lvl="0"/>
            <a:r>
              <a:rPr lang="en-US" smtClean="0"/>
              <a:t>Click to edit Master text styles</a:t>
            </a:r>
          </a:p>
        </p:txBody>
      </p:sp>
      <p:sp>
        <p:nvSpPr>
          <p:cNvPr id="6" name="Content Placeholder 5"/>
          <p:cNvSpPr>
            <a:spLocks noGrp="1"/>
          </p:cNvSpPr>
          <p:nvPr>
            <p:ph sz="quarter" idx="4"/>
          </p:nvPr>
        </p:nvSpPr>
        <p:spPr>
          <a:xfrm>
            <a:off x="13935077" y="4894979"/>
            <a:ext cx="12125325" cy="8893142"/>
          </a:xfrm>
        </p:spPr>
        <p:txBody>
          <a:bodyPr/>
          <a:lstStyle>
            <a:lvl1pPr>
              <a:defRPr sz="6400"/>
            </a:lvl1pPr>
            <a:lvl2pPr>
              <a:defRPr sz="5400"/>
            </a:lvl2pPr>
            <a:lvl3pPr>
              <a:defRPr sz="4800"/>
            </a:lvl3pPr>
            <a:lvl4pPr>
              <a:defRPr sz="4300"/>
            </a:lvl4pPr>
            <a:lvl5pPr>
              <a:defRPr sz="4300"/>
            </a:lvl5pPr>
            <a:lvl6pPr>
              <a:defRPr sz="4300"/>
            </a:lvl6pPr>
            <a:lvl7pPr>
              <a:defRPr sz="4300"/>
            </a:lvl7pPr>
            <a:lvl8pPr>
              <a:defRPr sz="4300"/>
            </a:lvl8pPr>
            <a:lvl9pPr>
              <a:defRPr sz="4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AC851260-9A9A-4E15-B564-306DA8459668}" type="datetimeFigureOut">
              <a:rPr lang="en-US" altLang="en-US"/>
              <a:pPr/>
              <a:t>2/26/2018</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7FF2F8DF-E888-47FC-A02D-87B3E6574C11}" type="slidenum">
              <a:rPr lang="en-US" altLang="en-US"/>
              <a:pPr/>
              <a:t>‹#›</a:t>
            </a:fld>
            <a:endParaRPr lang="en-US" altLang="en-US"/>
          </a:p>
        </p:txBody>
      </p:sp>
    </p:spTree>
    <p:extLst>
      <p:ext uri="{BB962C8B-B14F-4D97-AF65-F5344CB8AC3E}">
        <p14:creationId xmlns:p14="http://schemas.microsoft.com/office/powerpoint/2010/main" val="26036131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D2A6184F-ECF2-49AA-B23A-D6A0A8972045}" type="datetimeFigureOut">
              <a:rPr lang="en-US" altLang="en-US"/>
              <a:pPr/>
              <a:t>2/26/2018</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6A04A356-B89C-4417-A577-32A810ADA8DD}" type="slidenum">
              <a:rPr lang="en-US" altLang="en-US"/>
              <a:pPr/>
              <a:t>‹#›</a:t>
            </a:fld>
            <a:endParaRPr lang="en-US" altLang="en-US"/>
          </a:p>
        </p:txBody>
      </p:sp>
    </p:spTree>
    <p:extLst>
      <p:ext uri="{BB962C8B-B14F-4D97-AF65-F5344CB8AC3E}">
        <p14:creationId xmlns:p14="http://schemas.microsoft.com/office/powerpoint/2010/main" val="5360170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809C92DE-A44F-459B-909A-A2DB4582906A}" type="datetimeFigureOut">
              <a:rPr lang="en-US" altLang="en-US"/>
              <a:pPr/>
              <a:t>2/26/2018</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E3AC43E3-EC44-460B-AF37-B6C06E1F9A57}" type="slidenum">
              <a:rPr lang="en-US" altLang="en-US"/>
              <a:pPr/>
              <a:t>‹#›</a:t>
            </a:fld>
            <a:endParaRPr lang="en-US" altLang="en-US"/>
          </a:p>
        </p:txBody>
      </p:sp>
    </p:spTree>
    <p:extLst>
      <p:ext uri="{BB962C8B-B14F-4D97-AF65-F5344CB8AC3E}">
        <p14:creationId xmlns:p14="http://schemas.microsoft.com/office/powerpoint/2010/main" val="18664647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71602" y="614552"/>
            <a:ext cx="9024939" cy="2615420"/>
          </a:xfrm>
        </p:spPr>
        <p:txBody>
          <a:bodyPr anchor="b"/>
          <a:lstStyle>
            <a:lvl1pPr algn="l">
              <a:defRPr sz="5400" b="1"/>
            </a:lvl1pPr>
          </a:lstStyle>
          <a:p>
            <a:r>
              <a:rPr lang="en-US" smtClean="0"/>
              <a:t>Click to edit Master title style</a:t>
            </a:r>
            <a:endParaRPr lang="en-US"/>
          </a:p>
        </p:txBody>
      </p:sp>
      <p:sp>
        <p:nvSpPr>
          <p:cNvPr id="3" name="Content Placeholder 2"/>
          <p:cNvSpPr>
            <a:spLocks noGrp="1"/>
          </p:cNvSpPr>
          <p:nvPr>
            <p:ph idx="1"/>
          </p:nvPr>
        </p:nvSpPr>
        <p:spPr>
          <a:xfrm>
            <a:off x="10725150" y="614553"/>
            <a:ext cx="15335250" cy="13173569"/>
          </a:xfrm>
        </p:spPr>
        <p:txBody>
          <a:bodyPr/>
          <a:lstStyle>
            <a:lvl1pPr>
              <a:defRPr sz="8600"/>
            </a:lvl1pPr>
            <a:lvl2pPr>
              <a:defRPr sz="7500"/>
            </a:lvl2pPr>
            <a:lvl3pPr>
              <a:defRPr sz="6400"/>
            </a:lvl3pPr>
            <a:lvl4pPr>
              <a:defRPr sz="5400"/>
            </a:lvl4pPr>
            <a:lvl5pPr>
              <a:defRPr sz="5400"/>
            </a:lvl5pPr>
            <a:lvl6pPr>
              <a:defRPr sz="5400"/>
            </a:lvl6pPr>
            <a:lvl7pPr>
              <a:defRPr sz="5400"/>
            </a:lvl7pPr>
            <a:lvl8pPr>
              <a:defRPr sz="5400"/>
            </a:lvl8pPr>
            <a:lvl9pPr>
              <a:defRPr sz="5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371602" y="3229973"/>
            <a:ext cx="9024939" cy="10558150"/>
          </a:xfrm>
        </p:spPr>
        <p:txBody>
          <a:bodyPr/>
          <a:lstStyle>
            <a:lvl1pPr marL="0" indent="0">
              <a:buNone/>
              <a:defRPr sz="3800"/>
            </a:lvl1pPr>
            <a:lvl2pPr marL="1224747" indent="0">
              <a:buNone/>
              <a:defRPr sz="3200"/>
            </a:lvl2pPr>
            <a:lvl3pPr marL="2449495" indent="0">
              <a:buNone/>
              <a:defRPr sz="2700"/>
            </a:lvl3pPr>
            <a:lvl4pPr marL="3674242" indent="0">
              <a:buNone/>
              <a:defRPr sz="2400"/>
            </a:lvl4pPr>
            <a:lvl5pPr marL="4898989" indent="0">
              <a:buNone/>
              <a:defRPr sz="2400"/>
            </a:lvl5pPr>
            <a:lvl6pPr marL="6123737" indent="0">
              <a:buNone/>
              <a:defRPr sz="2400"/>
            </a:lvl6pPr>
            <a:lvl7pPr marL="7348484" indent="0">
              <a:buNone/>
              <a:defRPr sz="2400"/>
            </a:lvl7pPr>
            <a:lvl8pPr marL="8573232" indent="0">
              <a:buNone/>
              <a:defRPr sz="2400"/>
            </a:lvl8pPr>
            <a:lvl9pPr marL="9797979" indent="0">
              <a:buNone/>
              <a:defRPr sz="24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D4A16EFA-9738-4B66-91CE-A1767CB8EF03}" type="datetimeFigureOut">
              <a:rPr lang="en-US" altLang="en-US"/>
              <a:pPr/>
              <a:t>2/26/2018</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35FA0F23-7EBE-487D-8D43-D07DB736571E}" type="slidenum">
              <a:rPr lang="en-US" altLang="en-US"/>
              <a:pPr/>
              <a:t>‹#›</a:t>
            </a:fld>
            <a:endParaRPr lang="en-US" altLang="en-US"/>
          </a:p>
        </p:txBody>
      </p:sp>
    </p:spTree>
    <p:extLst>
      <p:ext uri="{BB962C8B-B14F-4D97-AF65-F5344CB8AC3E}">
        <p14:creationId xmlns:p14="http://schemas.microsoft.com/office/powerpoint/2010/main" val="15048768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76864" y="10804684"/>
            <a:ext cx="16459200" cy="1275554"/>
          </a:xfrm>
        </p:spPr>
        <p:txBody>
          <a:bodyPr anchor="b"/>
          <a:lstStyle>
            <a:lvl1pPr algn="l">
              <a:defRPr sz="5400" b="1"/>
            </a:lvl1pPr>
          </a:lstStyle>
          <a:p>
            <a:r>
              <a:rPr lang="en-US" smtClean="0"/>
              <a:t>Click to edit Master title style</a:t>
            </a:r>
            <a:endParaRPr lang="en-US"/>
          </a:p>
        </p:txBody>
      </p:sp>
      <p:sp>
        <p:nvSpPr>
          <p:cNvPr id="3" name="Picture Placeholder 2"/>
          <p:cNvSpPr>
            <a:spLocks noGrp="1"/>
          </p:cNvSpPr>
          <p:nvPr>
            <p:ph type="pic" idx="1"/>
          </p:nvPr>
        </p:nvSpPr>
        <p:spPr>
          <a:xfrm>
            <a:off x="5376864" y="1379169"/>
            <a:ext cx="16459200" cy="9261158"/>
          </a:xfrm>
        </p:spPr>
        <p:txBody>
          <a:bodyPr rtlCol="0">
            <a:normAutofit/>
          </a:bodyPr>
          <a:lstStyle>
            <a:lvl1pPr marL="0" indent="0">
              <a:buNone/>
              <a:defRPr sz="8600"/>
            </a:lvl1pPr>
            <a:lvl2pPr marL="1224747" indent="0">
              <a:buNone/>
              <a:defRPr sz="7500"/>
            </a:lvl2pPr>
            <a:lvl3pPr marL="2449495" indent="0">
              <a:buNone/>
              <a:defRPr sz="6400"/>
            </a:lvl3pPr>
            <a:lvl4pPr marL="3674242" indent="0">
              <a:buNone/>
              <a:defRPr sz="5400"/>
            </a:lvl4pPr>
            <a:lvl5pPr marL="4898989" indent="0">
              <a:buNone/>
              <a:defRPr sz="5400"/>
            </a:lvl5pPr>
            <a:lvl6pPr marL="6123737" indent="0">
              <a:buNone/>
              <a:defRPr sz="5400"/>
            </a:lvl6pPr>
            <a:lvl7pPr marL="7348484" indent="0">
              <a:buNone/>
              <a:defRPr sz="5400"/>
            </a:lvl7pPr>
            <a:lvl8pPr marL="8573232" indent="0">
              <a:buNone/>
              <a:defRPr sz="5400"/>
            </a:lvl8pPr>
            <a:lvl9pPr marL="9797979" indent="0">
              <a:buNone/>
              <a:defRPr sz="5400"/>
            </a:lvl9pPr>
          </a:lstStyle>
          <a:p>
            <a:pPr lvl="0"/>
            <a:endParaRPr lang="en-US" noProof="0" dirty="0"/>
          </a:p>
        </p:txBody>
      </p:sp>
      <p:sp>
        <p:nvSpPr>
          <p:cNvPr id="4" name="Text Placeholder 3"/>
          <p:cNvSpPr>
            <a:spLocks noGrp="1"/>
          </p:cNvSpPr>
          <p:nvPr>
            <p:ph type="body" sz="half" idx="2"/>
          </p:nvPr>
        </p:nvSpPr>
        <p:spPr>
          <a:xfrm>
            <a:off x="5376864" y="12080238"/>
            <a:ext cx="16459200" cy="1811498"/>
          </a:xfrm>
        </p:spPr>
        <p:txBody>
          <a:bodyPr/>
          <a:lstStyle>
            <a:lvl1pPr marL="0" indent="0">
              <a:buNone/>
              <a:defRPr sz="3800"/>
            </a:lvl1pPr>
            <a:lvl2pPr marL="1224747" indent="0">
              <a:buNone/>
              <a:defRPr sz="3200"/>
            </a:lvl2pPr>
            <a:lvl3pPr marL="2449495" indent="0">
              <a:buNone/>
              <a:defRPr sz="2700"/>
            </a:lvl3pPr>
            <a:lvl4pPr marL="3674242" indent="0">
              <a:buNone/>
              <a:defRPr sz="2400"/>
            </a:lvl4pPr>
            <a:lvl5pPr marL="4898989" indent="0">
              <a:buNone/>
              <a:defRPr sz="2400"/>
            </a:lvl5pPr>
            <a:lvl6pPr marL="6123737" indent="0">
              <a:buNone/>
              <a:defRPr sz="2400"/>
            </a:lvl6pPr>
            <a:lvl7pPr marL="7348484" indent="0">
              <a:buNone/>
              <a:defRPr sz="2400"/>
            </a:lvl7pPr>
            <a:lvl8pPr marL="8573232" indent="0">
              <a:buNone/>
              <a:defRPr sz="2400"/>
            </a:lvl8pPr>
            <a:lvl9pPr marL="9797979" indent="0">
              <a:buNone/>
              <a:defRPr sz="24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73B49877-CFAC-45DD-9815-5EDC90FB3FE3}" type="datetimeFigureOut">
              <a:rPr lang="en-US" altLang="en-US"/>
              <a:pPr/>
              <a:t>2/26/2018</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EB305C19-B0A1-4CF0-8C01-0EE5024D4D34}" type="slidenum">
              <a:rPr lang="en-US" altLang="en-US"/>
              <a:pPr/>
              <a:t>‹#›</a:t>
            </a:fld>
            <a:endParaRPr lang="en-US" altLang="en-US"/>
          </a:p>
        </p:txBody>
      </p:sp>
    </p:spTree>
    <p:extLst>
      <p:ext uri="{BB962C8B-B14F-4D97-AF65-F5344CB8AC3E}">
        <p14:creationId xmlns:p14="http://schemas.microsoft.com/office/powerpoint/2010/main" val="37874013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371600" y="617538"/>
            <a:ext cx="24688800" cy="2573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244949" tIns="122475" rIns="244949" bIns="122475"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1371600" y="3602038"/>
            <a:ext cx="24688800" cy="1018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244949" tIns="122475" rIns="244949" bIns="122475"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1371600" y="14306550"/>
            <a:ext cx="6400800" cy="820738"/>
          </a:xfrm>
          <a:prstGeom prst="rect">
            <a:avLst/>
          </a:prstGeom>
        </p:spPr>
        <p:txBody>
          <a:bodyPr vert="horz" wrap="square" lIns="244949" tIns="122475" rIns="244949" bIns="122475" numCol="1" anchor="ctr" anchorCtr="0" compatLnSpc="1">
            <a:prstTxWarp prst="textNoShape">
              <a:avLst/>
            </a:prstTxWarp>
          </a:bodyPr>
          <a:lstStyle>
            <a:lvl1pPr>
              <a:defRPr sz="3200">
                <a:solidFill>
                  <a:srgbClr val="898989"/>
                </a:solidFill>
              </a:defRPr>
            </a:lvl1pPr>
          </a:lstStyle>
          <a:p>
            <a:fld id="{EC95B798-EDC0-4E54-8FB1-6CCCE2BD5F0C}" type="datetimeFigureOut">
              <a:rPr lang="en-US" altLang="en-US"/>
              <a:pPr/>
              <a:t>2/26/2018</a:t>
            </a:fld>
            <a:endParaRPr lang="en-US" altLang="en-US"/>
          </a:p>
        </p:txBody>
      </p:sp>
      <p:sp>
        <p:nvSpPr>
          <p:cNvPr id="5" name="Footer Placeholder 4"/>
          <p:cNvSpPr>
            <a:spLocks noGrp="1"/>
          </p:cNvSpPr>
          <p:nvPr>
            <p:ph type="ftr" sz="quarter" idx="3"/>
          </p:nvPr>
        </p:nvSpPr>
        <p:spPr>
          <a:xfrm>
            <a:off x="9372600" y="14306550"/>
            <a:ext cx="8686800" cy="820738"/>
          </a:xfrm>
          <a:prstGeom prst="rect">
            <a:avLst/>
          </a:prstGeom>
        </p:spPr>
        <p:txBody>
          <a:bodyPr vert="horz" lIns="244949" tIns="122475" rIns="244949" bIns="122475" rtlCol="0" anchor="ctr"/>
          <a:lstStyle>
            <a:lvl1pPr algn="ctr" defTabSz="1224747" fontAlgn="auto">
              <a:spcBef>
                <a:spcPts val="0"/>
              </a:spcBef>
              <a:spcAft>
                <a:spcPts val="0"/>
              </a:spcAft>
              <a:defRPr sz="3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19659600" y="14306550"/>
            <a:ext cx="6400800" cy="820738"/>
          </a:xfrm>
          <a:prstGeom prst="rect">
            <a:avLst/>
          </a:prstGeom>
        </p:spPr>
        <p:txBody>
          <a:bodyPr vert="horz" wrap="square" lIns="244949" tIns="122475" rIns="244949" bIns="122475" numCol="1" anchor="ctr" anchorCtr="0" compatLnSpc="1">
            <a:prstTxWarp prst="textNoShape">
              <a:avLst/>
            </a:prstTxWarp>
          </a:bodyPr>
          <a:lstStyle>
            <a:lvl1pPr algn="r">
              <a:defRPr sz="3200">
                <a:solidFill>
                  <a:srgbClr val="898989"/>
                </a:solidFill>
              </a:defRPr>
            </a:lvl1pPr>
          </a:lstStyle>
          <a:p>
            <a:fld id="{33E04CAE-983F-4CCA-A0C2-3E7C69C683D9}"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223963" rtl="0" eaLnBrk="0" fontAlgn="base" hangingPunct="0">
        <a:spcBef>
          <a:spcPct val="0"/>
        </a:spcBef>
        <a:spcAft>
          <a:spcPct val="0"/>
        </a:spcAft>
        <a:defRPr sz="11800" kern="1200">
          <a:solidFill>
            <a:schemeClr val="tx1"/>
          </a:solidFill>
          <a:latin typeface="+mj-lt"/>
          <a:ea typeface="MS PGothic" panose="020B0600070205080204" pitchFamily="34" charset="-128"/>
          <a:cs typeface="ＭＳ Ｐゴシック" charset="0"/>
        </a:defRPr>
      </a:lvl1pPr>
      <a:lvl2pPr algn="ctr" defTabSz="1223963" rtl="0" eaLnBrk="0" fontAlgn="base" hangingPunct="0">
        <a:spcBef>
          <a:spcPct val="0"/>
        </a:spcBef>
        <a:spcAft>
          <a:spcPct val="0"/>
        </a:spcAft>
        <a:defRPr sz="11800">
          <a:solidFill>
            <a:schemeClr val="tx1"/>
          </a:solidFill>
          <a:latin typeface="Calibri" charset="0"/>
          <a:ea typeface="MS PGothic" panose="020B0600070205080204" pitchFamily="34" charset="-128"/>
          <a:cs typeface="ＭＳ Ｐゴシック" charset="0"/>
        </a:defRPr>
      </a:lvl2pPr>
      <a:lvl3pPr algn="ctr" defTabSz="1223963" rtl="0" eaLnBrk="0" fontAlgn="base" hangingPunct="0">
        <a:spcBef>
          <a:spcPct val="0"/>
        </a:spcBef>
        <a:spcAft>
          <a:spcPct val="0"/>
        </a:spcAft>
        <a:defRPr sz="11800">
          <a:solidFill>
            <a:schemeClr val="tx1"/>
          </a:solidFill>
          <a:latin typeface="Calibri" charset="0"/>
          <a:ea typeface="MS PGothic" panose="020B0600070205080204" pitchFamily="34" charset="-128"/>
          <a:cs typeface="ＭＳ Ｐゴシック" charset="0"/>
        </a:defRPr>
      </a:lvl3pPr>
      <a:lvl4pPr algn="ctr" defTabSz="1223963" rtl="0" eaLnBrk="0" fontAlgn="base" hangingPunct="0">
        <a:spcBef>
          <a:spcPct val="0"/>
        </a:spcBef>
        <a:spcAft>
          <a:spcPct val="0"/>
        </a:spcAft>
        <a:defRPr sz="11800">
          <a:solidFill>
            <a:schemeClr val="tx1"/>
          </a:solidFill>
          <a:latin typeface="Calibri" charset="0"/>
          <a:ea typeface="MS PGothic" panose="020B0600070205080204" pitchFamily="34" charset="-128"/>
          <a:cs typeface="ＭＳ Ｐゴシック" charset="0"/>
        </a:defRPr>
      </a:lvl4pPr>
      <a:lvl5pPr algn="ctr" defTabSz="1223963" rtl="0" eaLnBrk="0" fontAlgn="base" hangingPunct="0">
        <a:spcBef>
          <a:spcPct val="0"/>
        </a:spcBef>
        <a:spcAft>
          <a:spcPct val="0"/>
        </a:spcAft>
        <a:defRPr sz="11800">
          <a:solidFill>
            <a:schemeClr val="tx1"/>
          </a:solidFill>
          <a:latin typeface="Calibri" charset="0"/>
          <a:ea typeface="MS PGothic" panose="020B0600070205080204" pitchFamily="34" charset="-128"/>
          <a:cs typeface="ＭＳ Ｐゴシック" charset="0"/>
        </a:defRPr>
      </a:lvl5pPr>
      <a:lvl6pPr marL="457200" algn="ctr" defTabSz="1223963" rtl="0" fontAlgn="base">
        <a:spcBef>
          <a:spcPct val="0"/>
        </a:spcBef>
        <a:spcAft>
          <a:spcPct val="0"/>
        </a:spcAft>
        <a:defRPr sz="11800">
          <a:solidFill>
            <a:schemeClr val="tx1"/>
          </a:solidFill>
          <a:latin typeface="Calibri" charset="0"/>
          <a:ea typeface="ＭＳ Ｐゴシック" charset="0"/>
          <a:cs typeface="ＭＳ Ｐゴシック" charset="0"/>
        </a:defRPr>
      </a:lvl6pPr>
      <a:lvl7pPr marL="914400" algn="ctr" defTabSz="1223963" rtl="0" fontAlgn="base">
        <a:spcBef>
          <a:spcPct val="0"/>
        </a:spcBef>
        <a:spcAft>
          <a:spcPct val="0"/>
        </a:spcAft>
        <a:defRPr sz="11800">
          <a:solidFill>
            <a:schemeClr val="tx1"/>
          </a:solidFill>
          <a:latin typeface="Calibri" charset="0"/>
          <a:ea typeface="ＭＳ Ｐゴシック" charset="0"/>
          <a:cs typeface="ＭＳ Ｐゴシック" charset="0"/>
        </a:defRPr>
      </a:lvl7pPr>
      <a:lvl8pPr marL="1371600" algn="ctr" defTabSz="1223963" rtl="0" fontAlgn="base">
        <a:spcBef>
          <a:spcPct val="0"/>
        </a:spcBef>
        <a:spcAft>
          <a:spcPct val="0"/>
        </a:spcAft>
        <a:defRPr sz="11800">
          <a:solidFill>
            <a:schemeClr val="tx1"/>
          </a:solidFill>
          <a:latin typeface="Calibri" charset="0"/>
          <a:ea typeface="ＭＳ Ｐゴシック" charset="0"/>
          <a:cs typeface="ＭＳ Ｐゴシック" charset="0"/>
        </a:defRPr>
      </a:lvl8pPr>
      <a:lvl9pPr marL="1828800" algn="ctr" defTabSz="1223963" rtl="0" fontAlgn="base">
        <a:spcBef>
          <a:spcPct val="0"/>
        </a:spcBef>
        <a:spcAft>
          <a:spcPct val="0"/>
        </a:spcAft>
        <a:defRPr sz="11800">
          <a:solidFill>
            <a:schemeClr val="tx1"/>
          </a:solidFill>
          <a:latin typeface="Calibri" charset="0"/>
          <a:ea typeface="ＭＳ Ｐゴシック" charset="0"/>
          <a:cs typeface="ＭＳ Ｐゴシック" charset="0"/>
        </a:defRPr>
      </a:lvl9pPr>
    </p:titleStyle>
    <p:bodyStyle>
      <a:lvl1pPr marL="917575" indent="-917575" algn="l" defTabSz="1223963" rtl="0" eaLnBrk="0" fontAlgn="base" hangingPunct="0">
        <a:spcBef>
          <a:spcPct val="20000"/>
        </a:spcBef>
        <a:spcAft>
          <a:spcPct val="0"/>
        </a:spcAft>
        <a:buFont typeface="Arial" panose="020B0604020202020204" pitchFamily="34" charset="0"/>
        <a:buChar char="•"/>
        <a:defRPr sz="8600" kern="1200">
          <a:solidFill>
            <a:schemeClr val="tx1"/>
          </a:solidFill>
          <a:latin typeface="+mn-lt"/>
          <a:ea typeface="MS PGothic" panose="020B0600070205080204" pitchFamily="34" charset="-128"/>
          <a:cs typeface="ＭＳ Ｐゴシック" charset="0"/>
        </a:defRPr>
      </a:lvl1pPr>
      <a:lvl2pPr marL="1989138" indent="-765175" algn="l" defTabSz="1223963" rtl="0" eaLnBrk="0" fontAlgn="base" hangingPunct="0">
        <a:spcBef>
          <a:spcPct val="20000"/>
        </a:spcBef>
        <a:spcAft>
          <a:spcPct val="0"/>
        </a:spcAft>
        <a:buFont typeface="Arial" panose="020B0604020202020204" pitchFamily="34" charset="0"/>
        <a:buChar char="–"/>
        <a:defRPr sz="7500" kern="1200">
          <a:solidFill>
            <a:schemeClr val="tx1"/>
          </a:solidFill>
          <a:latin typeface="+mn-lt"/>
          <a:ea typeface="MS PGothic" panose="020B0600070205080204" pitchFamily="34" charset="-128"/>
          <a:cs typeface="+mn-cs"/>
        </a:defRPr>
      </a:lvl2pPr>
      <a:lvl3pPr marL="3060700" indent="-611188" algn="l" defTabSz="1223963" rtl="0" eaLnBrk="0" fontAlgn="base" hangingPunct="0">
        <a:spcBef>
          <a:spcPct val="20000"/>
        </a:spcBef>
        <a:spcAft>
          <a:spcPct val="0"/>
        </a:spcAft>
        <a:buFont typeface="Arial" panose="020B0604020202020204" pitchFamily="34" charset="0"/>
        <a:buChar char="•"/>
        <a:defRPr sz="6400" kern="1200">
          <a:solidFill>
            <a:schemeClr val="tx1"/>
          </a:solidFill>
          <a:latin typeface="+mn-lt"/>
          <a:ea typeface="MS PGothic" panose="020B0600070205080204" pitchFamily="34" charset="-128"/>
          <a:cs typeface="+mn-cs"/>
        </a:defRPr>
      </a:lvl3pPr>
      <a:lvl4pPr marL="4286250" indent="-611188" algn="l" defTabSz="1223963" rtl="0" eaLnBrk="0" fontAlgn="base" hangingPunct="0">
        <a:spcBef>
          <a:spcPct val="20000"/>
        </a:spcBef>
        <a:spcAft>
          <a:spcPct val="0"/>
        </a:spcAft>
        <a:buFont typeface="Arial" panose="020B0604020202020204" pitchFamily="34" charset="0"/>
        <a:buChar char="–"/>
        <a:defRPr sz="5400" kern="1200">
          <a:solidFill>
            <a:schemeClr val="tx1"/>
          </a:solidFill>
          <a:latin typeface="+mn-lt"/>
          <a:ea typeface="MS PGothic" panose="020B0600070205080204" pitchFamily="34" charset="-128"/>
          <a:cs typeface="+mn-cs"/>
        </a:defRPr>
      </a:lvl4pPr>
      <a:lvl5pPr marL="5510213" indent="-611188" algn="l" defTabSz="1223963" rtl="0" eaLnBrk="0" fontAlgn="base" hangingPunct="0">
        <a:spcBef>
          <a:spcPct val="20000"/>
        </a:spcBef>
        <a:spcAft>
          <a:spcPct val="0"/>
        </a:spcAft>
        <a:buFont typeface="Arial" panose="020B0604020202020204" pitchFamily="34" charset="0"/>
        <a:buChar char="»"/>
        <a:defRPr sz="5400" kern="1200">
          <a:solidFill>
            <a:schemeClr val="tx1"/>
          </a:solidFill>
          <a:latin typeface="+mn-lt"/>
          <a:ea typeface="MS PGothic" panose="020B0600070205080204" pitchFamily="34" charset="-128"/>
          <a:cs typeface="+mn-cs"/>
        </a:defRPr>
      </a:lvl5pPr>
      <a:lvl6pPr marL="6736110" indent="-612374" algn="l" defTabSz="1224747" rtl="0" eaLnBrk="1" latinLnBrk="0" hangingPunct="1">
        <a:spcBef>
          <a:spcPct val="20000"/>
        </a:spcBef>
        <a:buFont typeface="Arial"/>
        <a:buChar char="•"/>
        <a:defRPr sz="5400" kern="1200">
          <a:solidFill>
            <a:schemeClr val="tx1"/>
          </a:solidFill>
          <a:latin typeface="+mn-lt"/>
          <a:ea typeface="+mn-ea"/>
          <a:cs typeface="+mn-cs"/>
        </a:defRPr>
      </a:lvl6pPr>
      <a:lvl7pPr marL="7960858" indent="-612374" algn="l" defTabSz="1224747" rtl="0" eaLnBrk="1" latinLnBrk="0" hangingPunct="1">
        <a:spcBef>
          <a:spcPct val="20000"/>
        </a:spcBef>
        <a:buFont typeface="Arial"/>
        <a:buChar char="•"/>
        <a:defRPr sz="5400" kern="1200">
          <a:solidFill>
            <a:schemeClr val="tx1"/>
          </a:solidFill>
          <a:latin typeface="+mn-lt"/>
          <a:ea typeface="+mn-ea"/>
          <a:cs typeface="+mn-cs"/>
        </a:defRPr>
      </a:lvl7pPr>
      <a:lvl8pPr marL="9185605" indent="-612374" algn="l" defTabSz="1224747" rtl="0" eaLnBrk="1" latinLnBrk="0" hangingPunct="1">
        <a:spcBef>
          <a:spcPct val="20000"/>
        </a:spcBef>
        <a:buFont typeface="Arial"/>
        <a:buChar char="•"/>
        <a:defRPr sz="5400" kern="1200">
          <a:solidFill>
            <a:schemeClr val="tx1"/>
          </a:solidFill>
          <a:latin typeface="+mn-lt"/>
          <a:ea typeface="+mn-ea"/>
          <a:cs typeface="+mn-cs"/>
        </a:defRPr>
      </a:lvl8pPr>
      <a:lvl9pPr marL="10410353" indent="-612374" algn="l" defTabSz="1224747" rtl="0" eaLnBrk="1" latinLnBrk="0" hangingPunct="1">
        <a:spcBef>
          <a:spcPct val="20000"/>
        </a:spcBef>
        <a:buFont typeface="Arial"/>
        <a:buChar char="•"/>
        <a:defRPr sz="5400" kern="1200">
          <a:solidFill>
            <a:schemeClr val="tx1"/>
          </a:solidFill>
          <a:latin typeface="+mn-lt"/>
          <a:ea typeface="+mn-ea"/>
          <a:cs typeface="+mn-cs"/>
        </a:defRPr>
      </a:lvl9pPr>
    </p:bodyStyle>
    <p:otherStyle>
      <a:defPPr>
        <a:defRPr lang="en-US"/>
      </a:defPPr>
      <a:lvl1pPr marL="0" algn="l" defTabSz="1224747" rtl="0" eaLnBrk="1" latinLnBrk="0" hangingPunct="1">
        <a:defRPr sz="4800" kern="1200">
          <a:solidFill>
            <a:schemeClr val="tx1"/>
          </a:solidFill>
          <a:latin typeface="+mn-lt"/>
          <a:ea typeface="+mn-ea"/>
          <a:cs typeface="+mn-cs"/>
        </a:defRPr>
      </a:lvl1pPr>
      <a:lvl2pPr marL="1224747" algn="l" defTabSz="1224747" rtl="0" eaLnBrk="1" latinLnBrk="0" hangingPunct="1">
        <a:defRPr sz="4800" kern="1200">
          <a:solidFill>
            <a:schemeClr val="tx1"/>
          </a:solidFill>
          <a:latin typeface="+mn-lt"/>
          <a:ea typeface="+mn-ea"/>
          <a:cs typeface="+mn-cs"/>
        </a:defRPr>
      </a:lvl2pPr>
      <a:lvl3pPr marL="2449495" algn="l" defTabSz="1224747" rtl="0" eaLnBrk="1" latinLnBrk="0" hangingPunct="1">
        <a:defRPr sz="4800" kern="1200">
          <a:solidFill>
            <a:schemeClr val="tx1"/>
          </a:solidFill>
          <a:latin typeface="+mn-lt"/>
          <a:ea typeface="+mn-ea"/>
          <a:cs typeface="+mn-cs"/>
        </a:defRPr>
      </a:lvl3pPr>
      <a:lvl4pPr marL="3674242" algn="l" defTabSz="1224747" rtl="0" eaLnBrk="1" latinLnBrk="0" hangingPunct="1">
        <a:defRPr sz="4800" kern="1200">
          <a:solidFill>
            <a:schemeClr val="tx1"/>
          </a:solidFill>
          <a:latin typeface="+mn-lt"/>
          <a:ea typeface="+mn-ea"/>
          <a:cs typeface="+mn-cs"/>
        </a:defRPr>
      </a:lvl4pPr>
      <a:lvl5pPr marL="4898989" algn="l" defTabSz="1224747" rtl="0" eaLnBrk="1" latinLnBrk="0" hangingPunct="1">
        <a:defRPr sz="4800" kern="1200">
          <a:solidFill>
            <a:schemeClr val="tx1"/>
          </a:solidFill>
          <a:latin typeface="+mn-lt"/>
          <a:ea typeface="+mn-ea"/>
          <a:cs typeface="+mn-cs"/>
        </a:defRPr>
      </a:lvl5pPr>
      <a:lvl6pPr marL="6123737" algn="l" defTabSz="1224747" rtl="0" eaLnBrk="1" latinLnBrk="0" hangingPunct="1">
        <a:defRPr sz="4800" kern="1200">
          <a:solidFill>
            <a:schemeClr val="tx1"/>
          </a:solidFill>
          <a:latin typeface="+mn-lt"/>
          <a:ea typeface="+mn-ea"/>
          <a:cs typeface="+mn-cs"/>
        </a:defRPr>
      </a:lvl6pPr>
      <a:lvl7pPr marL="7348484" algn="l" defTabSz="1224747" rtl="0" eaLnBrk="1" latinLnBrk="0" hangingPunct="1">
        <a:defRPr sz="4800" kern="1200">
          <a:solidFill>
            <a:schemeClr val="tx1"/>
          </a:solidFill>
          <a:latin typeface="+mn-lt"/>
          <a:ea typeface="+mn-ea"/>
          <a:cs typeface="+mn-cs"/>
        </a:defRPr>
      </a:lvl7pPr>
      <a:lvl8pPr marL="8573232" algn="l" defTabSz="1224747" rtl="0" eaLnBrk="1" latinLnBrk="0" hangingPunct="1">
        <a:defRPr sz="4800" kern="1200">
          <a:solidFill>
            <a:schemeClr val="tx1"/>
          </a:solidFill>
          <a:latin typeface="+mn-lt"/>
          <a:ea typeface="+mn-ea"/>
          <a:cs typeface="+mn-cs"/>
        </a:defRPr>
      </a:lvl8pPr>
      <a:lvl9pPr marL="9797979" algn="l" defTabSz="1224747" rtl="0" eaLnBrk="1" latinLnBrk="0" hangingPunct="1">
        <a:defRPr sz="4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0.emf"/></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7432000" cy="1551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p:cNvSpPr/>
          <p:nvPr/>
        </p:nvSpPr>
        <p:spPr>
          <a:xfrm>
            <a:off x="0" y="-49213"/>
            <a:ext cx="27446597" cy="15563851"/>
          </a:xfrm>
          <a:prstGeom prst="rect">
            <a:avLst/>
          </a:prstGeom>
          <a:solidFill>
            <a:srgbClr val="C3142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448"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 y="3831770"/>
            <a:ext cx="6814828" cy="116828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46"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687425" y="11556999"/>
            <a:ext cx="6886575" cy="40068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44" name="Pictur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0566372" y="3831771"/>
            <a:ext cx="6880225" cy="7747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42" name="Picture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0575897" y="-49213"/>
            <a:ext cx="6870700" cy="38809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41" name="TextBox 3"/>
          <p:cNvSpPr txBox="1">
            <a:spLocks noChangeArrowheads="1"/>
          </p:cNvSpPr>
          <p:nvPr/>
        </p:nvSpPr>
        <p:spPr bwMode="auto">
          <a:xfrm>
            <a:off x="8065753" y="4847196"/>
            <a:ext cx="11243344" cy="40811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4800">
                <a:solidFill>
                  <a:schemeClr val="tx1"/>
                </a:solidFill>
                <a:latin typeface="Calibri" panose="020F0502020204030204" pitchFamily="34" charset="0"/>
                <a:ea typeface="MS PGothic" panose="020B0600070205080204" pitchFamily="34" charset="-128"/>
              </a:defRPr>
            </a:lvl1pPr>
            <a:lvl2pPr marL="742950" indent="-285750" eaLnBrk="0" hangingPunct="0">
              <a:defRPr sz="4800">
                <a:solidFill>
                  <a:schemeClr val="tx1"/>
                </a:solidFill>
                <a:latin typeface="Calibri" panose="020F0502020204030204" pitchFamily="34" charset="0"/>
                <a:ea typeface="MS PGothic" panose="020B0600070205080204" pitchFamily="34" charset="-128"/>
              </a:defRPr>
            </a:lvl2pPr>
            <a:lvl3pPr marL="1143000" indent="-228600" eaLnBrk="0" hangingPunct="0">
              <a:defRPr sz="4800">
                <a:solidFill>
                  <a:schemeClr val="tx1"/>
                </a:solidFill>
                <a:latin typeface="Calibri" panose="020F0502020204030204" pitchFamily="34" charset="0"/>
                <a:ea typeface="MS PGothic" panose="020B0600070205080204" pitchFamily="34" charset="-128"/>
              </a:defRPr>
            </a:lvl3pPr>
            <a:lvl4pPr marL="1600200" indent="-228600" eaLnBrk="0" hangingPunct="0">
              <a:defRPr sz="4800">
                <a:solidFill>
                  <a:schemeClr val="tx1"/>
                </a:solidFill>
                <a:latin typeface="Calibri" panose="020F0502020204030204" pitchFamily="34" charset="0"/>
                <a:ea typeface="MS PGothic" panose="020B0600070205080204" pitchFamily="34" charset="-128"/>
              </a:defRPr>
            </a:lvl4pPr>
            <a:lvl5pPr marL="2057400" indent="-228600" eaLnBrk="0" hangingPunct="0">
              <a:defRPr sz="4800">
                <a:solidFill>
                  <a:schemeClr val="tx1"/>
                </a:solidFill>
                <a:latin typeface="Calibri" panose="020F0502020204030204" pitchFamily="34" charset="0"/>
                <a:ea typeface="MS PGothic" panose="020B0600070205080204" pitchFamily="34" charset="-128"/>
              </a:defRPr>
            </a:lvl5pPr>
            <a:lvl6pPr marL="2514600" indent="-228600" defTabSz="1223963" eaLnBrk="0" fontAlgn="base" hangingPunct="0">
              <a:spcBef>
                <a:spcPct val="0"/>
              </a:spcBef>
              <a:spcAft>
                <a:spcPct val="0"/>
              </a:spcAft>
              <a:defRPr sz="4800">
                <a:solidFill>
                  <a:schemeClr val="tx1"/>
                </a:solidFill>
                <a:latin typeface="Calibri" panose="020F0502020204030204" pitchFamily="34" charset="0"/>
                <a:ea typeface="MS PGothic" panose="020B0600070205080204" pitchFamily="34" charset="-128"/>
              </a:defRPr>
            </a:lvl6pPr>
            <a:lvl7pPr marL="2971800" indent="-228600" defTabSz="1223963" eaLnBrk="0" fontAlgn="base" hangingPunct="0">
              <a:spcBef>
                <a:spcPct val="0"/>
              </a:spcBef>
              <a:spcAft>
                <a:spcPct val="0"/>
              </a:spcAft>
              <a:defRPr sz="4800">
                <a:solidFill>
                  <a:schemeClr val="tx1"/>
                </a:solidFill>
                <a:latin typeface="Calibri" panose="020F0502020204030204" pitchFamily="34" charset="0"/>
                <a:ea typeface="MS PGothic" panose="020B0600070205080204" pitchFamily="34" charset="-128"/>
              </a:defRPr>
            </a:lvl7pPr>
            <a:lvl8pPr marL="3429000" indent="-228600" defTabSz="1223963" eaLnBrk="0" fontAlgn="base" hangingPunct="0">
              <a:spcBef>
                <a:spcPct val="0"/>
              </a:spcBef>
              <a:spcAft>
                <a:spcPct val="0"/>
              </a:spcAft>
              <a:defRPr sz="4800">
                <a:solidFill>
                  <a:schemeClr val="tx1"/>
                </a:solidFill>
                <a:latin typeface="Calibri" panose="020F0502020204030204" pitchFamily="34" charset="0"/>
                <a:ea typeface="MS PGothic" panose="020B0600070205080204" pitchFamily="34" charset="-128"/>
              </a:defRPr>
            </a:lvl8pPr>
            <a:lvl9pPr marL="3886200" indent="-228600" defTabSz="1223963" eaLnBrk="0" fontAlgn="base" hangingPunct="0">
              <a:spcBef>
                <a:spcPct val="0"/>
              </a:spcBef>
              <a:spcAft>
                <a:spcPct val="0"/>
              </a:spcAft>
              <a:defRPr sz="4800">
                <a:solidFill>
                  <a:schemeClr val="tx1"/>
                </a:solidFill>
                <a:latin typeface="Calibri" panose="020F0502020204030204" pitchFamily="34" charset="0"/>
                <a:ea typeface="MS PGothic" panose="020B0600070205080204" pitchFamily="34" charset="-128"/>
              </a:defRPr>
            </a:lvl9pPr>
          </a:lstStyle>
          <a:p>
            <a:pPr algn="ctr" eaLnBrk="1" hangingPunct="1">
              <a:lnSpc>
                <a:spcPct val="120000"/>
              </a:lnSpc>
            </a:pPr>
            <a:endParaRPr lang="en-US" altLang="en-US" sz="7200" b="1" dirty="0" smtClean="0">
              <a:solidFill>
                <a:srgbClr val="FFFFFF"/>
              </a:solidFill>
              <a:latin typeface="Helvetica"/>
              <a:cs typeface="Adelle MU"/>
            </a:endParaRPr>
          </a:p>
          <a:p>
            <a:pPr algn="ctr" eaLnBrk="1" hangingPunct="1">
              <a:lnSpc>
                <a:spcPct val="120000"/>
              </a:lnSpc>
            </a:pPr>
            <a:r>
              <a:rPr lang="en-US" altLang="en-US" sz="7200" b="1" dirty="0" smtClean="0">
                <a:solidFill>
                  <a:srgbClr val="FFFFFF"/>
                </a:solidFill>
                <a:latin typeface="Helvetica"/>
                <a:cs typeface="Adelle MU"/>
              </a:rPr>
              <a:t>Transferring </a:t>
            </a:r>
          </a:p>
          <a:p>
            <a:pPr algn="ctr" eaLnBrk="1" hangingPunct="1">
              <a:lnSpc>
                <a:spcPct val="120000"/>
              </a:lnSpc>
            </a:pPr>
            <a:r>
              <a:rPr lang="en-US" altLang="en-US" sz="7200" b="1" dirty="0" smtClean="0">
                <a:solidFill>
                  <a:srgbClr val="FFFFFF"/>
                </a:solidFill>
                <a:latin typeface="Helvetica"/>
                <a:cs typeface="Adelle MU"/>
              </a:rPr>
              <a:t>To Miami University</a:t>
            </a:r>
            <a:endParaRPr lang="en-US" altLang="en-US" sz="10000" dirty="0">
              <a:solidFill>
                <a:srgbClr val="FFFFFF"/>
              </a:solidFill>
              <a:latin typeface="Adelle MU"/>
              <a:cs typeface="Adelle MU"/>
            </a:endParaRPr>
          </a:p>
        </p:txBody>
      </p:sp>
      <p:pic>
        <p:nvPicPr>
          <p:cNvPr id="11" name="Picture 10"/>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744776" y="4622453"/>
            <a:ext cx="9942449" cy="2247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744776" y="10411132"/>
            <a:ext cx="9942449" cy="2247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20130909_N0514_056.jpg"/>
          <p:cNvPicPr>
            <a:picLocks noGrp="1" noChangeAspect="1"/>
          </p:cNvPicPr>
          <p:nvPr>
            <p:ph idx="1"/>
          </p:nvPr>
        </p:nvPicPr>
        <p:blipFill>
          <a:blip r:embed="rId3" cstate="print">
            <a:extLst>
              <a:ext uri="{28A0092B-C50C-407E-A947-70E740481C1C}">
                <a14:useLocalDpi xmlns:a14="http://schemas.microsoft.com/office/drawing/2010/main" val="0"/>
              </a:ext>
            </a:extLst>
          </a:blip>
          <a:srcRect t="5325" b="10263"/>
          <a:stretch>
            <a:fillRect/>
          </a:stretch>
        </p:blipFill>
        <p:spPr bwMode="auto">
          <a:xfrm>
            <a:off x="36576" y="-2004"/>
            <a:ext cx="27432000" cy="15437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bwMode="auto">
          <a:xfrm>
            <a:off x="-109728" y="7718633"/>
            <a:ext cx="27578304" cy="2554545"/>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rtlCol="0">
            <a:spAutoFit/>
          </a:bodyPr>
          <a:lstStyle/>
          <a:p>
            <a:pPr algn="ctr" eaLnBrk="1" hangingPunct="1"/>
            <a:r>
              <a:rPr lang="en-US" sz="8000" b="1" dirty="0" smtClean="0">
                <a:solidFill>
                  <a:srgbClr val="C3142D"/>
                </a:solidFill>
                <a:latin typeface="Adelle MU"/>
                <a:cs typeface="Adelle MU"/>
              </a:rPr>
              <a:t>Special Transfer Visit Opportunities: </a:t>
            </a:r>
          </a:p>
          <a:p>
            <a:pPr algn="ctr" eaLnBrk="1" hangingPunct="1"/>
            <a:r>
              <a:rPr lang="en-US" sz="8000" b="1" dirty="0" smtClean="0">
                <a:solidFill>
                  <a:srgbClr val="C3142D"/>
                </a:solidFill>
                <a:latin typeface="Adelle MU"/>
                <a:cs typeface="Adelle MU"/>
              </a:rPr>
              <a:t>Transfer Thursdays and Transfer Preview Days</a:t>
            </a:r>
            <a:endParaRPr lang="en-US" sz="8000" b="1" dirty="0">
              <a:solidFill>
                <a:srgbClr val="C3142D"/>
              </a:solidFill>
              <a:latin typeface="Adelle MU"/>
              <a:cs typeface="Adelle MU"/>
            </a:endParaRPr>
          </a:p>
        </p:txBody>
      </p:sp>
    </p:spTree>
    <p:extLst>
      <p:ext uri="{BB962C8B-B14F-4D97-AF65-F5344CB8AC3E}">
        <p14:creationId xmlns:p14="http://schemas.microsoft.com/office/powerpoint/2010/main" val="24086258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2911" y="-300584"/>
            <a:ext cx="28601340" cy="160903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 name="Rectangle 21"/>
          <p:cNvSpPr/>
          <p:nvPr/>
        </p:nvSpPr>
        <p:spPr>
          <a:xfrm>
            <a:off x="-352911" y="-300584"/>
            <a:ext cx="28601340" cy="16342812"/>
          </a:xfrm>
          <a:prstGeom prst="rect">
            <a:avLst/>
          </a:prstGeom>
          <a:solidFill>
            <a:schemeClr val="bg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he</a:t>
            </a:r>
            <a:endParaRPr lang="en-US" dirty="0"/>
          </a:p>
        </p:txBody>
      </p:sp>
      <p:sp>
        <p:nvSpPr>
          <p:cNvPr id="105479" name="TextBox 19"/>
          <p:cNvSpPr txBox="1">
            <a:spLocks noChangeArrowheads="1"/>
          </p:cNvSpPr>
          <p:nvPr/>
        </p:nvSpPr>
        <p:spPr bwMode="auto">
          <a:xfrm>
            <a:off x="20552842" y="-2832815"/>
            <a:ext cx="184731" cy="8308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4800">
                <a:solidFill>
                  <a:schemeClr val="tx1"/>
                </a:solidFill>
                <a:latin typeface="Calibri" panose="020F0502020204030204" pitchFamily="34" charset="0"/>
                <a:ea typeface="MS PGothic" panose="020B0600070205080204" pitchFamily="34" charset="-128"/>
              </a:defRPr>
            </a:lvl1pPr>
            <a:lvl2pPr marL="742950" indent="-285750" eaLnBrk="0" hangingPunct="0">
              <a:defRPr sz="4800">
                <a:solidFill>
                  <a:schemeClr val="tx1"/>
                </a:solidFill>
                <a:latin typeface="Calibri" panose="020F0502020204030204" pitchFamily="34" charset="0"/>
                <a:ea typeface="MS PGothic" panose="020B0600070205080204" pitchFamily="34" charset="-128"/>
              </a:defRPr>
            </a:lvl2pPr>
            <a:lvl3pPr marL="1143000" indent="-228600" eaLnBrk="0" hangingPunct="0">
              <a:defRPr sz="4800">
                <a:solidFill>
                  <a:schemeClr val="tx1"/>
                </a:solidFill>
                <a:latin typeface="Calibri" panose="020F0502020204030204" pitchFamily="34" charset="0"/>
                <a:ea typeface="MS PGothic" panose="020B0600070205080204" pitchFamily="34" charset="-128"/>
              </a:defRPr>
            </a:lvl3pPr>
            <a:lvl4pPr marL="1600200" indent="-228600" eaLnBrk="0" hangingPunct="0">
              <a:defRPr sz="4800">
                <a:solidFill>
                  <a:schemeClr val="tx1"/>
                </a:solidFill>
                <a:latin typeface="Calibri" panose="020F0502020204030204" pitchFamily="34" charset="0"/>
                <a:ea typeface="MS PGothic" panose="020B0600070205080204" pitchFamily="34" charset="-128"/>
              </a:defRPr>
            </a:lvl4pPr>
            <a:lvl5pPr marL="2057400" indent="-228600" eaLnBrk="0" hangingPunct="0">
              <a:defRPr sz="4800">
                <a:solidFill>
                  <a:schemeClr val="tx1"/>
                </a:solidFill>
                <a:latin typeface="Calibri" panose="020F0502020204030204" pitchFamily="34" charset="0"/>
                <a:ea typeface="MS PGothic" panose="020B0600070205080204" pitchFamily="34" charset="-128"/>
              </a:defRPr>
            </a:lvl5pPr>
            <a:lvl6pPr marL="2514600" indent="-228600" defTabSz="1223963" eaLnBrk="0" fontAlgn="base" hangingPunct="0">
              <a:spcBef>
                <a:spcPct val="0"/>
              </a:spcBef>
              <a:spcAft>
                <a:spcPct val="0"/>
              </a:spcAft>
              <a:defRPr sz="4800">
                <a:solidFill>
                  <a:schemeClr val="tx1"/>
                </a:solidFill>
                <a:latin typeface="Calibri" panose="020F0502020204030204" pitchFamily="34" charset="0"/>
                <a:ea typeface="MS PGothic" panose="020B0600070205080204" pitchFamily="34" charset="-128"/>
              </a:defRPr>
            </a:lvl6pPr>
            <a:lvl7pPr marL="2971800" indent="-228600" defTabSz="1223963" eaLnBrk="0" fontAlgn="base" hangingPunct="0">
              <a:spcBef>
                <a:spcPct val="0"/>
              </a:spcBef>
              <a:spcAft>
                <a:spcPct val="0"/>
              </a:spcAft>
              <a:defRPr sz="4800">
                <a:solidFill>
                  <a:schemeClr val="tx1"/>
                </a:solidFill>
                <a:latin typeface="Calibri" panose="020F0502020204030204" pitchFamily="34" charset="0"/>
                <a:ea typeface="MS PGothic" panose="020B0600070205080204" pitchFamily="34" charset="-128"/>
              </a:defRPr>
            </a:lvl7pPr>
            <a:lvl8pPr marL="3429000" indent="-228600" defTabSz="1223963" eaLnBrk="0" fontAlgn="base" hangingPunct="0">
              <a:spcBef>
                <a:spcPct val="0"/>
              </a:spcBef>
              <a:spcAft>
                <a:spcPct val="0"/>
              </a:spcAft>
              <a:defRPr sz="4800">
                <a:solidFill>
                  <a:schemeClr val="tx1"/>
                </a:solidFill>
                <a:latin typeface="Calibri" panose="020F0502020204030204" pitchFamily="34" charset="0"/>
                <a:ea typeface="MS PGothic" panose="020B0600070205080204" pitchFamily="34" charset="-128"/>
              </a:defRPr>
            </a:lvl8pPr>
            <a:lvl9pPr marL="3886200" indent="-228600" defTabSz="1223963" eaLnBrk="0" fontAlgn="base" hangingPunct="0">
              <a:spcBef>
                <a:spcPct val="0"/>
              </a:spcBef>
              <a:spcAft>
                <a:spcPct val="0"/>
              </a:spcAft>
              <a:defRPr sz="4800">
                <a:solidFill>
                  <a:schemeClr val="tx1"/>
                </a:solidFill>
                <a:latin typeface="Calibri" panose="020F0502020204030204" pitchFamily="34" charset="0"/>
                <a:ea typeface="MS PGothic" panose="020B0600070205080204" pitchFamily="34" charset="-128"/>
              </a:defRPr>
            </a:lvl9pPr>
          </a:lstStyle>
          <a:p>
            <a:pPr eaLnBrk="1" hangingPunct="1"/>
            <a:endParaRPr lang="en-US" altLang="en-US" sz="4799"/>
          </a:p>
        </p:txBody>
      </p:sp>
      <p:sp>
        <p:nvSpPr>
          <p:cNvPr id="105480" name="TextBox 22"/>
          <p:cNvSpPr txBox="1">
            <a:spLocks noChangeArrowheads="1"/>
          </p:cNvSpPr>
          <p:nvPr/>
        </p:nvSpPr>
        <p:spPr bwMode="auto">
          <a:xfrm>
            <a:off x="-1191846" y="9221324"/>
            <a:ext cx="184731" cy="8308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4800">
                <a:solidFill>
                  <a:schemeClr val="tx1"/>
                </a:solidFill>
                <a:latin typeface="Calibri" panose="020F0502020204030204" pitchFamily="34" charset="0"/>
                <a:ea typeface="MS PGothic" panose="020B0600070205080204" pitchFamily="34" charset="-128"/>
              </a:defRPr>
            </a:lvl1pPr>
            <a:lvl2pPr marL="742950" indent="-285750" eaLnBrk="0" hangingPunct="0">
              <a:defRPr sz="4800">
                <a:solidFill>
                  <a:schemeClr val="tx1"/>
                </a:solidFill>
                <a:latin typeface="Calibri" panose="020F0502020204030204" pitchFamily="34" charset="0"/>
                <a:ea typeface="MS PGothic" panose="020B0600070205080204" pitchFamily="34" charset="-128"/>
              </a:defRPr>
            </a:lvl2pPr>
            <a:lvl3pPr marL="1143000" indent="-228600" eaLnBrk="0" hangingPunct="0">
              <a:defRPr sz="4800">
                <a:solidFill>
                  <a:schemeClr val="tx1"/>
                </a:solidFill>
                <a:latin typeface="Calibri" panose="020F0502020204030204" pitchFamily="34" charset="0"/>
                <a:ea typeface="MS PGothic" panose="020B0600070205080204" pitchFamily="34" charset="-128"/>
              </a:defRPr>
            </a:lvl3pPr>
            <a:lvl4pPr marL="1600200" indent="-228600" eaLnBrk="0" hangingPunct="0">
              <a:defRPr sz="4800">
                <a:solidFill>
                  <a:schemeClr val="tx1"/>
                </a:solidFill>
                <a:latin typeface="Calibri" panose="020F0502020204030204" pitchFamily="34" charset="0"/>
                <a:ea typeface="MS PGothic" panose="020B0600070205080204" pitchFamily="34" charset="-128"/>
              </a:defRPr>
            </a:lvl4pPr>
            <a:lvl5pPr marL="2057400" indent="-228600" eaLnBrk="0" hangingPunct="0">
              <a:defRPr sz="4800">
                <a:solidFill>
                  <a:schemeClr val="tx1"/>
                </a:solidFill>
                <a:latin typeface="Calibri" panose="020F0502020204030204" pitchFamily="34" charset="0"/>
                <a:ea typeface="MS PGothic" panose="020B0600070205080204" pitchFamily="34" charset="-128"/>
              </a:defRPr>
            </a:lvl5pPr>
            <a:lvl6pPr marL="2514600" indent="-228600" defTabSz="1223963" eaLnBrk="0" fontAlgn="base" hangingPunct="0">
              <a:spcBef>
                <a:spcPct val="0"/>
              </a:spcBef>
              <a:spcAft>
                <a:spcPct val="0"/>
              </a:spcAft>
              <a:defRPr sz="4800">
                <a:solidFill>
                  <a:schemeClr val="tx1"/>
                </a:solidFill>
                <a:latin typeface="Calibri" panose="020F0502020204030204" pitchFamily="34" charset="0"/>
                <a:ea typeface="MS PGothic" panose="020B0600070205080204" pitchFamily="34" charset="-128"/>
              </a:defRPr>
            </a:lvl6pPr>
            <a:lvl7pPr marL="2971800" indent="-228600" defTabSz="1223963" eaLnBrk="0" fontAlgn="base" hangingPunct="0">
              <a:spcBef>
                <a:spcPct val="0"/>
              </a:spcBef>
              <a:spcAft>
                <a:spcPct val="0"/>
              </a:spcAft>
              <a:defRPr sz="4800">
                <a:solidFill>
                  <a:schemeClr val="tx1"/>
                </a:solidFill>
                <a:latin typeface="Calibri" panose="020F0502020204030204" pitchFamily="34" charset="0"/>
                <a:ea typeface="MS PGothic" panose="020B0600070205080204" pitchFamily="34" charset="-128"/>
              </a:defRPr>
            </a:lvl7pPr>
            <a:lvl8pPr marL="3429000" indent="-228600" defTabSz="1223963" eaLnBrk="0" fontAlgn="base" hangingPunct="0">
              <a:spcBef>
                <a:spcPct val="0"/>
              </a:spcBef>
              <a:spcAft>
                <a:spcPct val="0"/>
              </a:spcAft>
              <a:defRPr sz="4800">
                <a:solidFill>
                  <a:schemeClr val="tx1"/>
                </a:solidFill>
                <a:latin typeface="Calibri" panose="020F0502020204030204" pitchFamily="34" charset="0"/>
                <a:ea typeface="MS PGothic" panose="020B0600070205080204" pitchFamily="34" charset="-128"/>
              </a:defRPr>
            </a:lvl8pPr>
            <a:lvl9pPr marL="3886200" indent="-228600" defTabSz="1223963" eaLnBrk="0" fontAlgn="base" hangingPunct="0">
              <a:spcBef>
                <a:spcPct val="0"/>
              </a:spcBef>
              <a:spcAft>
                <a:spcPct val="0"/>
              </a:spcAft>
              <a:defRPr sz="4800">
                <a:solidFill>
                  <a:schemeClr val="tx1"/>
                </a:solidFill>
                <a:latin typeface="Calibri" panose="020F0502020204030204" pitchFamily="34" charset="0"/>
                <a:ea typeface="MS PGothic" panose="020B0600070205080204" pitchFamily="34" charset="-128"/>
              </a:defRPr>
            </a:lvl9pPr>
          </a:lstStyle>
          <a:p>
            <a:pPr eaLnBrk="1" hangingPunct="1"/>
            <a:endParaRPr lang="en-US" altLang="en-US" sz="4799"/>
          </a:p>
        </p:txBody>
      </p:sp>
      <p:sp>
        <p:nvSpPr>
          <p:cNvPr id="20" name="Rectangle 19"/>
          <p:cNvSpPr/>
          <p:nvPr/>
        </p:nvSpPr>
        <p:spPr>
          <a:xfrm>
            <a:off x="-138544" y="-102605"/>
            <a:ext cx="27588008" cy="2434634"/>
          </a:xfrm>
          <a:prstGeom prst="rect">
            <a:avLst/>
          </a:prstGeom>
          <a:solidFill>
            <a:srgbClr val="C3142D"/>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7"/>
          <p:cNvSpPr>
            <a:spLocks noGrp="1"/>
          </p:cNvSpPr>
          <p:nvPr>
            <p:ph type="title"/>
          </p:nvPr>
        </p:nvSpPr>
        <p:spPr>
          <a:xfrm>
            <a:off x="833718" y="84627"/>
            <a:ext cx="24688800" cy="2573337"/>
          </a:xfrm>
        </p:spPr>
        <p:txBody>
          <a:bodyPr/>
          <a:lstStyle/>
          <a:p>
            <a:r>
              <a:rPr lang="en-US" dirty="0" smtClean="0">
                <a:solidFill>
                  <a:schemeClr val="bg1"/>
                </a:solidFill>
              </a:rPr>
              <a:t>Global Miami Plan</a:t>
            </a:r>
            <a:endParaRPr lang="en-US" dirty="0">
              <a:solidFill>
                <a:schemeClr val="bg1"/>
              </a:solidFill>
            </a:endParaRPr>
          </a:p>
        </p:txBody>
      </p:sp>
      <p:sp>
        <p:nvSpPr>
          <p:cNvPr id="9" name="Content Placeholder 8"/>
          <p:cNvSpPr>
            <a:spLocks noGrp="1"/>
          </p:cNvSpPr>
          <p:nvPr>
            <p:ph idx="1"/>
          </p:nvPr>
        </p:nvSpPr>
        <p:spPr>
          <a:xfrm>
            <a:off x="6220796" y="2651869"/>
            <a:ext cx="21211204" cy="11709590"/>
          </a:xfrm>
        </p:spPr>
        <p:txBody>
          <a:bodyPr/>
          <a:lstStyle/>
          <a:p>
            <a:r>
              <a:rPr lang="en-US" dirty="0" smtClean="0"/>
              <a:t>Miami’s </a:t>
            </a:r>
            <a:r>
              <a:rPr lang="en-US" dirty="0"/>
              <a:t>founded on the belief that a liberal education provides </a:t>
            </a:r>
            <a:r>
              <a:rPr lang="en-US" dirty="0" smtClean="0"/>
              <a:t>best framework </a:t>
            </a:r>
            <a:r>
              <a:rPr lang="en-US" dirty="0"/>
              <a:t>for life in a changing world. </a:t>
            </a:r>
            <a:endParaRPr lang="en-US" dirty="0" smtClean="0"/>
          </a:p>
          <a:p>
            <a:r>
              <a:rPr lang="en-US" dirty="0" smtClean="0"/>
              <a:t>All students – regardless of major – complete it over all 4 years of education.</a:t>
            </a:r>
          </a:p>
          <a:p>
            <a:r>
              <a:rPr lang="en-US" dirty="0" smtClean="0"/>
              <a:t>Can include courses required for the major</a:t>
            </a:r>
          </a:p>
          <a:p>
            <a:r>
              <a:rPr lang="en-US" dirty="0" smtClean="0"/>
              <a:t>Focuses on critical thinking, writing along with other outcomes</a:t>
            </a:r>
          </a:p>
          <a:p>
            <a:endParaRPr lang="en-US" dirty="0"/>
          </a:p>
        </p:txBody>
      </p:sp>
      <p:pic>
        <p:nvPicPr>
          <p:cNvPr id="11" name="Picture 10" descr="File:Wokkersmundo.jpg - Wikimedia Common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0306" y="4840941"/>
            <a:ext cx="5136286" cy="6293223"/>
          </a:xfrm>
          <a:prstGeom prst="rect">
            <a:avLst/>
          </a:prstGeom>
        </p:spPr>
      </p:pic>
    </p:spTree>
    <p:extLst>
      <p:ext uri="{BB962C8B-B14F-4D97-AF65-F5344CB8AC3E}">
        <p14:creationId xmlns:p14="http://schemas.microsoft.com/office/powerpoint/2010/main" val="35003342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2911" y="-300584"/>
            <a:ext cx="28601340" cy="160903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 name="Rectangle 21"/>
          <p:cNvSpPr/>
          <p:nvPr/>
        </p:nvSpPr>
        <p:spPr>
          <a:xfrm>
            <a:off x="-352911" y="-553090"/>
            <a:ext cx="28601340" cy="16342812"/>
          </a:xfrm>
          <a:prstGeom prst="rect">
            <a:avLst/>
          </a:prstGeom>
          <a:solidFill>
            <a:schemeClr val="bg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he</a:t>
            </a:r>
            <a:endParaRPr lang="en-US" dirty="0"/>
          </a:p>
        </p:txBody>
      </p:sp>
      <p:sp>
        <p:nvSpPr>
          <p:cNvPr id="105479" name="TextBox 19"/>
          <p:cNvSpPr txBox="1">
            <a:spLocks noChangeArrowheads="1"/>
          </p:cNvSpPr>
          <p:nvPr/>
        </p:nvSpPr>
        <p:spPr bwMode="auto">
          <a:xfrm>
            <a:off x="20552842" y="-2832815"/>
            <a:ext cx="184731" cy="8308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4800">
                <a:solidFill>
                  <a:schemeClr val="tx1"/>
                </a:solidFill>
                <a:latin typeface="Calibri" panose="020F0502020204030204" pitchFamily="34" charset="0"/>
                <a:ea typeface="MS PGothic" panose="020B0600070205080204" pitchFamily="34" charset="-128"/>
              </a:defRPr>
            </a:lvl1pPr>
            <a:lvl2pPr marL="742950" indent="-285750" eaLnBrk="0" hangingPunct="0">
              <a:defRPr sz="4800">
                <a:solidFill>
                  <a:schemeClr val="tx1"/>
                </a:solidFill>
                <a:latin typeface="Calibri" panose="020F0502020204030204" pitchFamily="34" charset="0"/>
                <a:ea typeface="MS PGothic" panose="020B0600070205080204" pitchFamily="34" charset="-128"/>
              </a:defRPr>
            </a:lvl2pPr>
            <a:lvl3pPr marL="1143000" indent="-228600" eaLnBrk="0" hangingPunct="0">
              <a:defRPr sz="4800">
                <a:solidFill>
                  <a:schemeClr val="tx1"/>
                </a:solidFill>
                <a:latin typeface="Calibri" panose="020F0502020204030204" pitchFamily="34" charset="0"/>
                <a:ea typeface="MS PGothic" panose="020B0600070205080204" pitchFamily="34" charset="-128"/>
              </a:defRPr>
            </a:lvl3pPr>
            <a:lvl4pPr marL="1600200" indent="-228600" eaLnBrk="0" hangingPunct="0">
              <a:defRPr sz="4800">
                <a:solidFill>
                  <a:schemeClr val="tx1"/>
                </a:solidFill>
                <a:latin typeface="Calibri" panose="020F0502020204030204" pitchFamily="34" charset="0"/>
                <a:ea typeface="MS PGothic" panose="020B0600070205080204" pitchFamily="34" charset="-128"/>
              </a:defRPr>
            </a:lvl4pPr>
            <a:lvl5pPr marL="2057400" indent="-228600" eaLnBrk="0" hangingPunct="0">
              <a:defRPr sz="4800">
                <a:solidFill>
                  <a:schemeClr val="tx1"/>
                </a:solidFill>
                <a:latin typeface="Calibri" panose="020F0502020204030204" pitchFamily="34" charset="0"/>
                <a:ea typeface="MS PGothic" panose="020B0600070205080204" pitchFamily="34" charset="-128"/>
              </a:defRPr>
            </a:lvl5pPr>
            <a:lvl6pPr marL="2514600" indent="-228600" defTabSz="1223963" eaLnBrk="0" fontAlgn="base" hangingPunct="0">
              <a:spcBef>
                <a:spcPct val="0"/>
              </a:spcBef>
              <a:spcAft>
                <a:spcPct val="0"/>
              </a:spcAft>
              <a:defRPr sz="4800">
                <a:solidFill>
                  <a:schemeClr val="tx1"/>
                </a:solidFill>
                <a:latin typeface="Calibri" panose="020F0502020204030204" pitchFamily="34" charset="0"/>
                <a:ea typeface="MS PGothic" panose="020B0600070205080204" pitchFamily="34" charset="-128"/>
              </a:defRPr>
            </a:lvl6pPr>
            <a:lvl7pPr marL="2971800" indent="-228600" defTabSz="1223963" eaLnBrk="0" fontAlgn="base" hangingPunct="0">
              <a:spcBef>
                <a:spcPct val="0"/>
              </a:spcBef>
              <a:spcAft>
                <a:spcPct val="0"/>
              </a:spcAft>
              <a:defRPr sz="4800">
                <a:solidFill>
                  <a:schemeClr val="tx1"/>
                </a:solidFill>
                <a:latin typeface="Calibri" panose="020F0502020204030204" pitchFamily="34" charset="0"/>
                <a:ea typeface="MS PGothic" panose="020B0600070205080204" pitchFamily="34" charset="-128"/>
              </a:defRPr>
            </a:lvl7pPr>
            <a:lvl8pPr marL="3429000" indent="-228600" defTabSz="1223963" eaLnBrk="0" fontAlgn="base" hangingPunct="0">
              <a:spcBef>
                <a:spcPct val="0"/>
              </a:spcBef>
              <a:spcAft>
                <a:spcPct val="0"/>
              </a:spcAft>
              <a:defRPr sz="4800">
                <a:solidFill>
                  <a:schemeClr val="tx1"/>
                </a:solidFill>
                <a:latin typeface="Calibri" panose="020F0502020204030204" pitchFamily="34" charset="0"/>
                <a:ea typeface="MS PGothic" panose="020B0600070205080204" pitchFamily="34" charset="-128"/>
              </a:defRPr>
            </a:lvl8pPr>
            <a:lvl9pPr marL="3886200" indent="-228600" defTabSz="1223963" eaLnBrk="0" fontAlgn="base" hangingPunct="0">
              <a:spcBef>
                <a:spcPct val="0"/>
              </a:spcBef>
              <a:spcAft>
                <a:spcPct val="0"/>
              </a:spcAft>
              <a:defRPr sz="4800">
                <a:solidFill>
                  <a:schemeClr val="tx1"/>
                </a:solidFill>
                <a:latin typeface="Calibri" panose="020F0502020204030204" pitchFamily="34" charset="0"/>
                <a:ea typeface="MS PGothic" panose="020B0600070205080204" pitchFamily="34" charset="-128"/>
              </a:defRPr>
            </a:lvl9pPr>
          </a:lstStyle>
          <a:p>
            <a:pPr eaLnBrk="1" hangingPunct="1"/>
            <a:endParaRPr lang="en-US" altLang="en-US" sz="4799"/>
          </a:p>
        </p:txBody>
      </p:sp>
      <p:sp>
        <p:nvSpPr>
          <p:cNvPr id="105480" name="TextBox 22"/>
          <p:cNvSpPr txBox="1">
            <a:spLocks noChangeArrowheads="1"/>
          </p:cNvSpPr>
          <p:nvPr/>
        </p:nvSpPr>
        <p:spPr bwMode="auto">
          <a:xfrm>
            <a:off x="-1191846" y="9221324"/>
            <a:ext cx="184731" cy="8308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4800">
                <a:solidFill>
                  <a:schemeClr val="tx1"/>
                </a:solidFill>
                <a:latin typeface="Calibri" panose="020F0502020204030204" pitchFamily="34" charset="0"/>
                <a:ea typeface="MS PGothic" panose="020B0600070205080204" pitchFamily="34" charset="-128"/>
              </a:defRPr>
            </a:lvl1pPr>
            <a:lvl2pPr marL="742950" indent="-285750" eaLnBrk="0" hangingPunct="0">
              <a:defRPr sz="4800">
                <a:solidFill>
                  <a:schemeClr val="tx1"/>
                </a:solidFill>
                <a:latin typeface="Calibri" panose="020F0502020204030204" pitchFamily="34" charset="0"/>
                <a:ea typeface="MS PGothic" panose="020B0600070205080204" pitchFamily="34" charset="-128"/>
              </a:defRPr>
            </a:lvl2pPr>
            <a:lvl3pPr marL="1143000" indent="-228600" eaLnBrk="0" hangingPunct="0">
              <a:defRPr sz="4800">
                <a:solidFill>
                  <a:schemeClr val="tx1"/>
                </a:solidFill>
                <a:latin typeface="Calibri" panose="020F0502020204030204" pitchFamily="34" charset="0"/>
                <a:ea typeface="MS PGothic" panose="020B0600070205080204" pitchFamily="34" charset="-128"/>
              </a:defRPr>
            </a:lvl3pPr>
            <a:lvl4pPr marL="1600200" indent="-228600" eaLnBrk="0" hangingPunct="0">
              <a:defRPr sz="4800">
                <a:solidFill>
                  <a:schemeClr val="tx1"/>
                </a:solidFill>
                <a:latin typeface="Calibri" panose="020F0502020204030204" pitchFamily="34" charset="0"/>
                <a:ea typeface="MS PGothic" panose="020B0600070205080204" pitchFamily="34" charset="-128"/>
              </a:defRPr>
            </a:lvl4pPr>
            <a:lvl5pPr marL="2057400" indent="-228600" eaLnBrk="0" hangingPunct="0">
              <a:defRPr sz="4800">
                <a:solidFill>
                  <a:schemeClr val="tx1"/>
                </a:solidFill>
                <a:latin typeface="Calibri" panose="020F0502020204030204" pitchFamily="34" charset="0"/>
                <a:ea typeface="MS PGothic" panose="020B0600070205080204" pitchFamily="34" charset="-128"/>
              </a:defRPr>
            </a:lvl5pPr>
            <a:lvl6pPr marL="2514600" indent="-228600" defTabSz="1223963" eaLnBrk="0" fontAlgn="base" hangingPunct="0">
              <a:spcBef>
                <a:spcPct val="0"/>
              </a:spcBef>
              <a:spcAft>
                <a:spcPct val="0"/>
              </a:spcAft>
              <a:defRPr sz="4800">
                <a:solidFill>
                  <a:schemeClr val="tx1"/>
                </a:solidFill>
                <a:latin typeface="Calibri" panose="020F0502020204030204" pitchFamily="34" charset="0"/>
                <a:ea typeface="MS PGothic" panose="020B0600070205080204" pitchFamily="34" charset="-128"/>
              </a:defRPr>
            </a:lvl6pPr>
            <a:lvl7pPr marL="2971800" indent="-228600" defTabSz="1223963" eaLnBrk="0" fontAlgn="base" hangingPunct="0">
              <a:spcBef>
                <a:spcPct val="0"/>
              </a:spcBef>
              <a:spcAft>
                <a:spcPct val="0"/>
              </a:spcAft>
              <a:defRPr sz="4800">
                <a:solidFill>
                  <a:schemeClr val="tx1"/>
                </a:solidFill>
                <a:latin typeface="Calibri" panose="020F0502020204030204" pitchFamily="34" charset="0"/>
                <a:ea typeface="MS PGothic" panose="020B0600070205080204" pitchFamily="34" charset="-128"/>
              </a:defRPr>
            </a:lvl7pPr>
            <a:lvl8pPr marL="3429000" indent="-228600" defTabSz="1223963" eaLnBrk="0" fontAlgn="base" hangingPunct="0">
              <a:spcBef>
                <a:spcPct val="0"/>
              </a:spcBef>
              <a:spcAft>
                <a:spcPct val="0"/>
              </a:spcAft>
              <a:defRPr sz="4800">
                <a:solidFill>
                  <a:schemeClr val="tx1"/>
                </a:solidFill>
                <a:latin typeface="Calibri" panose="020F0502020204030204" pitchFamily="34" charset="0"/>
                <a:ea typeface="MS PGothic" panose="020B0600070205080204" pitchFamily="34" charset="-128"/>
              </a:defRPr>
            </a:lvl8pPr>
            <a:lvl9pPr marL="3886200" indent="-228600" defTabSz="1223963" eaLnBrk="0" fontAlgn="base" hangingPunct="0">
              <a:spcBef>
                <a:spcPct val="0"/>
              </a:spcBef>
              <a:spcAft>
                <a:spcPct val="0"/>
              </a:spcAft>
              <a:defRPr sz="4800">
                <a:solidFill>
                  <a:schemeClr val="tx1"/>
                </a:solidFill>
                <a:latin typeface="Calibri" panose="020F0502020204030204" pitchFamily="34" charset="0"/>
                <a:ea typeface="MS PGothic" panose="020B0600070205080204" pitchFamily="34" charset="-128"/>
              </a:defRPr>
            </a:lvl9pPr>
          </a:lstStyle>
          <a:p>
            <a:pPr eaLnBrk="1" hangingPunct="1"/>
            <a:endParaRPr lang="en-US" altLang="en-US" sz="4799"/>
          </a:p>
        </p:txBody>
      </p:sp>
      <p:sp>
        <p:nvSpPr>
          <p:cNvPr id="20" name="Rectangle 19"/>
          <p:cNvSpPr/>
          <p:nvPr/>
        </p:nvSpPr>
        <p:spPr>
          <a:xfrm>
            <a:off x="-138544" y="-102605"/>
            <a:ext cx="27588008" cy="2434634"/>
          </a:xfrm>
          <a:prstGeom prst="rect">
            <a:avLst/>
          </a:prstGeom>
          <a:solidFill>
            <a:srgbClr val="C3142D"/>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7"/>
          <p:cNvSpPr>
            <a:spLocks noGrp="1"/>
          </p:cNvSpPr>
          <p:nvPr>
            <p:ph type="title"/>
          </p:nvPr>
        </p:nvSpPr>
        <p:spPr>
          <a:xfrm>
            <a:off x="833718" y="84627"/>
            <a:ext cx="24688800" cy="2573337"/>
          </a:xfrm>
        </p:spPr>
        <p:txBody>
          <a:bodyPr/>
          <a:lstStyle/>
          <a:p>
            <a:r>
              <a:rPr lang="en-US" dirty="0" smtClean="0">
                <a:solidFill>
                  <a:schemeClr val="bg1"/>
                </a:solidFill>
              </a:rPr>
              <a:t>Global Miami Plan</a:t>
            </a:r>
            <a:endParaRPr lang="en-US" dirty="0">
              <a:solidFill>
                <a:schemeClr val="bg1"/>
              </a:solidFill>
            </a:endParaRPr>
          </a:p>
        </p:txBody>
      </p:sp>
      <p:sp>
        <p:nvSpPr>
          <p:cNvPr id="9" name="Content Placeholder 8"/>
          <p:cNvSpPr>
            <a:spLocks noGrp="1"/>
          </p:cNvSpPr>
          <p:nvPr>
            <p:ph idx="1"/>
          </p:nvPr>
        </p:nvSpPr>
        <p:spPr>
          <a:xfrm>
            <a:off x="5566592" y="2651869"/>
            <a:ext cx="20493807" cy="10185400"/>
          </a:xfrm>
        </p:spPr>
        <p:txBody>
          <a:bodyPr/>
          <a:lstStyle/>
          <a:p>
            <a:pPr marL="0" indent="0">
              <a:buNone/>
            </a:pPr>
            <a:r>
              <a:rPr lang="en-US" b="1" dirty="0" smtClean="0"/>
              <a:t>Foundation</a:t>
            </a:r>
          </a:p>
          <a:p>
            <a:r>
              <a:rPr lang="en-US" dirty="0" smtClean="0"/>
              <a:t>English Composition (3 </a:t>
            </a:r>
            <a:r>
              <a:rPr lang="en-US" dirty="0" err="1" smtClean="0"/>
              <a:t>cr</a:t>
            </a:r>
            <a:r>
              <a:rPr lang="en-US" dirty="0" smtClean="0"/>
              <a:t>)</a:t>
            </a:r>
          </a:p>
          <a:p>
            <a:r>
              <a:rPr lang="en-US" dirty="0" smtClean="0"/>
              <a:t>Arts, Humanities &amp; Social Sciences (9 </a:t>
            </a:r>
            <a:r>
              <a:rPr lang="en-US" dirty="0" err="1" smtClean="0"/>
              <a:t>cr</a:t>
            </a:r>
            <a:r>
              <a:rPr lang="en-US" dirty="0" smtClean="0"/>
              <a:t>)</a:t>
            </a:r>
          </a:p>
          <a:p>
            <a:r>
              <a:rPr lang="en-US" dirty="0" smtClean="0"/>
              <a:t>Global Perspectives (9 </a:t>
            </a:r>
            <a:r>
              <a:rPr lang="en-US" dirty="0" err="1" smtClean="0"/>
              <a:t>cr</a:t>
            </a:r>
            <a:r>
              <a:rPr lang="en-US" dirty="0" smtClean="0"/>
              <a:t>)</a:t>
            </a:r>
          </a:p>
          <a:p>
            <a:r>
              <a:rPr lang="en-US" dirty="0" smtClean="0"/>
              <a:t>Natural Sciences (6 </a:t>
            </a:r>
            <a:r>
              <a:rPr lang="en-US" dirty="0" err="1" smtClean="0"/>
              <a:t>cr</a:t>
            </a:r>
            <a:r>
              <a:rPr lang="en-US" dirty="0" smtClean="0"/>
              <a:t>)</a:t>
            </a:r>
          </a:p>
          <a:p>
            <a:r>
              <a:rPr lang="en-US" dirty="0" smtClean="0"/>
              <a:t>Math, Formal Reasoning, Technology (3 </a:t>
            </a:r>
            <a:r>
              <a:rPr lang="en-US" dirty="0" err="1" smtClean="0"/>
              <a:t>cr</a:t>
            </a:r>
            <a:r>
              <a:rPr lang="en-US" dirty="0" smtClean="0"/>
              <a:t>)</a:t>
            </a:r>
          </a:p>
          <a:p>
            <a:endParaRPr lang="en-US" dirty="0"/>
          </a:p>
        </p:txBody>
      </p:sp>
      <p:pic>
        <p:nvPicPr>
          <p:cNvPr id="10" name="Picture 9" descr="Clipart - &lt;strong&gt;Books&lt;/strong&g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162" y="3994105"/>
            <a:ext cx="4373358" cy="6058087"/>
          </a:xfrm>
          <a:prstGeom prst="rect">
            <a:avLst/>
          </a:prstGeom>
        </p:spPr>
      </p:pic>
    </p:spTree>
    <p:extLst>
      <p:ext uri="{BB962C8B-B14F-4D97-AF65-F5344CB8AC3E}">
        <p14:creationId xmlns:p14="http://schemas.microsoft.com/office/powerpoint/2010/main" val="27101606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2911" y="-300584"/>
            <a:ext cx="28601340" cy="160903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 name="Rectangle 21"/>
          <p:cNvSpPr/>
          <p:nvPr/>
        </p:nvSpPr>
        <p:spPr>
          <a:xfrm>
            <a:off x="-138544" y="-553090"/>
            <a:ext cx="28179283" cy="15988353"/>
          </a:xfrm>
          <a:prstGeom prst="rect">
            <a:avLst/>
          </a:prstGeom>
          <a:solidFill>
            <a:schemeClr val="bg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he</a:t>
            </a:r>
            <a:endParaRPr lang="en-US" dirty="0"/>
          </a:p>
        </p:txBody>
      </p:sp>
      <p:sp>
        <p:nvSpPr>
          <p:cNvPr id="105479" name="TextBox 19"/>
          <p:cNvSpPr txBox="1">
            <a:spLocks noChangeArrowheads="1"/>
          </p:cNvSpPr>
          <p:nvPr/>
        </p:nvSpPr>
        <p:spPr bwMode="auto">
          <a:xfrm>
            <a:off x="20552842" y="-2832815"/>
            <a:ext cx="184731" cy="8308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4800">
                <a:solidFill>
                  <a:schemeClr val="tx1"/>
                </a:solidFill>
                <a:latin typeface="Calibri" panose="020F0502020204030204" pitchFamily="34" charset="0"/>
                <a:ea typeface="MS PGothic" panose="020B0600070205080204" pitchFamily="34" charset="-128"/>
              </a:defRPr>
            </a:lvl1pPr>
            <a:lvl2pPr marL="742950" indent="-285750" eaLnBrk="0" hangingPunct="0">
              <a:defRPr sz="4800">
                <a:solidFill>
                  <a:schemeClr val="tx1"/>
                </a:solidFill>
                <a:latin typeface="Calibri" panose="020F0502020204030204" pitchFamily="34" charset="0"/>
                <a:ea typeface="MS PGothic" panose="020B0600070205080204" pitchFamily="34" charset="-128"/>
              </a:defRPr>
            </a:lvl2pPr>
            <a:lvl3pPr marL="1143000" indent="-228600" eaLnBrk="0" hangingPunct="0">
              <a:defRPr sz="4800">
                <a:solidFill>
                  <a:schemeClr val="tx1"/>
                </a:solidFill>
                <a:latin typeface="Calibri" panose="020F0502020204030204" pitchFamily="34" charset="0"/>
                <a:ea typeface="MS PGothic" panose="020B0600070205080204" pitchFamily="34" charset="-128"/>
              </a:defRPr>
            </a:lvl3pPr>
            <a:lvl4pPr marL="1600200" indent="-228600" eaLnBrk="0" hangingPunct="0">
              <a:defRPr sz="4800">
                <a:solidFill>
                  <a:schemeClr val="tx1"/>
                </a:solidFill>
                <a:latin typeface="Calibri" panose="020F0502020204030204" pitchFamily="34" charset="0"/>
                <a:ea typeface="MS PGothic" panose="020B0600070205080204" pitchFamily="34" charset="-128"/>
              </a:defRPr>
            </a:lvl4pPr>
            <a:lvl5pPr marL="2057400" indent="-228600" eaLnBrk="0" hangingPunct="0">
              <a:defRPr sz="4800">
                <a:solidFill>
                  <a:schemeClr val="tx1"/>
                </a:solidFill>
                <a:latin typeface="Calibri" panose="020F0502020204030204" pitchFamily="34" charset="0"/>
                <a:ea typeface="MS PGothic" panose="020B0600070205080204" pitchFamily="34" charset="-128"/>
              </a:defRPr>
            </a:lvl5pPr>
            <a:lvl6pPr marL="2514600" indent="-228600" defTabSz="1223963" eaLnBrk="0" fontAlgn="base" hangingPunct="0">
              <a:spcBef>
                <a:spcPct val="0"/>
              </a:spcBef>
              <a:spcAft>
                <a:spcPct val="0"/>
              </a:spcAft>
              <a:defRPr sz="4800">
                <a:solidFill>
                  <a:schemeClr val="tx1"/>
                </a:solidFill>
                <a:latin typeface="Calibri" panose="020F0502020204030204" pitchFamily="34" charset="0"/>
                <a:ea typeface="MS PGothic" panose="020B0600070205080204" pitchFamily="34" charset="-128"/>
              </a:defRPr>
            </a:lvl6pPr>
            <a:lvl7pPr marL="2971800" indent="-228600" defTabSz="1223963" eaLnBrk="0" fontAlgn="base" hangingPunct="0">
              <a:spcBef>
                <a:spcPct val="0"/>
              </a:spcBef>
              <a:spcAft>
                <a:spcPct val="0"/>
              </a:spcAft>
              <a:defRPr sz="4800">
                <a:solidFill>
                  <a:schemeClr val="tx1"/>
                </a:solidFill>
                <a:latin typeface="Calibri" panose="020F0502020204030204" pitchFamily="34" charset="0"/>
                <a:ea typeface="MS PGothic" panose="020B0600070205080204" pitchFamily="34" charset="-128"/>
              </a:defRPr>
            </a:lvl7pPr>
            <a:lvl8pPr marL="3429000" indent="-228600" defTabSz="1223963" eaLnBrk="0" fontAlgn="base" hangingPunct="0">
              <a:spcBef>
                <a:spcPct val="0"/>
              </a:spcBef>
              <a:spcAft>
                <a:spcPct val="0"/>
              </a:spcAft>
              <a:defRPr sz="4800">
                <a:solidFill>
                  <a:schemeClr val="tx1"/>
                </a:solidFill>
                <a:latin typeface="Calibri" panose="020F0502020204030204" pitchFamily="34" charset="0"/>
                <a:ea typeface="MS PGothic" panose="020B0600070205080204" pitchFamily="34" charset="-128"/>
              </a:defRPr>
            </a:lvl8pPr>
            <a:lvl9pPr marL="3886200" indent="-228600" defTabSz="1223963" eaLnBrk="0" fontAlgn="base" hangingPunct="0">
              <a:spcBef>
                <a:spcPct val="0"/>
              </a:spcBef>
              <a:spcAft>
                <a:spcPct val="0"/>
              </a:spcAft>
              <a:defRPr sz="4800">
                <a:solidFill>
                  <a:schemeClr val="tx1"/>
                </a:solidFill>
                <a:latin typeface="Calibri" panose="020F0502020204030204" pitchFamily="34" charset="0"/>
                <a:ea typeface="MS PGothic" panose="020B0600070205080204" pitchFamily="34" charset="-128"/>
              </a:defRPr>
            </a:lvl9pPr>
          </a:lstStyle>
          <a:p>
            <a:pPr eaLnBrk="1" hangingPunct="1"/>
            <a:endParaRPr lang="en-US" altLang="en-US" sz="4799"/>
          </a:p>
        </p:txBody>
      </p:sp>
      <p:sp>
        <p:nvSpPr>
          <p:cNvPr id="105480" name="TextBox 22"/>
          <p:cNvSpPr txBox="1">
            <a:spLocks noChangeArrowheads="1"/>
          </p:cNvSpPr>
          <p:nvPr/>
        </p:nvSpPr>
        <p:spPr bwMode="auto">
          <a:xfrm>
            <a:off x="-1191846" y="9221324"/>
            <a:ext cx="184731" cy="8308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4800">
                <a:solidFill>
                  <a:schemeClr val="tx1"/>
                </a:solidFill>
                <a:latin typeface="Calibri" panose="020F0502020204030204" pitchFamily="34" charset="0"/>
                <a:ea typeface="MS PGothic" panose="020B0600070205080204" pitchFamily="34" charset="-128"/>
              </a:defRPr>
            </a:lvl1pPr>
            <a:lvl2pPr marL="742950" indent="-285750" eaLnBrk="0" hangingPunct="0">
              <a:defRPr sz="4800">
                <a:solidFill>
                  <a:schemeClr val="tx1"/>
                </a:solidFill>
                <a:latin typeface="Calibri" panose="020F0502020204030204" pitchFamily="34" charset="0"/>
                <a:ea typeface="MS PGothic" panose="020B0600070205080204" pitchFamily="34" charset="-128"/>
              </a:defRPr>
            </a:lvl2pPr>
            <a:lvl3pPr marL="1143000" indent="-228600" eaLnBrk="0" hangingPunct="0">
              <a:defRPr sz="4800">
                <a:solidFill>
                  <a:schemeClr val="tx1"/>
                </a:solidFill>
                <a:latin typeface="Calibri" panose="020F0502020204030204" pitchFamily="34" charset="0"/>
                <a:ea typeface="MS PGothic" panose="020B0600070205080204" pitchFamily="34" charset="-128"/>
              </a:defRPr>
            </a:lvl3pPr>
            <a:lvl4pPr marL="1600200" indent="-228600" eaLnBrk="0" hangingPunct="0">
              <a:defRPr sz="4800">
                <a:solidFill>
                  <a:schemeClr val="tx1"/>
                </a:solidFill>
                <a:latin typeface="Calibri" panose="020F0502020204030204" pitchFamily="34" charset="0"/>
                <a:ea typeface="MS PGothic" panose="020B0600070205080204" pitchFamily="34" charset="-128"/>
              </a:defRPr>
            </a:lvl4pPr>
            <a:lvl5pPr marL="2057400" indent="-228600" eaLnBrk="0" hangingPunct="0">
              <a:defRPr sz="4800">
                <a:solidFill>
                  <a:schemeClr val="tx1"/>
                </a:solidFill>
                <a:latin typeface="Calibri" panose="020F0502020204030204" pitchFamily="34" charset="0"/>
                <a:ea typeface="MS PGothic" panose="020B0600070205080204" pitchFamily="34" charset="-128"/>
              </a:defRPr>
            </a:lvl5pPr>
            <a:lvl6pPr marL="2514600" indent="-228600" defTabSz="1223963" eaLnBrk="0" fontAlgn="base" hangingPunct="0">
              <a:spcBef>
                <a:spcPct val="0"/>
              </a:spcBef>
              <a:spcAft>
                <a:spcPct val="0"/>
              </a:spcAft>
              <a:defRPr sz="4800">
                <a:solidFill>
                  <a:schemeClr val="tx1"/>
                </a:solidFill>
                <a:latin typeface="Calibri" panose="020F0502020204030204" pitchFamily="34" charset="0"/>
                <a:ea typeface="MS PGothic" panose="020B0600070205080204" pitchFamily="34" charset="-128"/>
              </a:defRPr>
            </a:lvl6pPr>
            <a:lvl7pPr marL="2971800" indent="-228600" defTabSz="1223963" eaLnBrk="0" fontAlgn="base" hangingPunct="0">
              <a:spcBef>
                <a:spcPct val="0"/>
              </a:spcBef>
              <a:spcAft>
                <a:spcPct val="0"/>
              </a:spcAft>
              <a:defRPr sz="4800">
                <a:solidFill>
                  <a:schemeClr val="tx1"/>
                </a:solidFill>
                <a:latin typeface="Calibri" panose="020F0502020204030204" pitchFamily="34" charset="0"/>
                <a:ea typeface="MS PGothic" panose="020B0600070205080204" pitchFamily="34" charset="-128"/>
              </a:defRPr>
            </a:lvl7pPr>
            <a:lvl8pPr marL="3429000" indent="-228600" defTabSz="1223963" eaLnBrk="0" fontAlgn="base" hangingPunct="0">
              <a:spcBef>
                <a:spcPct val="0"/>
              </a:spcBef>
              <a:spcAft>
                <a:spcPct val="0"/>
              </a:spcAft>
              <a:defRPr sz="4800">
                <a:solidFill>
                  <a:schemeClr val="tx1"/>
                </a:solidFill>
                <a:latin typeface="Calibri" panose="020F0502020204030204" pitchFamily="34" charset="0"/>
                <a:ea typeface="MS PGothic" panose="020B0600070205080204" pitchFamily="34" charset="-128"/>
              </a:defRPr>
            </a:lvl8pPr>
            <a:lvl9pPr marL="3886200" indent="-228600" defTabSz="1223963" eaLnBrk="0" fontAlgn="base" hangingPunct="0">
              <a:spcBef>
                <a:spcPct val="0"/>
              </a:spcBef>
              <a:spcAft>
                <a:spcPct val="0"/>
              </a:spcAft>
              <a:defRPr sz="4800">
                <a:solidFill>
                  <a:schemeClr val="tx1"/>
                </a:solidFill>
                <a:latin typeface="Calibri" panose="020F0502020204030204" pitchFamily="34" charset="0"/>
                <a:ea typeface="MS PGothic" panose="020B0600070205080204" pitchFamily="34" charset="-128"/>
              </a:defRPr>
            </a:lvl9pPr>
          </a:lstStyle>
          <a:p>
            <a:pPr eaLnBrk="1" hangingPunct="1"/>
            <a:endParaRPr lang="en-US" altLang="en-US" sz="4799"/>
          </a:p>
        </p:txBody>
      </p:sp>
      <p:sp>
        <p:nvSpPr>
          <p:cNvPr id="20" name="Rectangle 19"/>
          <p:cNvSpPr/>
          <p:nvPr/>
        </p:nvSpPr>
        <p:spPr>
          <a:xfrm>
            <a:off x="-138544" y="-102605"/>
            <a:ext cx="27588008" cy="2434634"/>
          </a:xfrm>
          <a:prstGeom prst="rect">
            <a:avLst/>
          </a:prstGeom>
          <a:solidFill>
            <a:srgbClr val="C3142D"/>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7"/>
          <p:cNvSpPr>
            <a:spLocks noGrp="1"/>
          </p:cNvSpPr>
          <p:nvPr>
            <p:ph type="title"/>
          </p:nvPr>
        </p:nvSpPr>
        <p:spPr>
          <a:xfrm>
            <a:off x="833718" y="84627"/>
            <a:ext cx="24688800" cy="2573337"/>
          </a:xfrm>
        </p:spPr>
        <p:txBody>
          <a:bodyPr/>
          <a:lstStyle/>
          <a:p>
            <a:r>
              <a:rPr lang="en-US" dirty="0" smtClean="0">
                <a:solidFill>
                  <a:schemeClr val="bg1"/>
                </a:solidFill>
              </a:rPr>
              <a:t>Global Miami Plan</a:t>
            </a:r>
            <a:endParaRPr lang="en-US" dirty="0">
              <a:solidFill>
                <a:schemeClr val="bg1"/>
              </a:solidFill>
            </a:endParaRPr>
          </a:p>
        </p:txBody>
      </p:sp>
      <p:sp>
        <p:nvSpPr>
          <p:cNvPr id="9" name="Content Placeholder 8"/>
          <p:cNvSpPr>
            <a:spLocks noGrp="1"/>
          </p:cNvSpPr>
          <p:nvPr>
            <p:ph idx="1"/>
          </p:nvPr>
        </p:nvSpPr>
        <p:spPr>
          <a:xfrm>
            <a:off x="7539098" y="2651869"/>
            <a:ext cx="18521301" cy="10185400"/>
          </a:xfrm>
        </p:spPr>
        <p:txBody>
          <a:bodyPr/>
          <a:lstStyle/>
          <a:p>
            <a:pPr marL="0" indent="0">
              <a:buNone/>
            </a:pPr>
            <a:r>
              <a:rPr lang="en-US" b="1" dirty="0" smtClean="0"/>
              <a:t>Upper Level Requirements</a:t>
            </a:r>
          </a:p>
          <a:p>
            <a:r>
              <a:rPr lang="en-US" dirty="0" smtClean="0"/>
              <a:t>Intercultural Perspectives (3 </a:t>
            </a:r>
            <a:r>
              <a:rPr lang="en-US" dirty="0" err="1" smtClean="0"/>
              <a:t>cr</a:t>
            </a:r>
            <a:r>
              <a:rPr lang="en-US" dirty="0" smtClean="0"/>
              <a:t>)</a:t>
            </a:r>
          </a:p>
          <a:p>
            <a:r>
              <a:rPr lang="en-US" dirty="0" smtClean="0"/>
              <a:t>Advanced Writing (3 </a:t>
            </a:r>
            <a:r>
              <a:rPr lang="en-US" dirty="0" err="1" smtClean="0"/>
              <a:t>cr</a:t>
            </a:r>
            <a:r>
              <a:rPr lang="en-US" dirty="0" smtClean="0"/>
              <a:t>)</a:t>
            </a:r>
          </a:p>
          <a:p>
            <a:r>
              <a:rPr lang="en-US" dirty="0" smtClean="0"/>
              <a:t>Experiential Learning (0 </a:t>
            </a:r>
            <a:r>
              <a:rPr lang="en-US" dirty="0" err="1" smtClean="0"/>
              <a:t>cr</a:t>
            </a:r>
            <a:r>
              <a:rPr lang="en-US" dirty="0" smtClean="0"/>
              <a:t>)</a:t>
            </a:r>
          </a:p>
          <a:p>
            <a:r>
              <a:rPr lang="en-US" dirty="0" smtClean="0"/>
              <a:t>Thematic Sequence (9 </a:t>
            </a:r>
            <a:r>
              <a:rPr lang="en-US" dirty="0" err="1" smtClean="0"/>
              <a:t>cr</a:t>
            </a:r>
            <a:r>
              <a:rPr lang="en-US" dirty="0" smtClean="0"/>
              <a:t>)</a:t>
            </a:r>
          </a:p>
          <a:p>
            <a:r>
              <a:rPr lang="en-US" dirty="0" smtClean="0"/>
              <a:t>Capstone (3 </a:t>
            </a:r>
            <a:r>
              <a:rPr lang="en-US" dirty="0" err="1" smtClean="0"/>
              <a:t>cr</a:t>
            </a:r>
            <a:r>
              <a:rPr lang="en-US" dirty="0" smtClean="0"/>
              <a:t>)</a:t>
            </a:r>
          </a:p>
          <a:p>
            <a:endParaRPr lang="en-US" dirty="0"/>
          </a:p>
        </p:txBody>
      </p:sp>
      <p:pic>
        <p:nvPicPr>
          <p:cNvPr id="2" name="Picture 1" descr="&quot;Creatività e collaborazione&quot;: un workshop gratuito a Cagliari"/>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8090" y="4597396"/>
            <a:ext cx="5706804" cy="5891310"/>
          </a:xfrm>
          <a:prstGeom prst="rect">
            <a:avLst/>
          </a:prstGeom>
        </p:spPr>
      </p:pic>
    </p:spTree>
    <p:extLst>
      <p:ext uri="{BB962C8B-B14F-4D97-AF65-F5344CB8AC3E}">
        <p14:creationId xmlns:p14="http://schemas.microsoft.com/office/powerpoint/2010/main" val="38760436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27432000" cy="15468600"/>
          </a:xfrm>
          <a:prstGeom prst="rect">
            <a:avLst/>
          </a:prstGeom>
          <a:solidFill>
            <a:srgbClr val="C314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318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7432000" cy="1546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6"/>
          <p:cNvSpPr/>
          <p:nvPr/>
        </p:nvSpPr>
        <p:spPr>
          <a:xfrm>
            <a:off x="0" y="-98425"/>
            <a:ext cx="27432000" cy="155336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3"/>
          <p:cNvSpPr txBox="1">
            <a:spLocks noChangeArrowheads="1"/>
          </p:cNvSpPr>
          <p:nvPr/>
        </p:nvSpPr>
        <p:spPr bwMode="auto">
          <a:xfrm>
            <a:off x="6896894" y="5342975"/>
            <a:ext cx="13638213" cy="22159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4800">
                <a:solidFill>
                  <a:schemeClr val="tx1"/>
                </a:solidFill>
                <a:latin typeface="Calibri" panose="020F0502020204030204" pitchFamily="34" charset="0"/>
                <a:ea typeface="MS PGothic" panose="020B0600070205080204" pitchFamily="34" charset="-128"/>
              </a:defRPr>
            </a:lvl1pPr>
            <a:lvl2pPr marL="742950" indent="-285750" eaLnBrk="0" hangingPunct="0">
              <a:defRPr sz="4800">
                <a:solidFill>
                  <a:schemeClr val="tx1"/>
                </a:solidFill>
                <a:latin typeface="Calibri" panose="020F0502020204030204" pitchFamily="34" charset="0"/>
                <a:ea typeface="MS PGothic" panose="020B0600070205080204" pitchFamily="34" charset="-128"/>
              </a:defRPr>
            </a:lvl2pPr>
            <a:lvl3pPr marL="1143000" indent="-228600" eaLnBrk="0" hangingPunct="0">
              <a:defRPr sz="4800">
                <a:solidFill>
                  <a:schemeClr val="tx1"/>
                </a:solidFill>
                <a:latin typeface="Calibri" panose="020F0502020204030204" pitchFamily="34" charset="0"/>
                <a:ea typeface="MS PGothic" panose="020B0600070205080204" pitchFamily="34" charset="-128"/>
              </a:defRPr>
            </a:lvl3pPr>
            <a:lvl4pPr marL="1600200" indent="-228600" eaLnBrk="0" hangingPunct="0">
              <a:defRPr sz="4800">
                <a:solidFill>
                  <a:schemeClr val="tx1"/>
                </a:solidFill>
                <a:latin typeface="Calibri" panose="020F0502020204030204" pitchFamily="34" charset="0"/>
                <a:ea typeface="MS PGothic" panose="020B0600070205080204" pitchFamily="34" charset="-128"/>
              </a:defRPr>
            </a:lvl4pPr>
            <a:lvl5pPr marL="2057400" indent="-228600" eaLnBrk="0" hangingPunct="0">
              <a:defRPr sz="4800">
                <a:solidFill>
                  <a:schemeClr val="tx1"/>
                </a:solidFill>
                <a:latin typeface="Calibri" panose="020F0502020204030204" pitchFamily="34" charset="0"/>
                <a:ea typeface="MS PGothic" panose="020B0600070205080204" pitchFamily="34" charset="-128"/>
              </a:defRPr>
            </a:lvl5pPr>
            <a:lvl6pPr marL="2514600" indent="-228600" defTabSz="1223963" eaLnBrk="0" fontAlgn="base" hangingPunct="0">
              <a:spcBef>
                <a:spcPct val="0"/>
              </a:spcBef>
              <a:spcAft>
                <a:spcPct val="0"/>
              </a:spcAft>
              <a:defRPr sz="4800">
                <a:solidFill>
                  <a:schemeClr val="tx1"/>
                </a:solidFill>
                <a:latin typeface="Calibri" panose="020F0502020204030204" pitchFamily="34" charset="0"/>
                <a:ea typeface="MS PGothic" panose="020B0600070205080204" pitchFamily="34" charset="-128"/>
              </a:defRPr>
            </a:lvl6pPr>
            <a:lvl7pPr marL="2971800" indent="-228600" defTabSz="1223963" eaLnBrk="0" fontAlgn="base" hangingPunct="0">
              <a:spcBef>
                <a:spcPct val="0"/>
              </a:spcBef>
              <a:spcAft>
                <a:spcPct val="0"/>
              </a:spcAft>
              <a:defRPr sz="4800">
                <a:solidFill>
                  <a:schemeClr val="tx1"/>
                </a:solidFill>
                <a:latin typeface="Calibri" panose="020F0502020204030204" pitchFamily="34" charset="0"/>
                <a:ea typeface="MS PGothic" panose="020B0600070205080204" pitchFamily="34" charset="-128"/>
              </a:defRPr>
            </a:lvl7pPr>
            <a:lvl8pPr marL="3429000" indent="-228600" defTabSz="1223963" eaLnBrk="0" fontAlgn="base" hangingPunct="0">
              <a:spcBef>
                <a:spcPct val="0"/>
              </a:spcBef>
              <a:spcAft>
                <a:spcPct val="0"/>
              </a:spcAft>
              <a:defRPr sz="4800">
                <a:solidFill>
                  <a:schemeClr val="tx1"/>
                </a:solidFill>
                <a:latin typeface="Calibri" panose="020F0502020204030204" pitchFamily="34" charset="0"/>
                <a:ea typeface="MS PGothic" panose="020B0600070205080204" pitchFamily="34" charset="-128"/>
              </a:defRPr>
            </a:lvl8pPr>
            <a:lvl9pPr marL="3886200" indent="-228600" defTabSz="1223963" eaLnBrk="0" fontAlgn="base" hangingPunct="0">
              <a:spcBef>
                <a:spcPct val="0"/>
              </a:spcBef>
              <a:spcAft>
                <a:spcPct val="0"/>
              </a:spcAft>
              <a:defRPr sz="4800">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n-US" sz="13800" b="1" dirty="0" smtClean="0">
                <a:solidFill>
                  <a:srgbClr val="C3142D"/>
                </a:solidFill>
                <a:latin typeface="Adelle MU"/>
                <a:cs typeface="Adelle MU"/>
              </a:rPr>
              <a:t>Questions?</a:t>
            </a:r>
            <a:endParaRPr lang="en-US" altLang="en-US" sz="13800" b="1" dirty="0">
              <a:solidFill>
                <a:srgbClr val="C3142D"/>
              </a:solidFill>
              <a:latin typeface="Adelle MU"/>
              <a:cs typeface="Adelle MU"/>
            </a:endParaRPr>
          </a:p>
        </p:txBody>
      </p:sp>
      <p:pic>
        <p:nvPicPr>
          <p:cNvPr id="6"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00900" y="3179047"/>
            <a:ext cx="12420600" cy="402353"/>
          </a:xfrm>
          <a:prstGeom prst="rect">
            <a:avLst/>
          </a:prstGeom>
          <a:solidFill>
            <a:schemeClr val="accent2"/>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05700" y="9465547"/>
            <a:ext cx="12420600" cy="402353"/>
          </a:xfrm>
          <a:prstGeom prst="rect">
            <a:avLst/>
          </a:prstGeom>
          <a:solidFill>
            <a:schemeClr val="accent2"/>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6655381"/>
      </p:ext>
    </p:extLst>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1"/>
          <p:cNvPicPr>
            <a:picLocks noChangeAspect="1"/>
          </p:cNvPicPr>
          <p:nvPr/>
        </p:nvPicPr>
        <p:blipFill rotWithShape="1">
          <a:blip r:embed="rId3">
            <a:extLst>
              <a:ext uri="{28A0092B-C50C-407E-A947-70E740481C1C}">
                <a14:useLocalDpi xmlns:a14="http://schemas.microsoft.com/office/drawing/2010/main" val="0"/>
              </a:ext>
            </a:extLst>
          </a:blip>
          <a:srcRect/>
          <a:stretch/>
        </p:blipFill>
        <p:spPr bwMode="auto">
          <a:xfrm>
            <a:off x="-138544" y="0"/>
            <a:ext cx="27588008" cy="156836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 name="Rectangle 30"/>
          <p:cNvSpPr/>
          <p:nvPr/>
        </p:nvSpPr>
        <p:spPr>
          <a:xfrm flipH="1">
            <a:off x="-188336" y="-20497"/>
            <a:ext cx="27826135" cy="15501938"/>
          </a:xfrm>
          <a:prstGeom prst="rect">
            <a:avLst/>
          </a:prstGeom>
          <a:solidFill>
            <a:srgbClr val="C3142D">
              <a:alpha val="7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38544" y="-102605"/>
            <a:ext cx="27588008" cy="2434634"/>
          </a:xfrm>
          <a:prstGeom prst="rect">
            <a:avLst/>
          </a:prstGeom>
          <a:solidFill>
            <a:srgbClr val="C3142D"/>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238" name="TextBox 8"/>
          <p:cNvSpPr txBox="1">
            <a:spLocks noChangeArrowheads="1"/>
          </p:cNvSpPr>
          <p:nvPr/>
        </p:nvSpPr>
        <p:spPr bwMode="auto">
          <a:xfrm>
            <a:off x="26416000" y="-490538"/>
            <a:ext cx="18415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800">
                <a:solidFill>
                  <a:schemeClr val="tx1"/>
                </a:solidFill>
                <a:latin typeface="Calibri" panose="020F0502020204030204" pitchFamily="34" charset="0"/>
                <a:ea typeface="MS PGothic" panose="020B0600070205080204" pitchFamily="34" charset="-128"/>
              </a:defRPr>
            </a:lvl1pPr>
            <a:lvl2pPr marL="742950" indent="-285750" eaLnBrk="0" hangingPunct="0">
              <a:defRPr sz="4800">
                <a:solidFill>
                  <a:schemeClr val="tx1"/>
                </a:solidFill>
                <a:latin typeface="Calibri" panose="020F0502020204030204" pitchFamily="34" charset="0"/>
                <a:ea typeface="MS PGothic" panose="020B0600070205080204" pitchFamily="34" charset="-128"/>
              </a:defRPr>
            </a:lvl2pPr>
            <a:lvl3pPr marL="1143000" indent="-228600" eaLnBrk="0" hangingPunct="0">
              <a:defRPr sz="4800">
                <a:solidFill>
                  <a:schemeClr val="tx1"/>
                </a:solidFill>
                <a:latin typeface="Calibri" panose="020F0502020204030204" pitchFamily="34" charset="0"/>
                <a:ea typeface="MS PGothic" panose="020B0600070205080204" pitchFamily="34" charset="-128"/>
              </a:defRPr>
            </a:lvl3pPr>
            <a:lvl4pPr marL="1600200" indent="-228600" eaLnBrk="0" hangingPunct="0">
              <a:defRPr sz="4800">
                <a:solidFill>
                  <a:schemeClr val="tx1"/>
                </a:solidFill>
                <a:latin typeface="Calibri" panose="020F0502020204030204" pitchFamily="34" charset="0"/>
                <a:ea typeface="MS PGothic" panose="020B0600070205080204" pitchFamily="34" charset="-128"/>
              </a:defRPr>
            </a:lvl4pPr>
            <a:lvl5pPr marL="2057400" indent="-228600" eaLnBrk="0" hangingPunct="0">
              <a:defRPr sz="4800">
                <a:solidFill>
                  <a:schemeClr val="tx1"/>
                </a:solidFill>
                <a:latin typeface="Calibri" panose="020F0502020204030204" pitchFamily="34" charset="0"/>
                <a:ea typeface="MS PGothic" panose="020B0600070205080204" pitchFamily="34" charset="-128"/>
              </a:defRPr>
            </a:lvl5pPr>
            <a:lvl6pPr marL="2514600" indent="-228600" defTabSz="1223963" eaLnBrk="0" fontAlgn="base" hangingPunct="0">
              <a:spcBef>
                <a:spcPct val="0"/>
              </a:spcBef>
              <a:spcAft>
                <a:spcPct val="0"/>
              </a:spcAft>
              <a:defRPr sz="4800">
                <a:solidFill>
                  <a:schemeClr val="tx1"/>
                </a:solidFill>
                <a:latin typeface="Calibri" panose="020F0502020204030204" pitchFamily="34" charset="0"/>
                <a:ea typeface="MS PGothic" panose="020B0600070205080204" pitchFamily="34" charset="-128"/>
              </a:defRPr>
            </a:lvl6pPr>
            <a:lvl7pPr marL="2971800" indent="-228600" defTabSz="1223963" eaLnBrk="0" fontAlgn="base" hangingPunct="0">
              <a:spcBef>
                <a:spcPct val="0"/>
              </a:spcBef>
              <a:spcAft>
                <a:spcPct val="0"/>
              </a:spcAft>
              <a:defRPr sz="4800">
                <a:solidFill>
                  <a:schemeClr val="tx1"/>
                </a:solidFill>
                <a:latin typeface="Calibri" panose="020F0502020204030204" pitchFamily="34" charset="0"/>
                <a:ea typeface="MS PGothic" panose="020B0600070205080204" pitchFamily="34" charset="-128"/>
              </a:defRPr>
            </a:lvl7pPr>
            <a:lvl8pPr marL="3429000" indent="-228600" defTabSz="1223963" eaLnBrk="0" fontAlgn="base" hangingPunct="0">
              <a:spcBef>
                <a:spcPct val="0"/>
              </a:spcBef>
              <a:spcAft>
                <a:spcPct val="0"/>
              </a:spcAft>
              <a:defRPr sz="4800">
                <a:solidFill>
                  <a:schemeClr val="tx1"/>
                </a:solidFill>
                <a:latin typeface="Calibri" panose="020F0502020204030204" pitchFamily="34" charset="0"/>
                <a:ea typeface="MS PGothic" panose="020B0600070205080204" pitchFamily="34" charset="-128"/>
              </a:defRPr>
            </a:lvl8pPr>
            <a:lvl9pPr marL="3886200" indent="-228600" defTabSz="1223963" eaLnBrk="0" fontAlgn="base" hangingPunct="0">
              <a:spcBef>
                <a:spcPct val="0"/>
              </a:spcBef>
              <a:spcAft>
                <a:spcPct val="0"/>
              </a:spcAft>
              <a:defRPr sz="4800">
                <a:solidFill>
                  <a:schemeClr val="tx1"/>
                </a:solidFill>
                <a:latin typeface="Calibri" panose="020F0502020204030204" pitchFamily="34" charset="0"/>
                <a:ea typeface="MS PGothic" panose="020B0600070205080204" pitchFamily="34" charset="-128"/>
              </a:defRPr>
            </a:lvl9pPr>
          </a:lstStyle>
          <a:p>
            <a:pPr eaLnBrk="1" hangingPunct="1"/>
            <a:endParaRPr lang="en-US" altLang="en-US"/>
          </a:p>
        </p:txBody>
      </p:sp>
      <p:sp>
        <p:nvSpPr>
          <p:cNvPr id="28" name="TextBox 27"/>
          <p:cNvSpPr txBox="1"/>
          <p:nvPr/>
        </p:nvSpPr>
        <p:spPr>
          <a:xfrm>
            <a:off x="1" y="375791"/>
            <a:ext cx="27449462" cy="1384995"/>
          </a:xfrm>
          <a:prstGeom prst="rect">
            <a:avLst/>
          </a:prstGeom>
          <a:noFill/>
        </p:spPr>
        <p:txBody>
          <a:bodyPr wrap="square">
            <a:spAutoFit/>
          </a:bodyPr>
          <a:lstStyle/>
          <a:p>
            <a:pPr algn="ctr" defTabSz="1224747" fontAlgn="auto">
              <a:lnSpc>
                <a:spcPct val="140000"/>
              </a:lnSpc>
              <a:spcBef>
                <a:spcPts val="0"/>
              </a:spcBef>
              <a:spcAft>
                <a:spcPts val="0"/>
              </a:spcAft>
              <a:defRPr/>
            </a:pPr>
            <a:r>
              <a:rPr lang="en-US" sz="6000" b="1" spc="300" dirty="0" smtClean="0">
                <a:solidFill>
                  <a:schemeClr val="bg1"/>
                </a:solidFill>
                <a:latin typeface="Helvetica"/>
                <a:ea typeface="+mn-ea"/>
                <a:cs typeface="Helvetica"/>
              </a:rPr>
              <a:t>MIAMI Oxford </a:t>
            </a:r>
            <a:r>
              <a:rPr lang="en-US" sz="6000" b="1" spc="300" smtClean="0">
                <a:solidFill>
                  <a:schemeClr val="bg1"/>
                </a:solidFill>
                <a:latin typeface="Helvetica"/>
                <a:ea typeface="+mn-ea"/>
                <a:cs typeface="Helvetica"/>
              </a:rPr>
              <a:t>Campus: APPLICATION </a:t>
            </a:r>
            <a:r>
              <a:rPr lang="en-US" sz="6000" b="1" spc="300" dirty="0" smtClean="0">
                <a:solidFill>
                  <a:schemeClr val="bg1"/>
                </a:solidFill>
                <a:latin typeface="Helvetica"/>
                <a:ea typeface="+mn-ea"/>
                <a:cs typeface="Helvetica"/>
              </a:rPr>
              <a:t>DATES</a:t>
            </a:r>
            <a:endParaRPr lang="en-US" sz="6000" b="1" spc="300" dirty="0">
              <a:solidFill>
                <a:schemeClr val="bg1"/>
              </a:solidFill>
              <a:latin typeface="Helvetica"/>
              <a:ea typeface="+mn-ea"/>
              <a:cs typeface="Helvetica"/>
            </a:endParaRPr>
          </a:p>
        </p:txBody>
      </p:sp>
      <p:sp>
        <p:nvSpPr>
          <p:cNvPr id="46" name="Rectangle 45"/>
          <p:cNvSpPr/>
          <p:nvPr/>
        </p:nvSpPr>
        <p:spPr>
          <a:xfrm>
            <a:off x="-138545" y="7716794"/>
            <a:ext cx="27749645" cy="3873501"/>
          </a:xfrm>
          <a:prstGeom prst="rect">
            <a:avLst/>
          </a:prstGeom>
          <a:solidFill>
            <a:schemeClr val="bg1">
              <a:alpha val="98000"/>
            </a:schemeClr>
          </a:solidFill>
          <a:ln>
            <a:solidFill>
              <a:srgbClr val="C3142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p:cNvSpPr/>
          <p:nvPr/>
        </p:nvSpPr>
        <p:spPr>
          <a:xfrm>
            <a:off x="-111845" y="3824991"/>
            <a:ext cx="27749645" cy="3886200"/>
          </a:xfrm>
          <a:prstGeom prst="rect">
            <a:avLst/>
          </a:prstGeom>
          <a:solidFill>
            <a:schemeClr val="bg1">
              <a:alpha val="98000"/>
            </a:schemeClr>
          </a:solidFill>
          <a:ln>
            <a:solidFill>
              <a:srgbClr val="C3142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255" name="TextBox 5"/>
          <p:cNvSpPr txBox="1">
            <a:spLocks noChangeArrowheads="1"/>
          </p:cNvSpPr>
          <p:nvPr/>
        </p:nvSpPr>
        <p:spPr bwMode="auto">
          <a:xfrm>
            <a:off x="1203768" y="5425492"/>
            <a:ext cx="494452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800">
                <a:solidFill>
                  <a:schemeClr val="tx1"/>
                </a:solidFill>
                <a:latin typeface="Calibri" panose="020F0502020204030204" pitchFamily="34" charset="0"/>
                <a:ea typeface="MS PGothic" panose="020B0600070205080204" pitchFamily="34" charset="-128"/>
              </a:defRPr>
            </a:lvl1pPr>
            <a:lvl2pPr marL="742950" indent="-285750" eaLnBrk="0" hangingPunct="0">
              <a:defRPr sz="4800">
                <a:solidFill>
                  <a:schemeClr val="tx1"/>
                </a:solidFill>
                <a:latin typeface="Calibri" panose="020F0502020204030204" pitchFamily="34" charset="0"/>
                <a:ea typeface="MS PGothic" panose="020B0600070205080204" pitchFamily="34" charset="-128"/>
              </a:defRPr>
            </a:lvl2pPr>
            <a:lvl3pPr marL="1143000" indent="-228600" eaLnBrk="0" hangingPunct="0">
              <a:defRPr sz="4800">
                <a:solidFill>
                  <a:schemeClr val="tx1"/>
                </a:solidFill>
                <a:latin typeface="Calibri" panose="020F0502020204030204" pitchFamily="34" charset="0"/>
                <a:ea typeface="MS PGothic" panose="020B0600070205080204" pitchFamily="34" charset="-128"/>
              </a:defRPr>
            </a:lvl3pPr>
            <a:lvl4pPr marL="1600200" indent="-228600" eaLnBrk="0" hangingPunct="0">
              <a:defRPr sz="4800">
                <a:solidFill>
                  <a:schemeClr val="tx1"/>
                </a:solidFill>
                <a:latin typeface="Calibri" panose="020F0502020204030204" pitchFamily="34" charset="0"/>
                <a:ea typeface="MS PGothic" panose="020B0600070205080204" pitchFamily="34" charset="-128"/>
              </a:defRPr>
            </a:lvl4pPr>
            <a:lvl5pPr marL="2057400" indent="-228600" eaLnBrk="0" hangingPunct="0">
              <a:defRPr sz="4800">
                <a:solidFill>
                  <a:schemeClr val="tx1"/>
                </a:solidFill>
                <a:latin typeface="Calibri" panose="020F0502020204030204" pitchFamily="34" charset="0"/>
                <a:ea typeface="MS PGothic" panose="020B0600070205080204" pitchFamily="34" charset="-128"/>
              </a:defRPr>
            </a:lvl5pPr>
            <a:lvl6pPr marL="2514600" indent="-228600" defTabSz="1223963" eaLnBrk="0" fontAlgn="base" hangingPunct="0">
              <a:spcBef>
                <a:spcPct val="0"/>
              </a:spcBef>
              <a:spcAft>
                <a:spcPct val="0"/>
              </a:spcAft>
              <a:defRPr sz="4800">
                <a:solidFill>
                  <a:schemeClr val="tx1"/>
                </a:solidFill>
                <a:latin typeface="Calibri" panose="020F0502020204030204" pitchFamily="34" charset="0"/>
                <a:ea typeface="MS PGothic" panose="020B0600070205080204" pitchFamily="34" charset="-128"/>
              </a:defRPr>
            </a:lvl6pPr>
            <a:lvl7pPr marL="2971800" indent="-228600" defTabSz="1223963" eaLnBrk="0" fontAlgn="base" hangingPunct="0">
              <a:spcBef>
                <a:spcPct val="0"/>
              </a:spcBef>
              <a:spcAft>
                <a:spcPct val="0"/>
              </a:spcAft>
              <a:defRPr sz="4800">
                <a:solidFill>
                  <a:schemeClr val="tx1"/>
                </a:solidFill>
                <a:latin typeface="Calibri" panose="020F0502020204030204" pitchFamily="34" charset="0"/>
                <a:ea typeface="MS PGothic" panose="020B0600070205080204" pitchFamily="34" charset="-128"/>
              </a:defRPr>
            </a:lvl7pPr>
            <a:lvl8pPr marL="3429000" indent="-228600" defTabSz="1223963" eaLnBrk="0" fontAlgn="base" hangingPunct="0">
              <a:spcBef>
                <a:spcPct val="0"/>
              </a:spcBef>
              <a:spcAft>
                <a:spcPct val="0"/>
              </a:spcAft>
              <a:defRPr sz="4800">
                <a:solidFill>
                  <a:schemeClr val="tx1"/>
                </a:solidFill>
                <a:latin typeface="Calibri" panose="020F0502020204030204" pitchFamily="34" charset="0"/>
                <a:ea typeface="MS PGothic" panose="020B0600070205080204" pitchFamily="34" charset="-128"/>
              </a:defRPr>
            </a:lvl8pPr>
            <a:lvl9pPr marL="3886200" indent="-228600" defTabSz="1223963" eaLnBrk="0" fontAlgn="base" hangingPunct="0">
              <a:spcBef>
                <a:spcPct val="0"/>
              </a:spcBef>
              <a:spcAft>
                <a:spcPct val="0"/>
              </a:spcAft>
              <a:defRPr sz="48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smtClean="0">
                <a:solidFill>
                  <a:srgbClr val="C3142D"/>
                </a:solidFill>
                <a:latin typeface="Adelle MU"/>
                <a:cs typeface="Adelle MU"/>
              </a:rPr>
              <a:t>Fall semester</a:t>
            </a:r>
            <a:endParaRPr lang="en-US" altLang="en-US" b="1" dirty="0">
              <a:solidFill>
                <a:srgbClr val="C3142D"/>
              </a:solidFill>
              <a:latin typeface="Adelle MU"/>
              <a:cs typeface="Adelle MU"/>
            </a:endParaRPr>
          </a:p>
        </p:txBody>
      </p:sp>
      <p:sp>
        <p:nvSpPr>
          <p:cNvPr id="34" name="TextBox 33"/>
          <p:cNvSpPr txBox="1"/>
          <p:nvPr/>
        </p:nvSpPr>
        <p:spPr bwMode="auto">
          <a:xfrm>
            <a:off x="14679613" y="4449729"/>
            <a:ext cx="4943475" cy="2970044"/>
          </a:xfrm>
          <a:prstGeom prst="rect">
            <a:avLst/>
          </a:prstGeom>
          <a:noFill/>
        </p:spPr>
        <p:txBody>
          <a:bodyPr>
            <a:spAutoFit/>
          </a:bodyPr>
          <a:lstStyle/>
          <a:p>
            <a:pPr algn="ctr" defTabSz="1224747" fontAlgn="auto">
              <a:spcBef>
                <a:spcPts val="0"/>
              </a:spcBef>
              <a:spcAft>
                <a:spcPts val="0"/>
              </a:spcAft>
              <a:defRPr/>
            </a:pPr>
            <a:r>
              <a:rPr lang="en-US" sz="2400" dirty="0">
                <a:solidFill>
                  <a:srgbClr val="C3142D"/>
                </a:solidFill>
                <a:latin typeface="Helvetica"/>
                <a:ea typeface="+mn-ea"/>
                <a:cs typeface="Helvetica"/>
              </a:rPr>
              <a:t>APPLICATION DEADLINE</a:t>
            </a:r>
          </a:p>
          <a:p>
            <a:pPr algn="ctr" defTabSz="1224747" fontAlgn="auto">
              <a:spcBef>
                <a:spcPts val="0"/>
              </a:spcBef>
              <a:spcAft>
                <a:spcPts val="0"/>
              </a:spcAft>
              <a:defRPr/>
            </a:pPr>
            <a:r>
              <a:rPr lang="en-US" dirty="0" smtClean="0">
                <a:solidFill>
                  <a:srgbClr val="C3142D"/>
                </a:solidFill>
                <a:latin typeface="Adelle MU"/>
                <a:ea typeface="+mn-ea"/>
                <a:cs typeface="Adelle MU"/>
              </a:rPr>
              <a:t>June</a:t>
            </a:r>
            <a:endParaRPr lang="en-US" dirty="0">
              <a:solidFill>
                <a:srgbClr val="C3142D"/>
              </a:solidFill>
              <a:latin typeface="Adelle MU"/>
              <a:ea typeface="+mn-ea"/>
              <a:cs typeface="Adelle MU"/>
            </a:endParaRPr>
          </a:p>
          <a:p>
            <a:pPr algn="ctr" defTabSz="1224747" fontAlgn="auto">
              <a:lnSpc>
                <a:spcPct val="80000"/>
              </a:lnSpc>
              <a:spcBef>
                <a:spcPts val="0"/>
              </a:spcBef>
              <a:spcAft>
                <a:spcPts val="0"/>
              </a:spcAft>
              <a:defRPr/>
            </a:pPr>
            <a:r>
              <a:rPr lang="en-US" sz="13800" b="1" spc="-300" dirty="0" smtClean="0">
                <a:solidFill>
                  <a:srgbClr val="C3142D"/>
                </a:solidFill>
                <a:latin typeface="Adelle MU"/>
                <a:ea typeface="+mn-ea"/>
                <a:cs typeface="Adelle MU"/>
              </a:rPr>
              <a:t>1</a:t>
            </a:r>
            <a:endParaRPr lang="en-US" sz="11500" spc="300" baseline="30000" dirty="0">
              <a:solidFill>
                <a:srgbClr val="C3142D"/>
              </a:solidFill>
              <a:latin typeface="Adelle MU"/>
              <a:ea typeface="+mn-ea"/>
              <a:cs typeface="Adelle MU"/>
            </a:endParaRPr>
          </a:p>
        </p:txBody>
      </p:sp>
      <p:sp>
        <p:nvSpPr>
          <p:cNvPr id="35" name="TextBox 34"/>
          <p:cNvSpPr txBox="1"/>
          <p:nvPr/>
        </p:nvSpPr>
        <p:spPr bwMode="auto">
          <a:xfrm>
            <a:off x="21520150" y="4449729"/>
            <a:ext cx="5659602" cy="2283702"/>
          </a:xfrm>
          <a:prstGeom prst="rect">
            <a:avLst/>
          </a:prstGeom>
          <a:noFill/>
        </p:spPr>
        <p:txBody>
          <a:bodyPr wrap="square">
            <a:spAutoFit/>
          </a:bodyPr>
          <a:lstStyle/>
          <a:p>
            <a:pPr algn="ctr" defTabSz="1224747" fontAlgn="auto">
              <a:spcBef>
                <a:spcPts val="0"/>
              </a:spcBef>
              <a:spcAft>
                <a:spcPts val="0"/>
              </a:spcAft>
              <a:defRPr/>
            </a:pPr>
            <a:r>
              <a:rPr lang="en-US" sz="2400" dirty="0">
                <a:solidFill>
                  <a:srgbClr val="C3142D"/>
                </a:solidFill>
                <a:latin typeface="Helvetica"/>
                <a:ea typeface="+mn-ea"/>
                <a:cs typeface="Helvetica"/>
              </a:rPr>
              <a:t>DECISION NOTIFICATION</a:t>
            </a:r>
          </a:p>
          <a:p>
            <a:pPr algn="ctr" defTabSz="1224747" fontAlgn="auto">
              <a:spcBef>
                <a:spcPts val="0"/>
              </a:spcBef>
              <a:spcAft>
                <a:spcPts val="0"/>
              </a:spcAft>
              <a:defRPr/>
            </a:pPr>
            <a:r>
              <a:rPr lang="en-US" dirty="0" smtClean="0">
                <a:solidFill>
                  <a:srgbClr val="C3142D"/>
                </a:solidFill>
                <a:latin typeface="Adelle MU"/>
                <a:ea typeface="+mn-ea"/>
                <a:cs typeface="Adelle MU"/>
              </a:rPr>
              <a:t>Rolling beginning in</a:t>
            </a:r>
            <a:endParaRPr lang="en-US" dirty="0">
              <a:solidFill>
                <a:srgbClr val="C3142D"/>
              </a:solidFill>
              <a:latin typeface="Adelle MU"/>
              <a:ea typeface="+mn-ea"/>
              <a:cs typeface="Adelle MU"/>
            </a:endParaRPr>
          </a:p>
          <a:p>
            <a:pPr algn="ctr" defTabSz="1224747" fontAlgn="auto">
              <a:lnSpc>
                <a:spcPct val="80000"/>
              </a:lnSpc>
              <a:spcBef>
                <a:spcPts val="0"/>
              </a:spcBef>
              <a:spcAft>
                <a:spcPts val="0"/>
              </a:spcAft>
              <a:defRPr/>
            </a:pPr>
            <a:r>
              <a:rPr lang="en-US" sz="8800" b="1" spc="-300" dirty="0" smtClean="0">
                <a:solidFill>
                  <a:srgbClr val="C3142D"/>
                </a:solidFill>
                <a:latin typeface="Adelle MU"/>
                <a:ea typeface="+mn-ea"/>
                <a:cs typeface="Adelle MU"/>
              </a:rPr>
              <a:t>February</a:t>
            </a:r>
            <a:endParaRPr lang="en-US" sz="8000" spc="300" baseline="30000" dirty="0">
              <a:solidFill>
                <a:srgbClr val="C3142D"/>
              </a:solidFill>
              <a:latin typeface="Adelle MU"/>
              <a:ea typeface="+mn-ea"/>
              <a:cs typeface="Adelle MU"/>
            </a:endParaRPr>
          </a:p>
        </p:txBody>
      </p:sp>
      <p:sp>
        <p:nvSpPr>
          <p:cNvPr id="36" name="TextBox 35"/>
          <p:cNvSpPr txBox="1"/>
          <p:nvPr/>
        </p:nvSpPr>
        <p:spPr bwMode="auto">
          <a:xfrm>
            <a:off x="14630400" y="8312150"/>
            <a:ext cx="4945063" cy="2970044"/>
          </a:xfrm>
          <a:prstGeom prst="rect">
            <a:avLst/>
          </a:prstGeom>
          <a:noFill/>
        </p:spPr>
        <p:txBody>
          <a:bodyPr>
            <a:spAutoFit/>
          </a:bodyPr>
          <a:lstStyle/>
          <a:p>
            <a:pPr algn="ctr" defTabSz="1224747" fontAlgn="auto">
              <a:spcBef>
                <a:spcPts val="0"/>
              </a:spcBef>
              <a:spcAft>
                <a:spcPts val="0"/>
              </a:spcAft>
              <a:defRPr/>
            </a:pPr>
            <a:r>
              <a:rPr lang="en-US" sz="2400" dirty="0">
                <a:solidFill>
                  <a:srgbClr val="C3142D"/>
                </a:solidFill>
                <a:latin typeface="Helvetica"/>
                <a:ea typeface="+mn-ea"/>
                <a:cs typeface="Helvetica"/>
              </a:rPr>
              <a:t>APPLICATION DEADLINE</a:t>
            </a:r>
          </a:p>
          <a:p>
            <a:pPr algn="ctr" defTabSz="1224747" fontAlgn="auto">
              <a:spcBef>
                <a:spcPts val="0"/>
              </a:spcBef>
              <a:spcAft>
                <a:spcPts val="0"/>
              </a:spcAft>
              <a:defRPr/>
            </a:pPr>
            <a:r>
              <a:rPr lang="en-US" dirty="0">
                <a:solidFill>
                  <a:srgbClr val="C3142D"/>
                </a:solidFill>
                <a:latin typeface="Adelle MU"/>
                <a:ea typeface="+mn-ea"/>
                <a:cs typeface="Adelle MU"/>
              </a:rPr>
              <a:t>December</a:t>
            </a:r>
          </a:p>
          <a:p>
            <a:pPr algn="ctr" defTabSz="1224747" fontAlgn="auto">
              <a:lnSpc>
                <a:spcPct val="80000"/>
              </a:lnSpc>
              <a:spcBef>
                <a:spcPts val="0"/>
              </a:spcBef>
              <a:spcAft>
                <a:spcPts val="0"/>
              </a:spcAft>
              <a:defRPr/>
            </a:pPr>
            <a:r>
              <a:rPr lang="en-US" sz="13800" b="1" spc="-300" dirty="0" smtClean="0">
                <a:solidFill>
                  <a:srgbClr val="C3142D"/>
                </a:solidFill>
                <a:latin typeface="Adelle MU"/>
                <a:ea typeface="+mn-ea"/>
                <a:cs typeface="Adelle MU"/>
              </a:rPr>
              <a:t>1</a:t>
            </a:r>
            <a:endParaRPr lang="en-US" sz="11500" spc="300" baseline="30000" dirty="0">
              <a:solidFill>
                <a:srgbClr val="C3142D"/>
              </a:solidFill>
              <a:latin typeface="Adelle MU"/>
              <a:ea typeface="+mn-ea"/>
              <a:cs typeface="Adelle MU"/>
            </a:endParaRPr>
          </a:p>
        </p:txBody>
      </p:sp>
      <p:sp>
        <p:nvSpPr>
          <p:cNvPr id="37" name="TextBox 36"/>
          <p:cNvSpPr txBox="1"/>
          <p:nvPr/>
        </p:nvSpPr>
        <p:spPr bwMode="auto">
          <a:xfrm>
            <a:off x="21470938" y="8312150"/>
            <a:ext cx="5708814" cy="2283702"/>
          </a:xfrm>
          <a:prstGeom prst="rect">
            <a:avLst/>
          </a:prstGeom>
          <a:noFill/>
        </p:spPr>
        <p:txBody>
          <a:bodyPr wrap="square">
            <a:spAutoFit/>
          </a:bodyPr>
          <a:lstStyle/>
          <a:p>
            <a:pPr algn="ctr" defTabSz="1224747" fontAlgn="auto">
              <a:spcBef>
                <a:spcPts val="0"/>
              </a:spcBef>
              <a:spcAft>
                <a:spcPts val="0"/>
              </a:spcAft>
              <a:defRPr/>
            </a:pPr>
            <a:r>
              <a:rPr lang="en-US" sz="2400" dirty="0">
                <a:solidFill>
                  <a:srgbClr val="C3142D"/>
                </a:solidFill>
                <a:latin typeface="Helvetica"/>
                <a:ea typeface="+mn-ea"/>
                <a:cs typeface="Helvetica"/>
              </a:rPr>
              <a:t>DECISION NOTIFICATION</a:t>
            </a:r>
          </a:p>
          <a:p>
            <a:pPr algn="ctr" defTabSz="1224747" fontAlgn="auto">
              <a:spcBef>
                <a:spcPts val="0"/>
              </a:spcBef>
              <a:spcAft>
                <a:spcPts val="0"/>
              </a:spcAft>
              <a:defRPr/>
            </a:pPr>
            <a:r>
              <a:rPr lang="en-US" dirty="0" smtClean="0">
                <a:solidFill>
                  <a:srgbClr val="C3142D"/>
                </a:solidFill>
                <a:latin typeface="Adelle MU"/>
                <a:ea typeface="+mn-ea"/>
                <a:cs typeface="Adelle MU"/>
              </a:rPr>
              <a:t>Rolling beginning in </a:t>
            </a:r>
            <a:endParaRPr lang="en-US" dirty="0">
              <a:solidFill>
                <a:srgbClr val="C3142D"/>
              </a:solidFill>
              <a:latin typeface="Adelle MU"/>
              <a:ea typeface="+mn-ea"/>
              <a:cs typeface="Adelle MU"/>
            </a:endParaRPr>
          </a:p>
          <a:p>
            <a:pPr algn="ctr" defTabSz="1224747" fontAlgn="auto">
              <a:lnSpc>
                <a:spcPct val="80000"/>
              </a:lnSpc>
              <a:spcBef>
                <a:spcPts val="0"/>
              </a:spcBef>
              <a:spcAft>
                <a:spcPts val="0"/>
              </a:spcAft>
              <a:defRPr/>
            </a:pPr>
            <a:r>
              <a:rPr lang="en-US" sz="8800" b="1" spc="-300" dirty="0" smtClean="0">
                <a:solidFill>
                  <a:srgbClr val="C3142D"/>
                </a:solidFill>
                <a:latin typeface="Adelle MU"/>
                <a:ea typeface="+mn-ea"/>
                <a:cs typeface="Adelle MU"/>
              </a:rPr>
              <a:t>September</a:t>
            </a:r>
            <a:endParaRPr lang="en-US" sz="8000" spc="300" baseline="30000" dirty="0">
              <a:solidFill>
                <a:srgbClr val="C3142D"/>
              </a:solidFill>
              <a:latin typeface="Adelle MU"/>
              <a:ea typeface="+mn-ea"/>
              <a:cs typeface="Adelle MU"/>
            </a:endParaRPr>
          </a:p>
        </p:txBody>
      </p:sp>
      <p:sp>
        <p:nvSpPr>
          <p:cNvPr id="95248" name="TextBox 39"/>
          <p:cNvSpPr txBox="1">
            <a:spLocks noChangeArrowheads="1"/>
          </p:cNvSpPr>
          <p:nvPr/>
        </p:nvSpPr>
        <p:spPr bwMode="auto">
          <a:xfrm>
            <a:off x="1204260" y="9250875"/>
            <a:ext cx="592505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4800">
                <a:solidFill>
                  <a:schemeClr val="tx1"/>
                </a:solidFill>
                <a:latin typeface="Calibri" panose="020F0502020204030204" pitchFamily="34" charset="0"/>
                <a:ea typeface="MS PGothic" panose="020B0600070205080204" pitchFamily="34" charset="-128"/>
              </a:defRPr>
            </a:lvl1pPr>
            <a:lvl2pPr marL="742950" indent="-285750" eaLnBrk="0" hangingPunct="0">
              <a:defRPr sz="4800">
                <a:solidFill>
                  <a:schemeClr val="tx1"/>
                </a:solidFill>
                <a:latin typeface="Calibri" panose="020F0502020204030204" pitchFamily="34" charset="0"/>
                <a:ea typeface="MS PGothic" panose="020B0600070205080204" pitchFamily="34" charset="-128"/>
              </a:defRPr>
            </a:lvl2pPr>
            <a:lvl3pPr marL="1143000" indent="-228600" eaLnBrk="0" hangingPunct="0">
              <a:defRPr sz="4800">
                <a:solidFill>
                  <a:schemeClr val="tx1"/>
                </a:solidFill>
                <a:latin typeface="Calibri" panose="020F0502020204030204" pitchFamily="34" charset="0"/>
                <a:ea typeface="MS PGothic" panose="020B0600070205080204" pitchFamily="34" charset="-128"/>
              </a:defRPr>
            </a:lvl3pPr>
            <a:lvl4pPr marL="1600200" indent="-228600" eaLnBrk="0" hangingPunct="0">
              <a:defRPr sz="4800">
                <a:solidFill>
                  <a:schemeClr val="tx1"/>
                </a:solidFill>
                <a:latin typeface="Calibri" panose="020F0502020204030204" pitchFamily="34" charset="0"/>
                <a:ea typeface="MS PGothic" panose="020B0600070205080204" pitchFamily="34" charset="-128"/>
              </a:defRPr>
            </a:lvl4pPr>
            <a:lvl5pPr marL="2057400" indent="-228600" eaLnBrk="0" hangingPunct="0">
              <a:defRPr sz="4800">
                <a:solidFill>
                  <a:schemeClr val="tx1"/>
                </a:solidFill>
                <a:latin typeface="Calibri" panose="020F0502020204030204" pitchFamily="34" charset="0"/>
                <a:ea typeface="MS PGothic" panose="020B0600070205080204" pitchFamily="34" charset="-128"/>
              </a:defRPr>
            </a:lvl5pPr>
            <a:lvl6pPr marL="2514600" indent="-228600" defTabSz="1223963" eaLnBrk="0" fontAlgn="base" hangingPunct="0">
              <a:spcBef>
                <a:spcPct val="0"/>
              </a:spcBef>
              <a:spcAft>
                <a:spcPct val="0"/>
              </a:spcAft>
              <a:defRPr sz="4800">
                <a:solidFill>
                  <a:schemeClr val="tx1"/>
                </a:solidFill>
                <a:latin typeface="Calibri" panose="020F0502020204030204" pitchFamily="34" charset="0"/>
                <a:ea typeface="MS PGothic" panose="020B0600070205080204" pitchFamily="34" charset="-128"/>
              </a:defRPr>
            </a:lvl6pPr>
            <a:lvl7pPr marL="2971800" indent="-228600" defTabSz="1223963" eaLnBrk="0" fontAlgn="base" hangingPunct="0">
              <a:spcBef>
                <a:spcPct val="0"/>
              </a:spcBef>
              <a:spcAft>
                <a:spcPct val="0"/>
              </a:spcAft>
              <a:defRPr sz="4800">
                <a:solidFill>
                  <a:schemeClr val="tx1"/>
                </a:solidFill>
                <a:latin typeface="Calibri" panose="020F0502020204030204" pitchFamily="34" charset="0"/>
                <a:ea typeface="MS PGothic" panose="020B0600070205080204" pitchFamily="34" charset="-128"/>
              </a:defRPr>
            </a:lvl7pPr>
            <a:lvl8pPr marL="3429000" indent="-228600" defTabSz="1223963" eaLnBrk="0" fontAlgn="base" hangingPunct="0">
              <a:spcBef>
                <a:spcPct val="0"/>
              </a:spcBef>
              <a:spcAft>
                <a:spcPct val="0"/>
              </a:spcAft>
              <a:defRPr sz="4800">
                <a:solidFill>
                  <a:schemeClr val="tx1"/>
                </a:solidFill>
                <a:latin typeface="Calibri" panose="020F0502020204030204" pitchFamily="34" charset="0"/>
                <a:ea typeface="MS PGothic" panose="020B0600070205080204" pitchFamily="34" charset="-128"/>
              </a:defRPr>
            </a:lvl8pPr>
            <a:lvl9pPr marL="3886200" indent="-228600" defTabSz="1223963" eaLnBrk="0" fontAlgn="base" hangingPunct="0">
              <a:spcBef>
                <a:spcPct val="0"/>
              </a:spcBef>
              <a:spcAft>
                <a:spcPct val="0"/>
              </a:spcAft>
              <a:defRPr sz="48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smtClean="0">
                <a:solidFill>
                  <a:srgbClr val="C3142D"/>
                </a:solidFill>
                <a:latin typeface="Adelle MU"/>
                <a:cs typeface="Adelle MU"/>
              </a:rPr>
              <a:t>Spring semester</a:t>
            </a:r>
            <a:endParaRPr lang="en-US" altLang="en-US" b="1" dirty="0">
              <a:solidFill>
                <a:srgbClr val="C3142D"/>
              </a:solidFill>
              <a:latin typeface="Adelle MU"/>
              <a:cs typeface="Adelle MU"/>
            </a:endParaRPr>
          </a:p>
        </p:txBody>
      </p:sp>
    </p:spTree>
    <p:extLst>
      <p:ext uri="{BB962C8B-B14F-4D97-AF65-F5344CB8AC3E}">
        <p14:creationId xmlns:p14="http://schemas.microsoft.com/office/powerpoint/2010/main" val="39159647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1000"/>
                                        <p:tgtEl>
                                          <p:spTgt spid="28"/>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1000"/>
                                        <p:tgtEl>
                                          <p:spTgt spid="31"/>
                                        </p:tgtEl>
                                      </p:cBhvr>
                                    </p:animEffect>
                                  </p:childTnLst>
                                </p:cTn>
                              </p:par>
                            </p:childTnLst>
                          </p:cTn>
                        </p:par>
                        <p:par>
                          <p:cTn id="15" fill="hold">
                            <p:stCondLst>
                              <p:cond delay="2000"/>
                            </p:stCondLst>
                            <p:childTnLst>
                              <p:par>
                                <p:cTn id="16" presetID="10" presetClass="entr" presetSubtype="0" fill="hold" grpId="0" nodeType="afterEffect">
                                  <p:stCondLst>
                                    <p:cond delay="0"/>
                                  </p:stCondLst>
                                  <p:childTnLst>
                                    <p:set>
                                      <p:cBhvr>
                                        <p:cTn id="17" dur="1" fill="hold">
                                          <p:stCondLst>
                                            <p:cond delay="0"/>
                                          </p:stCondLst>
                                        </p:cTn>
                                        <p:tgtEl>
                                          <p:spTgt spid="95255"/>
                                        </p:tgtEl>
                                        <p:attrNameLst>
                                          <p:attrName>style.visibility</p:attrName>
                                        </p:attrNameLst>
                                      </p:cBhvr>
                                      <p:to>
                                        <p:strVal val="visible"/>
                                      </p:to>
                                    </p:set>
                                    <p:animEffect transition="in" filter="fade">
                                      <p:cBhvr>
                                        <p:cTn id="18" dur="1000"/>
                                        <p:tgtEl>
                                          <p:spTgt spid="9525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fade">
                                      <p:cBhvr>
                                        <p:cTn id="21" dur="1000"/>
                                        <p:tgtEl>
                                          <p:spTgt spid="4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1000"/>
                                        <p:tgtEl>
                                          <p:spTgt spid="3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1000"/>
                                        <p:tgtEl>
                                          <p:spTgt spid="35"/>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95248"/>
                                        </p:tgtEl>
                                        <p:attrNameLst>
                                          <p:attrName>style.visibility</p:attrName>
                                        </p:attrNameLst>
                                      </p:cBhvr>
                                      <p:to>
                                        <p:strVal val="visible"/>
                                      </p:to>
                                    </p:set>
                                    <p:animEffect transition="in" filter="fade">
                                      <p:cBhvr>
                                        <p:cTn id="31" dur="1000"/>
                                        <p:tgtEl>
                                          <p:spTgt spid="9524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fade">
                                      <p:cBhvr>
                                        <p:cTn id="34" dur="1000"/>
                                        <p:tgtEl>
                                          <p:spTgt spid="4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1000"/>
                                        <p:tgtEl>
                                          <p:spTgt spid="3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fade">
                                      <p:cBhvr>
                                        <p:cTn id="40"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5" grpId="0" animBg="1"/>
      <p:bldP spid="28" grpId="0"/>
      <p:bldP spid="46" grpId="0" animBg="1"/>
      <p:bldP spid="48" grpId="0" animBg="1"/>
      <p:bldP spid="95255" grpId="0"/>
      <p:bldP spid="34" grpId="0"/>
      <p:bldP spid="35" grpId="0"/>
      <p:bldP spid="36" grpId="0"/>
      <p:bldP spid="37" grpId="0"/>
      <p:bldP spid="9524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20151005_S0716_39.jp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27451050" cy="15435264"/>
          </a:xfrm>
          <a:prstGeom prst="rect">
            <a:avLst/>
          </a:prstGeom>
        </p:spPr>
      </p:pic>
      <p:sp>
        <p:nvSpPr>
          <p:cNvPr id="2" name="Rectangle 1"/>
          <p:cNvSpPr/>
          <p:nvPr/>
        </p:nvSpPr>
        <p:spPr>
          <a:xfrm>
            <a:off x="6858000" y="3839845"/>
            <a:ext cx="13716000" cy="772668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346" name="TextBox 7"/>
          <p:cNvSpPr txBox="1">
            <a:spLocks noChangeArrowheads="1"/>
          </p:cNvSpPr>
          <p:nvPr/>
        </p:nvSpPr>
        <p:spPr bwMode="auto">
          <a:xfrm>
            <a:off x="10245218" y="6467019"/>
            <a:ext cx="6941565" cy="2308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4800">
                <a:solidFill>
                  <a:schemeClr val="tx1"/>
                </a:solidFill>
                <a:latin typeface="Calibri" panose="020F0502020204030204" pitchFamily="34" charset="0"/>
                <a:ea typeface="MS PGothic" panose="020B0600070205080204" pitchFamily="34" charset="-128"/>
              </a:defRPr>
            </a:lvl1pPr>
            <a:lvl2pPr marL="742950" indent="-285750" eaLnBrk="0" hangingPunct="0">
              <a:defRPr sz="4800">
                <a:solidFill>
                  <a:schemeClr val="tx1"/>
                </a:solidFill>
                <a:latin typeface="Calibri" panose="020F0502020204030204" pitchFamily="34" charset="0"/>
                <a:ea typeface="MS PGothic" panose="020B0600070205080204" pitchFamily="34" charset="-128"/>
              </a:defRPr>
            </a:lvl2pPr>
            <a:lvl3pPr marL="1143000" indent="-228600" eaLnBrk="0" hangingPunct="0">
              <a:defRPr sz="4800">
                <a:solidFill>
                  <a:schemeClr val="tx1"/>
                </a:solidFill>
                <a:latin typeface="Calibri" panose="020F0502020204030204" pitchFamily="34" charset="0"/>
                <a:ea typeface="MS PGothic" panose="020B0600070205080204" pitchFamily="34" charset="-128"/>
              </a:defRPr>
            </a:lvl3pPr>
            <a:lvl4pPr marL="1600200" indent="-228600" eaLnBrk="0" hangingPunct="0">
              <a:defRPr sz="4800">
                <a:solidFill>
                  <a:schemeClr val="tx1"/>
                </a:solidFill>
                <a:latin typeface="Calibri" panose="020F0502020204030204" pitchFamily="34" charset="0"/>
                <a:ea typeface="MS PGothic" panose="020B0600070205080204" pitchFamily="34" charset="-128"/>
              </a:defRPr>
            </a:lvl4pPr>
            <a:lvl5pPr marL="2057400" indent="-228600" eaLnBrk="0" hangingPunct="0">
              <a:defRPr sz="4800">
                <a:solidFill>
                  <a:schemeClr val="tx1"/>
                </a:solidFill>
                <a:latin typeface="Calibri" panose="020F0502020204030204" pitchFamily="34" charset="0"/>
                <a:ea typeface="MS PGothic" panose="020B0600070205080204" pitchFamily="34" charset="-128"/>
              </a:defRPr>
            </a:lvl5pPr>
            <a:lvl6pPr marL="2514600" indent="-228600" defTabSz="1223963" eaLnBrk="0" fontAlgn="base" hangingPunct="0">
              <a:spcBef>
                <a:spcPct val="0"/>
              </a:spcBef>
              <a:spcAft>
                <a:spcPct val="0"/>
              </a:spcAft>
              <a:defRPr sz="4800">
                <a:solidFill>
                  <a:schemeClr val="tx1"/>
                </a:solidFill>
                <a:latin typeface="Calibri" panose="020F0502020204030204" pitchFamily="34" charset="0"/>
                <a:ea typeface="MS PGothic" panose="020B0600070205080204" pitchFamily="34" charset="-128"/>
              </a:defRPr>
            </a:lvl6pPr>
            <a:lvl7pPr marL="2971800" indent="-228600" defTabSz="1223963" eaLnBrk="0" fontAlgn="base" hangingPunct="0">
              <a:spcBef>
                <a:spcPct val="0"/>
              </a:spcBef>
              <a:spcAft>
                <a:spcPct val="0"/>
              </a:spcAft>
              <a:defRPr sz="4800">
                <a:solidFill>
                  <a:schemeClr val="tx1"/>
                </a:solidFill>
                <a:latin typeface="Calibri" panose="020F0502020204030204" pitchFamily="34" charset="0"/>
                <a:ea typeface="MS PGothic" panose="020B0600070205080204" pitchFamily="34" charset="-128"/>
              </a:defRPr>
            </a:lvl7pPr>
            <a:lvl8pPr marL="3429000" indent="-228600" defTabSz="1223963" eaLnBrk="0" fontAlgn="base" hangingPunct="0">
              <a:spcBef>
                <a:spcPct val="0"/>
              </a:spcBef>
              <a:spcAft>
                <a:spcPct val="0"/>
              </a:spcAft>
              <a:defRPr sz="4800">
                <a:solidFill>
                  <a:schemeClr val="tx1"/>
                </a:solidFill>
                <a:latin typeface="Calibri" panose="020F0502020204030204" pitchFamily="34" charset="0"/>
                <a:ea typeface="MS PGothic" panose="020B0600070205080204" pitchFamily="34" charset="-128"/>
              </a:defRPr>
            </a:lvl8pPr>
            <a:lvl9pPr marL="3886200" indent="-228600" defTabSz="1223963" eaLnBrk="0" fontAlgn="base" hangingPunct="0">
              <a:spcBef>
                <a:spcPct val="0"/>
              </a:spcBef>
              <a:spcAft>
                <a:spcPct val="0"/>
              </a:spcAft>
              <a:defRPr sz="4800">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n-US" sz="7200" b="1" cap="all" dirty="0" smtClean="0">
                <a:solidFill>
                  <a:srgbClr val="C3142D"/>
                </a:solidFill>
                <a:latin typeface="Adelle MU"/>
                <a:cs typeface="Adelle MU"/>
              </a:rPr>
              <a:t>APPLICATION</a:t>
            </a:r>
            <a:endParaRPr lang="en-US" altLang="en-US" sz="7200" b="1" cap="all" dirty="0">
              <a:solidFill>
                <a:srgbClr val="C3142D"/>
              </a:solidFill>
              <a:latin typeface="Adelle MU"/>
              <a:cs typeface="Adelle MU"/>
            </a:endParaRPr>
          </a:p>
          <a:p>
            <a:pPr algn="ctr" eaLnBrk="1" hangingPunct="1"/>
            <a:r>
              <a:rPr lang="en-US" altLang="en-US" sz="7200" b="1" cap="all" dirty="0" smtClean="0">
                <a:solidFill>
                  <a:srgbClr val="C3142D"/>
                </a:solidFill>
                <a:latin typeface="Adelle MU"/>
                <a:cs typeface="Adelle MU"/>
              </a:rPr>
              <a:t>CHECKLIST</a:t>
            </a:r>
            <a:endParaRPr lang="en-US" altLang="en-US" sz="7200" b="1" cap="all" dirty="0">
              <a:solidFill>
                <a:srgbClr val="C3142D"/>
              </a:solidFill>
              <a:latin typeface="Adelle MU"/>
              <a:cs typeface="Adelle MU"/>
            </a:endParaRPr>
          </a:p>
        </p:txBody>
      </p:sp>
      <p:grpSp>
        <p:nvGrpSpPr>
          <p:cNvPr id="9" name="Group 8"/>
          <p:cNvGrpSpPr>
            <a:grpSpLocks/>
          </p:cNvGrpSpPr>
          <p:nvPr/>
        </p:nvGrpSpPr>
        <p:grpSpPr bwMode="auto">
          <a:xfrm>
            <a:off x="-64703" y="0"/>
            <a:ext cx="6949440" cy="3868738"/>
            <a:chOff x="0" y="0"/>
            <a:chExt cx="7001155" cy="3869233"/>
          </a:xfrm>
          <a:solidFill>
            <a:srgbClr val="FFFFFF"/>
          </a:solidFill>
          <a:effectLst/>
        </p:grpSpPr>
        <p:sp>
          <p:nvSpPr>
            <p:cNvPr id="3" name="Rectangle 2"/>
            <p:cNvSpPr>
              <a:spLocks noChangeArrowheads="1"/>
            </p:cNvSpPr>
            <p:nvPr/>
          </p:nvSpPr>
          <p:spPr bwMode="auto">
            <a:xfrm>
              <a:off x="0" y="0"/>
              <a:ext cx="6982731" cy="3869233"/>
            </a:xfrm>
            <a:prstGeom prst="rect">
              <a:avLst/>
            </a:prstGeom>
            <a:grpFill/>
            <a:ln>
              <a:noFill/>
            </a:ln>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1224747" fontAlgn="auto">
                <a:spcBef>
                  <a:spcPts val="0"/>
                </a:spcBef>
                <a:spcAft>
                  <a:spcPts val="0"/>
                </a:spcAft>
                <a:defRPr/>
              </a:pPr>
              <a:endParaRPr lang="en-US" dirty="0">
                <a:solidFill>
                  <a:schemeClr val="lt1"/>
                </a:solidFill>
                <a:latin typeface="+mn-lt"/>
                <a:ea typeface="+mn-ea"/>
              </a:endParaRPr>
            </a:p>
          </p:txBody>
        </p:sp>
        <p:sp>
          <p:nvSpPr>
            <p:cNvPr id="99342" name="TextBox 10"/>
            <p:cNvSpPr txBox="1">
              <a:spLocks noChangeArrowheads="1"/>
            </p:cNvSpPr>
            <p:nvPr/>
          </p:nvSpPr>
          <p:spPr bwMode="auto">
            <a:xfrm>
              <a:off x="0" y="1094136"/>
              <a:ext cx="7001155" cy="1643737"/>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800">
                  <a:solidFill>
                    <a:schemeClr val="tx1"/>
                  </a:solidFill>
                  <a:latin typeface="Calibri" panose="020F0502020204030204" pitchFamily="34" charset="0"/>
                  <a:ea typeface="MS PGothic" panose="020B0600070205080204" pitchFamily="34" charset="-128"/>
                </a:defRPr>
              </a:lvl1pPr>
              <a:lvl2pPr marL="742950" indent="-285750" eaLnBrk="0" hangingPunct="0">
                <a:defRPr sz="4800">
                  <a:solidFill>
                    <a:schemeClr val="tx1"/>
                  </a:solidFill>
                  <a:latin typeface="Calibri" panose="020F0502020204030204" pitchFamily="34" charset="0"/>
                  <a:ea typeface="MS PGothic" panose="020B0600070205080204" pitchFamily="34" charset="-128"/>
                </a:defRPr>
              </a:lvl2pPr>
              <a:lvl3pPr marL="1143000" indent="-228600" eaLnBrk="0" hangingPunct="0">
                <a:defRPr sz="4800">
                  <a:solidFill>
                    <a:schemeClr val="tx1"/>
                  </a:solidFill>
                  <a:latin typeface="Calibri" panose="020F0502020204030204" pitchFamily="34" charset="0"/>
                  <a:ea typeface="MS PGothic" panose="020B0600070205080204" pitchFamily="34" charset="-128"/>
                </a:defRPr>
              </a:lvl3pPr>
              <a:lvl4pPr marL="1600200" indent="-228600" eaLnBrk="0" hangingPunct="0">
                <a:defRPr sz="4800">
                  <a:solidFill>
                    <a:schemeClr val="tx1"/>
                  </a:solidFill>
                  <a:latin typeface="Calibri" panose="020F0502020204030204" pitchFamily="34" charset="0"/>
                  <a:ea typeface="MS PGothic" panose="020B0600070205080204" pitchFamily="34" charset="-128"/>
                </a:defRPr>
              </a:lvl4pPr>
              <a:lvl5pPr marL="2057400" indent="-228600" eaLnBrk="0" hangingPunct="0">
                <a:defRPr sz="4800">
                  <a:solidFill>
                    <a:schemeClr val="tx1"/>
                  </a:solidFill>
                  <a:latin typeface="Calibri" panose="020F0502020204030204" pitchFamily="34" charset="0"/>
                  <a:ea typeface="MS PGothic" panose="020B0600070205080204" pitchFamily="34" charset="-128"/>
                </a:defRPr>
              </a:lvl5pPr>
              <a:lvl6pPr marL="2514600" indent="-228600" defTabSz="1223963" eaLnBrk="0" fontAlgn="base" hangingPunct="0">
                <a:spcBef>
                  <a:spcPct val="0"/>
                </a:spcBef>
                <a:spcAft>
                  <a:spcPct val="0"/>
                </a:spcAft>
                <a:defRPr sz="4800">
                  <a:solidFill>
                    <a:schemeClr val="tx1"/>
                  </a:solidFill>
                  <a:latin typeface="Calibri" panose="020F0502020204030204" pitchFamily="34" charset="0"/>
                  <a:ea typeface="MS PGothic" panose="020B0600070205080204" pitchFamily="34" charset="-128"/>
                </a:defRPr>
              </a:lvl6pPr>
              <a:lvl7pPr marL="2971800" indent="-228600" defTabSz="1223963" eaLnBrk="0" fontAlgn="base" hangingPunct="0">
                <a:spcBef>
                  <a:spcPct val="0"/>
                </a:spcBef>
                <a:spcAft>
                  <a:spcPct val="0"/>
                </a:spcAft>
                <a:defRPr sz="4800">
                  <a:solidFill>
                    <a:schemeClr val="tx1"/>
                  </a:solidFill>
                  <a:latin typeface="Calibri" panose="020F0502020204030204" pitchFamily="34" charset="0"/>
                  <a:ea typeface="MS PGothic" panose="020B0600070205080204" pitchFamily="34" charset="-128"/>
                </a:defRPr>
              </a:lvl7pPr>
              <a:lvl8pPr marL="3429000" indent="-228600" defTabSz="1223963" eaLnBrk="0" fontAlgn="base" hangingPunct="0">
                <a:spcBef>
                  <a:spcPct val="0"/>
                </a:spcBef>
                <a:spcAft>
                  <a:spcPct val="0"/>
                </a:spcAft>
                <a:defRPr sz="4800">
                  <a:solidFill>
                    <a:schemeClr val="tx1"/>
                  </a:solidFill>
                  <a:latin typeface="Calibri" panose="020F0502020204030204" pitchFamily="34" charset="0"/>
                  <a:ea typeface="MS PGothic" panose="020B0600070205080204" pitchFamily="34" charset="-128"/>
                </a:defRPr>
              </a:lvl8pPr>
              <a:lvl9pPr marL="3886200" indent="-228600" defTabSz="1223963" eaLnBrk="0" fontAlgn="base" hangingPunct="0">
                <a:spcBef>
                  <a:spcPct val="0"/>
                </a:spcBef>
                <a:spcAft>
                  <a:spcPct val="0"/>
                </a:spcAft>
                <a:defRPr sz="4800">
                  <a:solidFill>
                    <a:schemeClr val="tx1"/>
                  </a:solidFill>
                  <a:latin typeface="Calibri" panose="020F0502020204030204" pitchFamily="34" charset="0"/>
                  <a:ea typeface="MS PGothic" panose="020B0600070205080204" pitchFamily="34" charset="-128"/>
                </a:defRPr>
              </a:lvl9pPr>
            </a:lstStyle>
            <a:p>
              <a:pPr algn="ctr" eaLnBrk="1" hangingPunct="1">
                <a:lnSpc>
                  <a:spcPct val="140000"/>
                </a:lnSpc>
              </a:pPr>
              <a:r>
                <a:rPr lang="en-US" altLang="en-US" sz="3600" dirty="0" smtClean="0">
                  <a:solidFill>
                    <a:srgbClr val="C3142D"/>
                  </a:solidFill>
                  <a:latin typeface="Helvetica" panose="020B0604020202020204" pitchFamily="34" charset="0"/>
                </a:rPr>
                <a:t>TRANSFER</a:t>
              </a:r>
              <a:endParaRPr lang="en-US" altLang="en-US" sz="3600" dirty="0">
                <a:solidFill>
                  <a:srgbClr val="C3142D"/>
                </a:solidFill>
                <a:latin typeface="Helvetica" panose="020B0604020202020204" pitchFamily="34" charset="0"/>
              </a:endParaRPr>
            </a:p>
            <a:p>
              <a:pPr algn="ctr" eaLnBrk="1" hangingPunct="1">
                <a:lnSpc>
                  <a:spcPct val="140000"/>
                </a:lnSpc>
              </a:pPr>
              <a:r>
                <a:rPr lang="en-US" altLang="en-US" sz="3600" dirty="0" smtClean="0">
                  <a:solidFill>
                    <a:srgbClr val="C3142D"/>
                  </a:solidFill>
                  <a:latin typeface="Helvetica" panose="020B0604020202020204" pitchFamily="34" charset="0"/>
                </a:rPr>
                <a:t>APPLICATION</a:t>
              </a:r>
              <a:endParaRPr lang="en-US" altLang="en-US" sz="3600" dirty="0">
                <a:solidFill>
                  <a:srgbClr val="C3142D"/>
                </a:solidFill>
                <a:latin typeface="Helvetica" panose="020B0604020202020204" pitchFamily="34" charset="0"/>
              </a:endParaRPr>
            </a:p>
          </p:txBody>
        </p:sp>
      </p:grpSp>
      <p:grpSp>
        <p:nvGrpSpPr>
          <p:cNvPr id="13" name="Group 12"/>
          <p:cNvGrpSpPr>
            <a:grpSpLocks/>
          </p:cNvGrpSpPr>
          <p:nvPr/>
        </p:nvGrpSpPr>
        <p:grpSpPr bwMode="auto">
          <a:xfrm>
            <a:off x="-66955" y="7697787"/>
            <a:ext cx="7014754" cy="3868738"/>
            <a:chOff x="-65800" y="11566030"/>
            <a:chExt cx="7066955" cy="3869233"/>
          </a:xfrm>
          <a:solidFill>
            <a:srgbClr val="FFFFFF"/>
          </a:solidFill>
          <a:effectLst/>
        </p:grpSpPr>
        <p:sp>
          <p:nvSpPr>
            <p:cNvPr id="17" name="Rectangle 16"/>
            <p:cNvSpPr>
              <a:spLocks noChangeArrowheads="1"/>
            </p:cNvSpPr>
            <p:nvPr/>
          </p:nvSpPr>
          <p:spPr bwMode="auto">
            <a:xfrm>
              <a:off x="-65800" y="11566030"/>
              <a:ext cx="7001155" cy="3869233"/>
            </a:xfrm>
            <a:prstGeom prst="rect">
              <a:avLst/>
            </a:prstGeom>
            <a:grpFill/>
            <a:ln>
              <a:noFill/>
            </a:ln>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1224747" fontAlgn="auto">
                <a:spcBef>
                  <a:spcPts val="0"/>
                </a:spcBef>
                <a:spcAft>
                  <a:spcPts val="0"/>
                </a:spcAft>
                <a:defRPr/>
              </a:pPr>
              <a:endParaRPr lang="en-US" dirty="0">
                <a:solidFill>
                  <a:schemeClr val="lt1"/>
                </a:solidFill>
                <a:latin typeface="+mn-lt"/>
                <a:ea typeface="+mn-ea"/>
              </a:endParaRPr>
            </a:p>
          </p:txBody>
        </p:sp>
        <p:sp>
          <p:nvSpPr>
            <p:cNvPr id="99340" name="TextBox 19"/>
            <p:cNvSpPr txBox="1">
              <a:spLocks noChangeArrowheads="1"/>
            </p:cNvSpPr>
            <p:nvPr/>
          </p:nvSpPr>
          <p:spPr bwMode="auto">
            <a:xfrm>
              <a:off x="0" y="12660813"/>
              <a:ext cx="7001155" cy="1643737"/>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800">
                  <a:solidFill>
                    <a:schemeClr val="tx1"/>
                  </a:solidFill>
                  <a:latin typeface="Calibri" panose="020F0502020204030204" pitchFamily="34" charset="0"/>
                  <a:ea typeface="MS PGothic" panose="020B0600070205080204" pitchFamily="34" charset="-128"/>
                </a:defRPr>
              </a:lvl1pPr>
              <a:lvl2pPr marL="742950" indent="-285750" eaLnBrk="0" hangingPunct="0">
                <a:defRPr sz="4800">
                  <a:solidFill>
                    <a:schemeClr val="tx1"/>
                  </a:solidFill>
                  <a:latin typeface="Calibri" panose="020F0502020204030204" pitchFamily="34" charset="0"/>
                  <a:ea typeface="MS PGothic" panose="020B0600070205080204" pitchFamily="34" charset="-128"/>
                </a:defRPr>
              </a:lvl2pPr>
              <a:lvl3pPr marL="1143000" indent="-228600" eaLnBrk="0" hangingPunct="0">
                <a:defRPr sz="4800">
                  <a:solidFill>
                    <a:schemeClr val="tx1"/>
                  </a:solidFill>
                  <a:latin typeface="Calibri" panose="020F0502020204030204" pitchFamily="34" charset="0"/>
                  <a:ea typeface="MS PGothic" panose="020B0600070205080204" pitchFamily="34" charset="-128"/>
                </a:defRPr>
              </a:lvl3pPr>
              <a:lvl4pPr marL="1600200" indent="-228600" eaLnBrk="0" hangingPunct="0">
                <a:defRPr sz="4800">
                  <a:solidFill>
                    <a:schemeClr val="tx1"/>
                  </a:solidFill>
                  <a:latin typeface="Calibri" panose="020F0502020204030204" pitchFamily="34" charset="0"/>
                  <a:ea typeface="MS PGothic" panose="020B0600070205080204" pitchFamily="34" charset="-128"/>
                </a:defRPr>
              </a:lvl4pPr>
              <a:lvl5pPr marL="2057400" indent="-228600" eaLnBrk="0" hangingPunct="0">
                <a:defRPr sz="4800">
                  <a:solidFill>
                    <a:schemeClr val="tx1"/>
                  </a:solidFill>
                  <a:latin typeface="Calibri" panose="020F0502020204030204" pitchFamily="34" charset="0"/>
                  <a:ea typeface="MS PGothic" panose="020B0600070205080204" pitchFamily="34" charset="-128"/>
                </a:defRPr>
              </a:lvl5pPr>
              <a:lvl6pPr marL="2514600" indent="-228600" defTabSz="1223963" eaLnBrk="0" fontAlgn="base" hangingPunct="0">
                <a:spcBef>
                  <a:spcPct val="0"/>
                </a:spcBef>
                <a:spcAft>
                  <a:spcPct val="0"/>
                </a:spcAft>
                <a:defRPr sz="4800">
                  <a:solidFill>
                    <a:schemeClr val="tx1"/>
                  </a:solidFill>
                  <a:latin typeface="Calibri" panose="020F0502020204030204" pitchFamily="34" charset="0"/>
                  <a:ea typeface="MS PGothic" panose="020B0600070205080204" pitchFamily="34" charset="-128"/>
                </a:defRPr>
              </a:lvl6pPr>
              <a:lvl7pPr marL="2971800" indent="-228600" defTabSz="1223963" eaLnBrk="0" fontAlgn="base" hangingPunct="0">
                <a:spcBef>
                  <a:spcPct val="0"/>
                </a:spcBef>
                <a:spcAft>
                  <a:spcPct val="0"/>
                </a:spcAft>
                <a:defRPr sz="4800">
                  <a:solidFill>
                    <a:schemeClr val="tx1"/>
                  </a:solidFill>
                  <a:latin typeface="Calibri" panose="020F0502020204030204" pitchFamily="34" charset="0"/>
                  <a:ea typeface="MS PGothic" panose="020B0600070205080204" pitchFamily="34" charset="-128"/>
                </a:defRPr>
              </a:lvl7pPr>
              <a:lvl8pPr marL="3429000" indent="-228600" defTabSz="1223963" eaLnBrk="0" fontAlgn="base" hangingPunct="0">
                <a:spcBef>
                  <a:spcPct val="0"/>
                </a:spcBef>
                <a:spcAft>
                  <a:spcPct val="0"/>
                </a:spcAft>
                <a:defRPr sz="4800">
                  <a:solidFill>
                    <a:schemeClr val="tx1"/>
                  </a:solidFill>
                  <a:latin typeface="Calibri" panose="020F0502020204030204" pitchFamily="34" charset="0"/>
                  <a:ea typeface="MS PGothic" panose="020B0600070205080204" pitchFamily="34" charset="-128"/>
                </a:defRPr>
              </a:lvl8pPr>
              <a:lvl9pPr marL="3886200" indent="-228600" defTabSz="1223963" eaLnBrk="0" fontAlgn="base" hangingPunct="0">
                <a:spcBef>
                  <a:spcPct val="0"/>
                </a:spcBef>
                <a:spcAft>
                  <a:spcPct val="0"/>
                </a:spcAft>
                <a:defRPr sz="4800">
                  <a:solidFill>
                    <a:schemeClr val="tx1"/>
                  </a:solidFill>
                  <a:latin typeface="Calibri" panose="020F0502020204030204" pitchFamily="34" charset="0"/>
                  <a:ea typeface="MS PGothic" panose="020B0600070205080204" pitchFamily="34" charset="-128"/>
                </a:defRPr>
              </a:lvl9pPr>
            </a:lstStyle>
            <a:p>
              <a:pPr algn="ctr" eaLnBrk="1" hangingPunct="1">
                <a:lnSpc>
                  <a:spcPct val="140000"/>
                </a:lnSpc>
              </a:pPr>
              <a:r>
                <a:rPr lang="en-US" altLang="en-US" sz="3600" dirty="0" smtClean="0">
                  <a:solidFill>
                    <a:srgbClr val="C3142D"/>
                  </a:solidFill>
                  <a:latin typeface="Helvetica" panose="020B0604020202020204" pitchFamily="34" charset="0"/>
                </a:rPr>
                <a:t>STANDARDIZED</a:t>
              </a:r>
            </a:p>
            <a:p>
              <a:pPr algn="ctr" eaLnBrk="1" hangingPunct="1">
                <a:lnSpc>
                  <a:spcPct val="140000"/>
                </a:lnSpc>
              </a:pPr>
              <a:r>
                <a:rPr lang="en-US" altLang="en-US" sz="3600" dirty="0" smtClean="0">
                  <a:solidFill>
                    <a:srgbClr val="C3142D"/>
                  </a:solidFill>
                  <a:latin typeface="Helvetica" panose="020B0604020202020204" pitchFamily="34" charset="0"/>
                </a:rPr>
                <a:t>TEST SCORES</a:t>
              </a:r>
              <a:endParaRPr lang="en-US" altLang="en-US" sz="3600" dirty="0">
                <a:solidFill>
                  <a:srgbClr val="C3142D"/>
                </a:solidFill>
                <a:latin typeface="Helvetica" panose="020B0604020202020204" pitchFamily="34" charset="0"/>
              </a:endParaRPr>
            </a:p>
          </p:txBody>
        </p:sp>
      </p:grpSp>
      <p:grpSp>
        <p:nvGrpSpPr>
          <p:cNvPr id="10" name="Group 9"/>
          <p:cNvGrpSpPr>
            <a:grpSpLocks/>
          </p:cNvGrpSpPr>
          <p:nvPr/>
        </p:nvGrpSpPr>
        <p:grpSpPr bwMode="auto">
          <a:xfrm>
            <a:off x="20547602" y="0"/>
            <a:ext cx="6953312" cy="3868738"/>
            <a:chOff x="20448838" y="-1"/>
            <a:chExt cx="7014127" cy="3869233"/>
          </a:xfrm>
          <a:solidFill>
            <a:srgbClr val="FFFFFF"/>
          </a:solidFill>
          <a:effectLst/>
        </p:grpSpPr>
        <p:sp>
          <p:nvSpPr>
            <p:cNvPr id="19" name="Rectangle 18"/>
            <p:cNvSpPr>
              <a:spLocks noChangeArrowheads="1"/>
            </p:cNvSpPr>
            <p:nvPr/>
          </p:nvSpPr>
          <p:spPr bwMode="auto">
            <a:xfrm>
              <a:off x="20448838" y="-1"/>
              <a:ext cx="7000696" cy="3869233"/>
            </a:xfrm>
            <a:prstGeom prst="rect">
              <a:avLst/>
            </a:prstGeom>
            <a:grpFill/>
            <a:ln>
              <a:noFill/>
            </a:ln>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1224747" fontAlgn="auto">
                <a:spcBef>
                  <a:spcPts val="0"/>
                </a:spcBef>
                <a:spcAft>
                  <a:spcPts val="0"/>
                </a:spcAft>
                <a:defRPr/>
              </a:pPr>
              <a:endParaRPr lang="en-US" dirty="0">
                <a:solidFill>
                  <a:schemeClr val="lt1"/>
                </a:solidFill>
                <a:latin typeface="+mn-lt"/>
                <a:ea typeface="+mn-ea"/>
              </a:endParaRPr>
            </a:p>
          </p:txBody>
        </p:sp>
        <p:sp>
          <p:nvSpPr>
            <p:cNvPr id="99338" name="TextBox 20"/>
            <p:cNvSpPr txBox="1">
              <a:spLocks noChangeArrowheads="1"/>
            </p:cNvSpPr>
            <p:nvPr/>
          </p:nvSpPr>
          <p:spPr bwMode="auto">
            <a:xfrm>
              <a:off x="20461810" y="1074588"/>
              <a:ext cx="7001155" cy="1643737"/>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800">
                  <a:solidFill>
                    <a:schemeClr val="tx1"/>
                  </a:solidFill>
                  <a:latin typeface="Calibri" panose="020F0502020204030204" pitchFamily="34" charset="0"/>
                  <a:ea typeface="MS PGothic" panose="020B0600070205080204" pitchFamily="34" charset="-128"/>
                </a:defRPr>
              </a:lvl1pPr>
              <a:lvl2pPr marL="742950" indent="-285750" eaLnBrk="0" hangingPunct="0">
                <a:defRPr sz="4800">
                  <a:solidFill>
                    <a:schemeClr val="tx1"/>
                  </a:solidFill>
                  <a:latin typeface="Calibri" panose="020F0502020204030204" pitchFamily="34" charset="0"/>
                  <a:ea typeface="MS PGothic" panose="020B0600070205080204" pitchFamily="34" charset="-128"/>
                </a:defRPr>
              </a:lvl2pPr>
              <a:lvl3pPr marL="1143000" indent="-228600" eaLnBrk="0" hangingPunct="0">
                <a:defRPr sz="4800">
                  <a:solidFill>
                    <a:schemeClr val="tx1"/>
                  </a:solidFill>
                  <a:latin typeface="Calibri" panose="020F0502020204030204" pitchFamily="34" charset="0"/>
                  <a:ea typeface="MS PGothic" panose="020B0600070205080204" pitchFamily="34" charset="-128"/>
                </a:defRPr>
              </a:lvl3pPr>
              <a:lvl4pPr marL="1600200" indent="-228600" eaLnBrk="0" hangingPunct="0">
                <a:defRPr sz="4800">
                  <a:solidFill>
                    <a:schemeClr val="tx1"/>
                  </a:solidFill>
                  <a:latin typeface="Calibri" panose="020F0502020204030204" pitchFamily="34" charset="0"/>
                  <a:ea typeface="MS PGothic" panose="020B0600070205080204" pitchFamily="34" charset="-128"/>
                </a:defRPr>
              </a:lvl4pPr>
              <a:lvl5pPr marL="2057400" indent="-228600" eaLnBrk="0" hangingPunct="0">
                <a:defRPr sz="4800">
                  <a:solidFill>
                    <a:schemeClr val="tx1"/>
                  </a:solidFill>
                  <a:latin typeface="Calibri" panose="020F0502020204030204" pitchFamily="34" charset="0"/>
                  <a:ea typeface="MS PGothic" panose="020B0600070205080204" pitchFamily="34" charset="-128"/>
                </a:defRPr>
              </a:lvl5pPr>
              <a:lvl6pPr marL="2514600" indent="-228600" defTabSz="1223963" eaLnBrk="0" fontAlgn="base" hangingPunct="0">
                <a:spcBef>
                  <a:spcPct val="0"/>
                </a:spcBef>
                <a:spcAft>
                  <a:spcPct val="0"/>
                </a:spcAft>
                <a:defRPr sz="4800">
                  <a:solidFill>
                    <a:schemeClr val="tx1"/>
                  </a:solidFill>
                  <a:latin typeface="Calibri" panose="020F0502020204030204" pitchFamily="34" charset="0"/>
                  <a:ea typeface="MS PGothic" panose="020B0600070205080204" pitchFamily="34" charset="-128"/>
                </a:defRPr>
              </a:lvl6pPr>
              <a:lvl7pPr marL="2971800" indent="-228600" defTabSz="1223963" eaLnBrk="0" fontAlgn="base" hangingPunct="0">
                <a:spcBef>
                  <a:spcPct val="0"/>
                </a:spcBef>
                <a:spcAft>
                  <a:spcPct val="0"/>
                </a:spcAft>
                <a:defRPr sz="4800">
                  <a:solidFill>
                    <a:schemeClr val="tx1"/>
                  </a:solidFill>
                  <a:latin typeface="Calibri" panose="020F0502020204030204" pitchFamily="34" charset="0"/>
                  <a:ea typeface="MS PGothic" panose="020B0600070205080204" pitchFamily="34" charset="-128"/>
                </a:defRPr>
              </a:lvl7pPr>
              <a:lvl8pPr marL="3429000" indent="-228600" defTabSz="1223963" eaLnBrk="0" fontAlgn="base" hangingPunct="0">
                <a:spcBef>
                  <a:spcPct val="0"/>
                </a:spcBef>
                <a:spcAft>
                  <a:spcPct val="0"/>
                </a:spcAft>
                <a:defRPr sz="4800">
                  <a:solidFill>
                    <a:schemeClr val="tx1"/>
                  </a:solidFill>
                  <a:latin typeface="Calibri" panose="020F0502020204030204" pitchFamily="34" charset="0"/>
                  <a:ea typeface="MS PGothic" panose="020B0600070205080204" pitchFamily="34" charset="-128"/>
                </a:defRPr>
              </a:lvl8pPr>
              <a:lvl9pPr marL="3886200" indent="-228600" defTabSz="1223963" eaLnBrk="0" fontAlgn="base" hangingPunct="0">
                <a:spcBef>
                  <a:spcPct val="0"/>
                </a:spcBef>
                <a:spcAft>
                  <a:spcPct val="0"/>
                </a:spcAft>
                <a:defRPr sz="4800">
                  <a:solidFill>
                    <a:schemeClr val="tx1"/>
                  </a:solidFill>
                  <a:latin typeface="Calibri" panose="020F0502020204030204" pitchFamily="34" charset="0"/>
                  <a:ea typeface="MS PGothic" panose="020B0600070205080204" pitchFamily="34" charset="-128"/>
                </a:defRPr>
              </a:lvl9pPr>
            </a:lstStyle>
            <a:p>
              <a:pPr algn="ctr" eaLnBrk="1" hangingPunct="1">
                <a:lnSpc>
                  <a:spcPct val="140000"/>
                </a:lnSpc>
              </a:pPr>
              <a:r>
                <a:rPr lang="en-US" altLang="en-US" sz="3600" dirty="0" smtClean="0">
                  <a:solidFill>
                    <a:srgbClr val="C3142D"/>
                  </a:solidFill>
                  <a:latin typeface="Helvetica" panose="020B0604020202020204" pitchFamily="34" charset="0"/>
                </a:rPr>
                <a:t>TRANSCRIPTS:</a:t>
              </a:r>
            </a:p>
            <a:p>
              <a:pPr algn="ctr" eaLnBrk="1" hangingPunct="1">
                <a:lnSpc>
                  <a:spcPct val="140000"/>
                </a:lnSpc>
              </a:pPr>
              <a:r>
                <a:rPr lang="en-US" altLang="en-US" sz="3600" dirty="0" smtClean="0">
                  <a:solidFill>
                    <a:srgbClr val="C3142D"/>
                  </a:solidFill>
                  <a:latin typeface="Helvetica" panose="020B0604020202020204" pitchFamily="34" charset="0"/>
                </a:rPr>
                <a:t>HIGH SCHOOL AND COLLEGE</a:t>
              </a:r>
              <a:endParaRPr lang="en-US" altLang="en-US" sz="3600" dirty="0">
                <a:solidFill>
                  <a:srgbClr val="C3142D"/>
                </a:solidFill>
                <a:latin typeface="Helvetica" panose="020B0604020202020204" pitchFamily="34" charset="0"/>
              </a:endParaRPr>
            </a:p>
          </p:txBody>
        </p:sp>
      </p:grpSp>
      <p:grpSp>
        <p:nvGrpSpPr>
          <p:cNvPr id="12" name="Group 11"/>
          <p:cNvGrpSpPr>
            <a:grpSpLocks/>
          </p:cNvGrpSpPr>
          <p:nvPr/>
        </p:nvGrpSpPr>
        <p:grpSpPr bwMode="auto">
          <a:xfrm>
            <a:off x="20537034" y="11566525"/>
            <a:ext cx="6949440" cy="3868738"/>
            <a:chOff x="20439313" y="11566030"/>
            <a:chExt cx="7012517" cy="3869233"/>
          </a:xfrm>
          <a:solidFill>
            <a:srgbClr val="FFFFFF"/>
          </a:solidFill>
          <a:effectLst/>
        </p:grpSpPr>
        <p:sp>
          <p:nvSpPr>
            <p:cNvPr id="18" name="Rectangle 17"/>
            <p:cNvSpPr>
              <a:spLocks noChangeArrowheads="1"/>
            </p:cNvSpPr>
            <p:nvPr/>
          </p:nvSpPr>
          <p:spPr bwMode="auto">
            <a:xfrm>
              <a:off x="20450426" y="11566030"/>
              <a:ext cx="7001404" cy="3869233"/>
            </a:xfrm>
            <a:prstGeom prst="rect">
              <a:avLst/>
            </a:prstGeom>
            <a:grpFill/>
            <a:ln>
              <a:noFill/>
            </a:ln>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1224747" fontAlgn="auto">
                <a:spcBef>
                  <a:spcPts val="0"/>
                </a:spcBef>
                <a:spcAft>
                  <a:spcPts val="0"/>
                </a:spcAft>
                <a:defRPr/>
              </a:pPr>
              <a:endParaRPr lang="en-US" dirty="0">
                <a:solidFill>
                  <a:schemeClr val="lt1"/>
                </a:solidFill>
                <a:latin typeface="+mn-lt"/>
                <a:ea typeface="+mn-ea"/>
              </a:endParaRPr>
            </a:p>
          </p:txBody>
        </p:sp>
        <p:sp>
          <p:nvSpPr>
            <p:cNvPr id="99336" name="TextBox 21"/>
            <p:cNvSpPr txBox="1">
              <a:spLocks noChangeArrowheads="1"/>
            </p:cNvSpPr>
            <p:nvPr/>
          </p:nvSpPr>
          <p:spPr bwMode="auto">
            <a:xfrm>
              <a:off x="20439313" y="13111035"/>
              <a:ext cx="7001155" cy="779224"/>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800">
                  <a:solidFill>
                    <a:schemeClr val="tx1"/>
                  </a:solidFill>
                  <a:latin typeface="Calibri" panose="020F0502020204030204" pitchFamily="34" charset="0"/>
                  <a:ea typeface="MS PGothic" panose="020B0600070205080204" pitchFamily="34" charset="-128"/>
                </a:defRPr>
              </a:lvl1pPr>
              <a:lvl2pPr marL="742950" indent="-285750" eaLnBrk="0" hangingPunct="0">
                <a:defRPr sz="4800">
                  <a:solidFill>
                    <a:schemeClr val="tx1"/>
                  </a:solidFill>
                  <a:latin typeface="Calibri" panose="020F0502020204030204" pitchFamily="34" charset="0"/>
                  <a:ea typeface="MS PGothic" panose="020B0600070205080204" pitchFamily="34" charset="-128"/>
                </a:defRPr>
              </a:lvl2pPr>
              <a:lvl3pPr marL="1143000" indent="-228600" eaLnBrk="0" hangingPunct="0">
                <a:defRPr sz="4800">
                  <a:solidFill>
                    <a:schemeClr val="tx1"/>
                  </a:solidFill>
                  <a:latin typeface="Calibri" panose="020F0502020204030204" pitchFamily="34" charset="0"/>
                  <a:ea typeface="MS PGothic" panose="020B0600070205080204" pitchFamily="34" charset="-128"/>
                </a:defRPr>
              </a:lvl3pPr>
              <a:lvl4pPr marL="1600200" indent="-228600" eaLnBrk="0" hangingPunct="0">
                <a:defRPr sz="4800">
                  <a:solidFill>
                    <a:schemeClr val="tx1"/>
                  </a:solidFill>
                  <a:latin typeface="Calibri" panose="020F0502020204030204" pitchFamily="34" charset="0"/>
                  <a:ea typeface="MS PGothic" panose="020B0600070205080204" pitchFamily="34" charset="-128"/>
                </a:defRPr>
              </a:lvl4pPr>
              <a:lvl5pPr marL="2057400" indent="-228600" eaLnBrk="0" hangingPunct="0">
                <a:defRPr sz="4800">
                  <a:solidFill>
                    <a:schemeClr val="tx1"/>
                  </a:solidFill>
                  <a:latin typeface="Calibri" panose="020F0502020204030204" pitchFamily="34" charset="0"/>
                  <a:ea typeface="MS PGothic" panose="020B0600070205080204" pitchFamily="34" charset="-128"/>
                </a:defRPr>
              </a:lvl5pPr>
              <a:lvl6pPr marL="2514600" indent="-228600" defTabSz="1223963" eaLnBrk="0" fontAlgn="base" hangingPunct="0">
                <a:spcBef>
                  <a:spcPct val="0"/>
                </a:spcBef>
                <a:spcAft>
                  <a:spcPct val="0"/>
                </a:spcAft>
                <a:defRPr sz="4800">
                  <a:solidFill>
                    <a:schemeClr val="tx1"/>
                  </a:solidFill>
                  <a:latin typeface="Calibri" panose="020F0502020204030204" pitchFamily="34" charset="0"/>
                  <a:ea typeface="MS PGothic" panose="020B0600070205080204" pitchFamily="34" charset="-128"/>
                </a:defRPr>
              </a:lvl6pPr>
              <a:lvl7pPr marL="2971800" indent="-228600" defTabSz="1223963" eaLnBrk="0" fontAlgn="base" hangingPunct="0">
                <a:spcBef>
                  <a:spcPct val="0"/>
                </a:spcBef>
                <a:spcAft>
                  <a:spcPct val="0"/>
                </a:spcAft>
                <a:defRPr sz="4800">
                  <a:solidFill>
                    <a:schemeClr val="tx1"/>
                  </a:solidFill>
                  <a:latin typeface="Calibri" panose="020F0502020204030204" pitchFamily="34" charset="0"/>
                  <a:ea typeface="MS PGothic" panose="020B0600070205080204" pitchFamily="34" charset="-128"/>
                </a:defRPr>
              </a:lvl7pPr>
              <a:lvl8pPr marL="3429000" indent="-228600" defTabSz="1223963" eaLnBrk="0" fontAlgn="base" hangingPunct="0">
                <a:spcBef>
                  <a:spcPct val="0"/>
                </a:spcBef>
                <a:spcAft>
                  <a:spcPct val="0"/>
                </a:spcAft>
                <a:defRPr sz="4800">
                  <a:solidFill>
                    <a:schemeClr val="tx1"/>
                  </a:solidFill>
                  <a:latin typeface="Calibri" panose="020F0502020204030204" pitchFamily="34" charset="0"/>
                  <a:ea typeface="MS PGothic" panose="020B0600070205080204" pitchFamily="34" charset="-128"/>
                </a:defRPr>
              </a:lvl8pPr>
              <a:lvl9pPr marL="3886200" indent="-228600" defTabSz="1223963" eaLnBrk="0" fontAlgn="base" hangingPunct="0">
                <a:spcBef>
                  <a:spcPct val="0"/>
                </a:spcBef>
                <a:spcAft>
                  <a:spcPct val="0"/>
                </a:spcAft>
                <a:defRPr sz="4800">
                  <a:solidFill>
                    <a:schemeClr val="tx1"/>
                  </a:solidFill>
                  <a:latin typeface="Calibri" panose="020F0502020204030204" pitchFamily="34" charset="0"/>
                  <a:ea typeface="MS PGothic" panose="020B0600070205080204" pitchFamily="34" charset="-128"/>
                </a:defRPr>
              </a:lvl9pPr>
            </a:lstStyle>
            <a:p>
              <a:pPr algn="ctr" eaLnBrk="1" hangingPunct="1">
                <a:lnSpc>
                  <a:spcPct val="140000"/>
                </a:lnSpc>
              </a:pPr>
              <a:r>
                <a:rPr lang="en-US" altLang="en-US" sz="3600" strike="sngStrike" dirty="0" smtClean="0">
                  <a:solidFill>
                    <a:srgbClr val="C3142D"/>
                  </a:solidFill>
                  <a:latin typeface="Helvetica" panose="020B0604020202020204" pitchFamily="34" charset="0"/>
                </a:rPr>
                <a:t>$50 APPLICATION FEE</a:t>
              </a:r>
              <a:endParaRPr lang="en-US" altLang="en-US" sz="3600" strike="sngStrike" dirty="0">
                <a:solidFill>
                  <a:srgbClr val="C3142D"/>
                </a:solidFill>
                <a:latin typeface="Helvetica" panose="020B0604020202020204" pitchFamily="34" charset="0"/>
              </a:endParaRPr>
            </a:p>
          </p:txBody>
        </p:sp>
      </p:grpSp>
      <p:grpSp>
        <p:nvGrpSpPr>
          <p:cNvPr id="22" name="Group 21"/>
          <p:cNvGrpSpPr>
            <a:grpSpLocks/>
          </p:cNvGrpSpPr>
          <p:nvPr/>
        </p:nvGrpSpPr>
        <p:grpSpPr bwMode="auto">
          <a:xfrm>
            <a:off x="6851275" y="11560391"/>
            <a:ext cx="6931152" cy="3868738"/>
            <a:chOff x="-67404" y="11591429"/>
            <a:chExt cx="6982731" cy="3869233"/>
          </a:xfrm>
          <a:solidFill>
            <a:srgbClr val="FFFFFF"/>
          </a:solidFill>
          <a:effectLst/>
        </p:grpSpPr>
        <p:sp>
          <p:nvSpPr>
            <p:cNvPr id="23" name="Rectangle 22"/>
            <p:cNvSpPr>
              <a:spLocks noChangeArrowheads="1"/>
            </p:cNvSpPr>
            <p:nvPr/>
          </p:nvSpPr>
          <p:spPr bwMode="auto">
            <a:xfrm>
              <a:off x="-65800" y="11591429"/>
              <a:ext cx="6945883" cy="3869233"/>
            </a:xfrm>
            <a:prstGeom prst="rect">
              <a:avLst/>
            </a:prstGeom>
            <a:grpFill/>
            <a:ln>
              <a:noFill/>
            </a:ln>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1224747" fontAlgn="auto">
                <a:spcBef>
                  <a:spcPts val="0"/>
                </a:spcBef>
                <a:spcAft>
                  <a:spcPts val="0"/>
                </a:spcAft>
                <a:defRPr/>
              </a:pPr>
              <a:endParaRPr lang="en-US" dirty="0">
                <a:solidFill>
                  <a:schemeClr val="lt1"/>
                </a:solidFill>
                <a:latin typeface="+mn-lt"/>
                <a:ea typeface="+mn-ea"/>
              </a:endParaRPr>
            </a:p>
          </p:txBody>
        </p:sp>
        <p:sp>
          <p:nvSpPr>
            <p:cNvPr id="24" name="TextBox 19"/>
            <p:cNvSpPr txBox="1">
              <a:spLocks noChangeArrowheads="1"/>
            </p:cNvSpPr>
            <p:nvPr/>
          </p:nvSpPr>
          <p:spPr bwMode="auto">
            <a:xfrm>
              <a:off x="-67404" y="11928479"/>
              <a:ext cx="6982731" cy="3195130"/>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800">
                  <a:solidFill>
                    <a:schemeClr val="tx1"/>
                  </a:solidFill>
                  <a:latin typeface="Calibri" panose="020F0502020204030204" pitchFamily="34" charset="0"/>
                  <a:ea typeface="MS PGothic" panose="020B0600070205080204" pitchFamily="34" charset="-128"/>
                </a:defRPr>
              </a:lvl1pPr>
              <a:lvl2pPr marL="742950" indent="-285750" eaLnBrk="0" hangingPunct="0">
                <a:defRPr sz="4800">
                  <a:solidFill>
                    <a:schemeClr val="tx1"/>
                  </a:solidFill>
                  <a:latin typeface="Calibri" panose="020F0502020204030204" pitchFamily="34" charset="0"/>
                  <a:ea typeface="MS PGothic" panose="020B0600070205080204" pitchFamily="34" charset="-128"/>
                </a:defRPr>
              </a:lvl2pPr>
              <a:lvl3pPr marL="1143000" indent="-228600" eaLnBrk="0" hangingPunct="0">
                <a:defRPr sz="4800">
                  <a:solidFill>
                    <a:schemeClr val="tx1"/>
                  </a:solidFill>
                  <a:latin typeface="Calibri" panose="020F0502020204030204" pitchFamily="34" charset="0"/>
                  <a:ea typeface="MS PGothic" panose="020B0600070205080204" pitchFamily="34" charset="-128"/>
                </a:defRPr>
              </a:lvl3pPr>
              <a:lvl4pPr marL="1600200" indent="-228600" eaLnBrk="0" hangingPunct="0">
                <a:defRPr sz="4800">
                  <a:solidFill>
                    <a:schemeClr val="tx1"/>
                  </a:solidFill>
                  <a:latin typeface="Calibri" panose="020F0502020204030204" pitchFamily="34" charset="0"/>
                  <a:ea typeface="MS PGothic" panose="020B0600070205080204" pitchFamily="34" charset="-128"/>
                </a:defRPr>
              </a:lvl4pPr>
              <a:lvl5pPr marL="2057400" indent="-228600" eaLnBrk="0" hangingPunct="0">
                <a:defRPr sz="4800">
                  <a:solidFill>
                    <a:schemeClr val="tx1"/>
                  </a:solidFill>
                  <a:latin typeface="Calibri" panose="020F0502020204030204" pitchFamily="34" charset="0"/>
                  <a:ea typeface="MS PGothic" panose="020B0600070205080204" pitchFamily="34" charset="-128"/>
                </a:defRPr>
              </a:lvl5pPr>
              <a:lvl6pPr marL="2514600" indent="-228600" defTabSz="1223963" eaLnBrk="0" fontAlgn="base" hangingPunct="0">
                <a:spcBef>
                  <a:spcPct val="0"/>
                </a:spcBef>
                <a:spcAft>
                  <a:spcPct val="0"/>
                </a:spcAft>
                <a:defRPr sz="4800">
                  <a:solidFill>
                    <a:schemeClr val="tx1"/>
                  </a:solidFill>
                  <a:latin typeface="Calibri" panose="020F0502020204030204" pitchFamily="34" charset="0"/>
                  <a:ea typeface="MS PGothic" panose="020B0600070205080204" pitchFamily="34" charset="-128"/>
                </a:defRPr>
              </a:lvl6pPr>
              <a:lvl7pPr marL="2971800" indent="-228600" defTabSz="1223963" eaLnBrk="0" fontAlgn="base" hangingPunct="0">
                <a:spcBef>
                  <a:spcPct val="0"/>
                </a:spcBef>
                <a:spcAft>
                  <a:spcPct val="0"/>
                </a:spcAft>
                <a:defRPr sz="4800">
                  <a:solidFill>
                    <a:schemeClr val="tx1"/>
                  </a:solidFill>
                  <a:latin typeface="Calibri" panose="020F0502020204030204" pitchFamily="34" charset="0"/>
                  <a:ea typeface="MS PGothic" panose="020B0600070205080204" pitchFamily="34" charset="-128"/>
                </a:defRPr>
              </a:lvl7pPr>
              <a:lvl8pPr marL="3429000" indent="-228600" defTabSz="1223963" eaLnBrk="0" fontAlgn="base" hangingPunct="0">
                <a:spcBef>
                  <a:spcPct val="0"/>
                </a:spcBef>
                <a:spcAft>
                  <a:spcPct val="0"/>
                </a:spcAft>
                <a:defRPr sz="4800">
                  <a:solidFill>
                    <a:schemeClr val="tx1"/>
                  </a:solidFill>
                  <a:latin typeface="Calibri" panose="020F0502020204030204" pitchFamily="34" charset="0"/>
                  <a:ea typeface="MS PGothic" panose="020B0600070205080204" pitchFamily="34" charset="-128"/>
                </a:defRPr>
              </a:lvl8pPr>
              <a:lvl9pPr marL="3886200" indent="-228600" defTabSz="1223963" eaLnBrk="0" fontAlgn="base" hangingPunct="0">
                <a:spcBef>
                  <a:spcPct val="0"/>
                </a:spcBef>
                <a:spcAft>
                  <a:spcPct val="0"/>
                </a:spcAft>
                <a:defRPr sz="4800">
                  <a:solidFill>
                    <a:schemeClr val="tx1"/>
                  </a:solidFill>
                  <a:latin typeface="Calibri" panose="020F0502020204030204" pitchFamily="34" charset="0"/>
                  <a:ea typeface="MS PGothic" panose="020B0600070205080204" pitchFamily="34" charset="-128"/>
                </a:defRPr>
              </a:lvl9pPr>
            </a:lstStyle>
            <a:p>
              <a:pPr algn="ctr" eaLnBrk="1" hangingPunct="1">
                <a:lnSpc>
                  <a:spcPct val="140000"/>
                </a:lnSpc>
              </a:pPr>
              <a:r>
                <a:rPr lang="en-US" altLang="en-US" sz="3600" dirty="0" smtClean="0">
                  <a:solidFill>
                    <a:srgbClr val="C3142D"/>
                  </a:solidFill>
                  <a:latin typeface="Helvetica" panose="020B0604020202020204" pitchFamily="34" charset="0"/>
                </a:rPr>
                <a:t>LETTER OF RECOMMENDATION OR </a:t>
              </a:r>
            </a:p>
            <a:p>
              <a:pPr algn="ctr" eaLnBrk="1" hangingPunct="1">
                <a:lnSpc>
                  <a:spcPct val="140000"/>
                </a:lnSpc>
              </a:pPr>
              <a:r>
                <a:rPr lang="en-US" altLang="en-US" sz="3600" dirty="0" smtClean="0">
                  <a:solidFill>
                    <a:srgbClr val="C3142D"/>
                  </a:solidFill>
                  <a:latin typeface="Helvetica" panose="020B0604020202020204" pitchFamily="34" charset="0"/>
                </a:rPr>
                <a:t>MID-TERM REPORT (OPTIONAL)</a:t>
              </a:r>
              <a:endParaRPr lang="en-US" altLang="en-US" sz="3600" dirty="0">
                <a:solidFill>
                  <a:srgbClr val="C3142D"/>
                </a:solidFill>
                <a:latin typeface="Helvetica" panose="020B0604020202020204" pitchFamily="34" charset="0"/>
              </a:endParaRP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par>
                                <p:cTn id="8" presetID="10" presetClass="entr" presetSubtype="0" fill="hold" nodeType="withEffect">
                                  <p:stCondLst>
                                    <p:cond delay="350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0"/>
                                        <p:tgtEl>
                                          <p:spTgt spid="12"/>
                                        </p:tgtEl>
                                      </p:cBhvr>
                                    </p:animEffect>
                                  </p:childTnLst>
                                </p:cTn>
                              </p:par>
                              <p:par>
                                <p:cTn id="11" presetID="10" presetClass="entr" presetSubtype="0" fill="hold" nodeType="withEffect">
                                  <p:stCondLst>
                                    <p:cond delay="150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childTnLst>
                                </p:cTn>
                              </p:par>
                              <p:par>
                                <p:cTn id="14" presetID="10" presetClass="entr" presetSubtype="0" fill="hold" nodeType="withEffect">
                                  <p:stCondLst>
                                    <p:cond delay="250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childTnLst>
                                </p:cTn>
                              </p:par>
                            </p:childTnLst>
                          </p:cTn>
                        </p:par>
                        <p:par>
                          <p:cTn id="17" fill="hold">
                            <p:stCondLst>
                              <p:cond delay="4500"/>
                            </p:stCondLst>
                            <p:childTnLst>
                              <p:par>
                                <p:cTn id="18" presetID="10" presetClass="entr" presetSubtype="0" fill="hold"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20151005_S0716_39.jp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27451050" cy="15435264"/>
          </a:xfrm>
          <a:prstGeom prst="rect">
            <a:avLst/>
          </a:prstGeom>
        </p:spPr>
      </p:pic>
      <p:sp>
        <p:nvSpPr>
          <p:cNvPr id="2" name="Rectangle 1"/>
          <p:cNvSpPr/>
          <p:nvPr/>
        </p:nvSpPr>
        <p:spPr>
          <a:xfrm>
            <a:off x="6858000" y="3839845"/>
            <a:ext cx="13716000" cy="772668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346" name="TextBox 7"/>
          <p:cNvSpPr txBox="1">
            <a:spLocks noChangeArrowheads="1"/>
          </p:cNvSpPr>
          <p:nvPr/>
        </p:nvSpPr>
        <p:spPr bwMode="auto">
          <a:xfrm>
            <a:off x="10245218" y="6467019"/>
            <a:ext cx="6941565" cy="2308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4800">
                <a:solidFill>
                  <a:schemeClr val="tx1"/>
                </a:solidFill>
                <a:latin typeface="Calibri" panose="020F0502020204030204" pitchFamily="34" charset="0"/>
                <a:ea typeface="MS PGothic" panose="020B0600070205080204" pitchFamily="34" charset="-128"/>
              </a:defRPr>
            </a:lvl1pPr>
            <a:lvl2pPr marL="742950" indent="-285750" eaLnBrk="0" hangingPunct="0">
              <a:defRPr sz="4800">
                <a:solidFill>
                  <a:schemeClr val="tx1"/>
                </a:solidFill>
                <a:latin typeface="Calibri" panose="020F0502020204030204" pitchFamily="34" charset="0"/>
                <a:ea typeface="MS PGothic" panose="020B0600070205080204" pitchFamily="34" charset="-128"/>
              </a:defRPr>
            </a:lvl2pPr>
            <a:lvl3pPr marL="1143000" indent="-228600" eaLnBrk="0" hangingPunct="0">
              <a:defRPr sz="4800">
                <a:solidFill>
                  <a:schemeClr val="tx1"/>
                </a:solidFill>
                <a:latin typeface="Calibri" panose="020F0502020204030204" pitchFamily="34" charset="0"/>
                <a:ea typeface="MS PGothic" panose="020B0600070205080204" pitchFamily="34" charset="-128"/>
              </a:defRPr>
            </a:lvl3pPr>
            <a:lvl4pPr marL="1600200" indent="-228600" eaLnBrk="0" hangingPunct="0">
              <a:defRPr sz="4800">
                <a:solidFill>
                  <a:schemeClr val="tx1"/>
                </a:solidFill>
                <a:latin typeface="Calibri" panose="020F0502020204030204" pitchFamily="34" charset="0"/>
                <a:ea typeface="MS PGothic" panose="020B0600070205080204" pitchFamily="34" charset="-128"/>
              </a:defRPr>
            </a:lvl4pPr>
            <a:lvl5pPr marL="2057400" indent="-228600" eaLnBrk="0" hangingPunct="0">
              <a:defRPr sz="4800">
                <a:solidFill>
                  <a:schemeClr val="tx1"/>
                </a:solidFill>
                <a:latin typeface="Calibri" panose="020F0502020204030204" pitchFamily="34" charset="0"/>
                <a:ea typeface="MS PGothic" panose="020B0600070205080204" pitchFamily="34" charset="-128"/>
              </a:defRPr>
            </a:lvl5pPr>
            <a:lvl6pPr marL="2514600" indent="-228600" defTabSz="1223963" eaLnBrk="0" fontAlgn="base" hangingPunct="0">
              <a:spcBef>
                <a:spcPct val="0"/>
              </a:spcBef>
              <a:spcAft>
                <a:spcPct val="0"/>
              </a:spcAft>
              <a:defRPr sz="4800">
                <a:solidFill>
                  <a:schemeClr val="tx1"/>
                </a:solidFill>
                <a:latin typeface="Calibri" panose="020F0502020204030204" pitchFamily="34" charset="0"/>
                <a:ea typeface="MS PGothic" panose="020B0600070205080204" pitchFamily="34" charset="-128"/>
              </a:defRPr>
            </a:lvl6pPr>
            <a:lvl7pPr marL="2971800" indent="-228600" defTabSz="1223963" eaLnBrk="0" fontAlgn="base" hangingPunct="0">
              <a:spcBef>
                <a:spcPct val="0"/>
              </a:spcBef>
              <a:spcAft>
                <a:spcPct val="0"/>
              </a:spcAft>
              <a:defRPr sz="4800">
                <a:solidFill>
                  <a:schemeClr val="tx1"/>
                </a:solidFill>
                <a:latin typeface="Calibri" panose="020F0502020204030204" pitchFamily="34" charset="0"/>
                <a:ea typeface="MS PGothic" panose="020B0600070205080204" pitchFamily="34" charset="-128"/>
              </a:defRPr>
            </a:lvl7pPr>
            <a:lvl8pPr marL="3429000" indent="-228600" defTabSz="1223963" eaLnBrk="0" fontAlgn="base" hangingPunct="0">
              <a:spcBef>
                <a:spcPct val="0"/>
              </a:spcBef>
              <a:spcAft>
                <a:spcPct val="0"/>
              </a:spcAft>
              <a:defRPr sz="4800">
                <a:solidFill>
                  <a:schemeClr val="tx1"/>
                </a:solidFill>
                <a:latin typeface="Calibri" panose="020F0502020204030204" pitchFamily="34" charset="0"/>
                <a:ea typeface="MS PGothic" panose="020B0600070205080204" pitchFamily="34" charset="-128"/>
              </a:defRPr>
            </a:lvl8pPr>
            <a:lvl9pPr marL="3886200" indent="-228600" defTabSz="1223963" eaLnBrk="0" fontAlgn="base" hangingPunct="0">
              <a:spcBef>
                <a:spcPct val="0"/>
              </a:spcBef>
              <a:spcAft>
                <a:spcPct val="0"/>
              </a:spcAft>
              <a:defRPr sz="4800">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n-US" sz="7200" b="1" cap="all" dirty="0" smtClean="0">
                <a:solidFill>
                  <a:srgbClr val="C3142D"/>
                </a:solidFill>
                <a:latin typeface="Adelle MU"/>
                <a:cs typeface="Adelle MU"/>
              </a:rPr>
              <a:t>APPLICATION</a:t>
            </a:r>
            <a:endParaRPr lang="en-US" altLang="en-US" sz="7200" b="1" cap="all" dirty="0">
              <a:solidFill>
                <a:srgbClr val="C3142D"/>
              </a:solidFill>
              <a:latin typeface="Adelle MU"/>
              <a:cs typeface="Adelle MU"/>
            </a:endParaRPr>
          </a:p>
          <a:p>
            <a:pPr algn="ctr" eaLnBrk="1" hangingPunct="1"/>
            <a:r>
              <a:rPr lang="en-US" altLang="en-US" sz="7200" b="1" cap="all" dirty="0" smtClean="0">
                <a:solidFill>
                  <a:srgbClr val="C3142D"/>
                </a:solidFill>
                <a:latin typeface="Adelle MU"/>
                <a:cs typeface="Adelle MU"/>
              </a:rPr>
              <a:t>REVIEW</a:t>
            </a:r>
            <a:endParaRPr lang="en-US" altLang="en-US" sz="7200" b="1" cap="all" dirty="0">
              <a:solidFill>
                <a:srgbClr val="C3142D"/>
              </a:solidFill>
              <a:latin typeface="Adelle MU"/>
              <a:cs typeface="Adelle MU"/>
            </a:endParaRPr>
          </a:p>
        </p:txBody>
      </p:sp>
      <p:grpSp>
        <p:nvGrpSpPr>
          <p:cNvPr id="9" name="Group 8"/>
          <p:cNvGrpSpPr>
            <a:grpSpLocks/>
          </p:cNvGrpSpPr>
          <p:nvPr/>
        </p:nvGrpSpPr>
        <p:grpSpPr bwMode="auto">
          <a:xfrm>
            <a:off x="-97971" y="0"/>
            <a:ext cx="6949440" cy="3868738"/>
            <a:chOff x="0" y="0"/>
            <a:chExt cx="7001155" cy="3869233"/>
          </a:xfrm>
          <a:solidFill>
            <a:srgbClr val="FFFFFF"/>
          </a:solidFill>
          <a:effectLst/>
        </p:grpSpPr>
        <p:sp>
          <p:nvSpPr>
            <p:cNvPr id="3" name="Rectangle 2"/>
            <p:cNvSpPr>
              <a:spLocks noChangeArrowheads="1"/>
            </p:cNvSpPr>
            <p:nvPr/>
          </p:nvSpPr>
          <p:spPr bwMode="auto">
            <a:xfrm>
              <a:off x="0" y="0"/>
              <a:ext cx="7001155" cy="3869233"/>
            </a:xfrm>
            <a:prstGeom prst="rect">
              <a:avLst/>
            </a:prstGeom>
            <a:grpFill/>
            <a:ln>
              <a:noFill/>
            </a:ln>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1224747" fontAlgn="auto">
                <a:spcBef>
                  <a:spcPts val="0"/>
                </a:spcBef>
                <a:spcAft>
                  <a:spcPts val="0"/>
                </a:spcAft>
                <a:defRPr/>
              </a:pPr>
              <a:endParaRPr lang="en-US" dirty="0">
                <a:solidFill>
                  <a:schemeClr val="lt1"/>
                </a:solidFill>
                <a:latin typeface="+mn-lt"/>
                <a:ea typeface="+mn-ea"/>
              </a:endParaRPr>
            </a:p>
          </p:txBody>
        </p:sp>
        <p:sp>
          <p:nvSpPr>
            <p:cNvPr id="99342" name="TextBox 10"/>
            <p:cNvSpPr txBox="1">
              <a:spLocks noChangeArrowheads="1"/>
            </p:cNvSpPr>
            <p:nvPr/>
          </p:nvSpPr>
          <p:spPr bwMode="auto">
            <a:xfrm>
              <a:off x="0" y="1094136"/>
              <a:ext cx="7001155" cy="1643737"/>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800">
                  <a:solidFill>
                    <a:schemeClr val="tx1"/>
                  </a:solidFill>
                  <a:latin typeface="Calibri" panose="020F0502020204030204" pitchFamily="34" charset="0"/>
                  <a:ea typeface="MS PGothic" panose="020B0600070205080204" pitchFamily="34" charset="-128"/>
                </a:defRPr>
              </a:lvl1pPr>
              <a:lvl2pPr marL="742950" indent="-285750" eaLnBrk="0" hangingPunct="0">
                <a:defRPr sz="4800">
                  <a:solidFill>
                    <a:schemeClr val="tx1"/>
                  </a:solidFill>
                  <a:latin typeface="Calibri" panose="020F0502020204030204" pitchFamily="34" charset="0"/>
                  <a:ea typeface="MS PGothic" panose="020B0600070205080204" pitchFamily="34" charset="-128"/>
                </a:defRPr>
              </a:lvl2pPr>
              <a:lvl3pPr marL="1143000" indent="-228600" eaLnBrk="0" hangingPunct="0">
                <a:defRPr sz="4800">
                  <a:solidFill>
                    <a:schemeClr val="tx1"/>
                  </a:solidFill>
                  <a:latin typeface="Calibri" panose="020F0502020204030204" pitchFamily="34" charset="0"/>
                  <a:ea typeface="MS PGothic" panose="020B0600070205080204" pitchFamily="34" charset="-128"/>
                </a:defRPr>
              </a:lvl3pPr>
              <a:lvl4pPr marL="1600200" indent="-228600" eaLnBrk="0" hangingPunct="0">
                <a:defRPr sz="4800">
                  <a:solidFill>
                    <a:schemeClr val="tx1"/>
                  </a:solidFill>
                  <a:latin typeface="Calibri" panose="020F0502020204030204" pitchFamily="34" charset="0"/>
                  <a:ea typeface="MS PGothic" panose="020B0600070205080204" pitchFamily="34" charset="-128"/>
                </a:defRPr>
              </a:lvl4pPr>
              <a:lvl5pPr marL="2057400" indent="-228600" eaLnBrk="0" hangingPunct="0">
                <a:defRPr sz="4800">
                  <a:solidFill>
                    <a:schemeClr val="tx1"/>
                  </a:solidFill>
                  <a:latin typeface="Calibri" panose="020F0502020204030204" pitchFamily="34" charset="0"/>
                  <a:ea typeface="MS PGothic" panose="020B0600070205080204" pitchFamily="34" charset="-128"/>
                </a:defRPr>
              </a:lvl5pPr>
              <a:lvl6pPr marL="2514600" indent="-228600" defTabSz="1223963" eaLnBrk="0" fontAlgn="base" hangingPunct="0">
                <a:spcBef>
                  <a:spcPct val="0"/>
                </a:spcBef>
                <a:spcAft>
                  <a:spcPct val="0"/>
                </a:spcAft>
                <a:defRPr sz="4800">
                  <a:solidFill>
                    <a:schemeClr val="tx1"/>
                  </a:solidFill>
                  <a:latin typeface="Calibri" panose="020F0502020204030204" pitchFamily="34" charset="0"/>
                  <a:ea typeface="MS PGothic" panose="020B0600070205080204" pitchFamily="34" charset="-128"/>
                </a:defRPr>
              </a:lvl6pPr>
              <a:lvl7pPr marL="2971800" indent="-228600" defTabSz="1223963" eaLnBrk="0" fontAlgn="base" hangingPunct="0">
                <a:spcBef>
                  <a:spcPct val="0"/>
                </a:spcBef>
                <a:spcAft>
                  <a:spcPct val="0"/>
                </a:spcAft>
                <a:defRPr sz="4800">
                  <a:solidFill>
                    <a:schemeClr val="tx1"/>
                  </a:solidFill>
                  <a:latin typeface="Calibri" panose="020F0502020204030204" pitchFamily="34" charset="0"/>
                  <a:ea typeface="MS PGothic" panose="020B0600070205080204" pitchFamily="34" charset="-128"/>
                </a:defRPr>
              </a:lvl7pPr>
              <a:lvl8pPr marL="3429000" indent="-228600" defTabSz="1223963" eaLnBrk="0" fontAlgn="base" hangingPunct="0">
                <a:spcBef>
                  <a:spcPct val="0"/>
                </a:spcBef>
                <a:spcAft>
                  <a:spcPct val="0"/>
                </a:spcAft>
                <a:defRPr sz="4800">
                  <a:solidFill>
                    <a:schemeClr val="tx1"/>
                  </a:solidFill>
                  <a:latin typeface="Calibri" panose="020F0502020204030204" pitchFamily="34" charset="0"/>
                  <a:ea typeface="MS PGothic" panose="020B0600070205080204" pitchFamily="34" charset="-128"/>
                </a:defRPr>
              </a:lvl8pPr>
              <a:lvl9pPr marL="3886200" indent="-228600" defTabSz="1223963" eaLnBrk="0" fontAlgn="base" hangingPunct="0">
                <a:spcBef>
                  <a:spcPct val="0"/>
                </a:spcBef>
                <a:spcAft>
                  <a:spcPct val="0"/>
                </a:spcAft>
                <a:defRPr sz="4800">
                  <a:solidFill>
                    <a:schemeClr val="tx1"/>
                  </a:solidFill>
                  <a:latin typeface="Calibri" panose="020F0502020204030204" pitchFamily="34" charset="0"/>
                  <a:ea typeface="MS PGothic" panose="020B0600070205080204" pitchFamily="34" charset="-128"/>
                </a:defRPr>
              </a:lvl9pPr>
            </a:lstStyle>
            <a:p>
              <a:pPr algn="ctr" eaLnBrk="1" hangingPunct="1">
                <a:lnSpc>
                  <a:spcPct val="140000"/>
                </a:lnSpc>
              </a:pPr>
              <a:r>
                <a:rPr lang="en-US" altLang="en-US" sz="3600" dirty="0" smtClean="0">
                  <a:solidFill>
                    <a:srgbClr val="C3142D"/>
                  </a:solidFill>
                  <a:latin typeface="Helvetica" panose="020B0604020202020204" pitchFamily="34" charset="0"/>
                </a:rPr>
                <a:t>COMPREHENSIVE, HOLISTIC, &amp; INDIVIDUALIZED</a:t>
              </a:r>
              <a:endParaRPr lang="en-US" altLang="en-US" sz="3600" dirty="0">
                <a:solidFill>
                  <a:srgbClr val="C3142D"/>
                </a:solidFill>
                <a:latin typeface="Helvetica" panose="020B0604020202020204" pitchFamily="34" charset="0"/>
              </a:endParaRPr>
            </a:p>
          </p:txBody>
        </p:sp>
      </p:grpSp>
      <p:grpSp>
        <p:nvGrpSpPr>
          <p:cNvPr id="12" name="Group 11"/>
          <p:cNvGrpSpPr>
            <a:grpSpLocks/>
          </p:cNvGrpSpPr>
          <p:nvPr/>
        </p:nvGrpSpPr>
        <p:grpSpPr bwMode="auto">
          <a:xfrm>
            <a:off x="20537034" y="11566525"/>
            <a:ext cx="6949440" cy="3868738"/>
            <a:chOff x="20439313" y="11566030"/>
            <a:chExt cx="7012517" cy="3869233"/>
          </a:xfrm>
          <a:solidFill>
            <a:srgbClr val="FFFFFF"/>
          </a:solidFill>
          <a:effectLst/>
        </p:grpSpPr>
        <p:sp>
          <p:nvSpPr>
            <p:cNvPr id="18" name="Rectangle 17"/>
            <p:cNvSpPr>
              <a:spLocks noChangeArrowheads="1"/>
            </p:cNvSpPr>
            <p:nvPr/>
          </p:nvSpPr>
          <p:spPr bwMode="auto">
            <a:xfrm>
              <a:off x="20450426" y="11566030"/>
              <a:ext cx="7001404" cy="3869233"/>
            </a:xfrm>
            <a:prstGeom prst="rect">
              <a:avLst/>
            </a:prstGeom>
            <a:grpFill/>
            <a:ln>
              <a:noFill/>
            </a:ln>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1224747" fontAlgn="auto">
                <a:spcBef>
                  <a:spcPts val="0"/>
                </a:spcBef>
                <a:spcAft>
                  <a:spcPts val="0"/>
                </a:spcAft>
                <a:defRPr/>
              </a:pPr>
              <a:endParaRPr lang="en-US" dirty="0">
                <a:solidFill>
                  <a:schemeClr val="lt1"/>
                </a:solidFill>
                <a:latin typeface="+mn-lt"/>
                <a:ea typeface="+mn-ea"/>
              </a:endParaRPr>
            </a:p>
          </p:txBody>
        </p:sp>
        <p:sp>
          <p:nvSpPr>
            <p:cNvPr id="99336" name="TextBox 21"/>
            <p:cNvSpPr txBox="1">
              <a:spLocks noChangeArrowheads="1"/>
            </p:cNvSpPr>
            <p:nvPr/>
          </p:nvSpPr>
          <p:spPr bwMode="auto">
            <a:xfrm>
              <a:off x="20439313" y="13111035"/>
              <a:ext cx="7001155" cy="779224"/>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800">
                  <a:solidFill>
                    <a:schemeClr val="tx1"/>
                  </a:solidFill>
                  <a:latin typeface="Calibri" panose="020F0502020204030204" pitchFamily="34" charset="0"/>
                  <a:ea typeface="MS PGothic" panose="020B0600070205080204" pitchFamily="34" charset="-128"/>
                </a:defRPr>
              </a:lvl1pPr>
              <a:lvl2pPr marL="742950" indent="-285750" eaLnBrk="0" hangingPunct="0">
                <a:defRPr sz="4800">
                  <a:solidFill>
                    <a:schemeClr val="tx1"/>
                  </a:solidFill>
                  <a:latin typeface="Calibri" panose="020F0502020204030204" pitchFamily="34" charset="0"/>
                  <a:ea typeface="MS PGothic" panose="020B0600070205080204" pitchFamily="34" charset="-128"/>
                </a:defRPr>
              </a:lvl2pPr>
              <a:lvl3pPr marL="1143000" indent="-228600" eaLnBrk="0" hangingPunct="0">
                <a:defRPr sz="4800">
                  <a:solidFill>
                    <a:schemeClr val="tx1"/>
                  </a:solidFill>
                  <a:latin typeface="Calibri" panose="020F0502020204030204" pitchFamily="34" charset="0"/>
                  <a:ea typeface="MS PGothic" panose="020B0600070205080204" pitchFamily="34" charset="-128"/>
                </a:defRPr>
              </a:lvl3pPr>
              <a:lvl4pPr marL="1600200" indent="-228600" eaLnBrk="0" hangingPunct="0">
                <a:defRPr sz="4800">
                  <a:solidFill>
                    <a:schemeClr val="tx1"/>
                  </a:solidFill>
                  <a:latin typeface="Calibri" panose="020F0502020204030204" pitchFamily="34" charset="0"/>
                  <a:ea typeface="MS PGothic" panose="020B0600070205080204" pitchFamily="34" charset="-128"/>
                </a:defRPr>
              </a:lvl4pPr>
              <a:lvl5pPr marL="2057400" indent="-228600" eaLnBrk="0" hangingPunct="0">
                <a:defRPr sz="4800">
                  <a:solidFill>
                    <a:schemeClr val="tx1"/>
                  </a:solidFill>
                  <a:latin typeface="Calibri" panose="020F0502020204030204" pitchFamily="34" charset="0"/>
                  <a:ea typeface="MS PGothic" panose="020B0600070205080204" pitchFamily="34" charset="-128"/>
                </a:defRPr>
              </a:lvl5pPr>
              <a:lvl6pPr marL="2514600" indent="-228600" defTabSz="1223963" eaLnBrk="0" fontAlgn="base" hangingPunct="0">
                <a:spcBef>
                  <a:spcPct val="0"/>
                </a:spcBef>
                <a:spcAft>
                  <a:spcPct val="0"/>
                </a:spcAft>
                <a:defRPr sz="4800">
                  <a:solidFill>
                    <a:schemeClr val="tx1"/>
                  </a:solidFill>
                  <a:latin typeface="Calibri" panose="020F0502020204030204" pitchFamily="34" charset="0"/>
                  <a:ea typeface="MS PGothic" panose="020B0600070205080204" pitchFamily="34" charset="-128"/>
                </a:defRPr>
              </a:lvl6pPr>
              <a:lvl7pPr marL="2971800" indent="-228600" defTabSz="1223963" eaLnBrk="0" fontAlgn="base" hangingPunct="0">
                <a:spcBef>
                  <a:spcPct val="0"/>
                </a:spcBef>
                <a:spcAft>
                  <a:spcPct val="0"/>
                </a:spcAft>
                <a:defRPr sz="4800">
                  <a:solidFill>
                    <a:schemeClr val="tx1"/>
                  </a:solidFill>
                  <a:latin typeface="Calibri" panose="020F0502020204030204" pitchFamily="34" charset="0"/>
                  <a:ea typeface="MS PGothic" panose="020B0600070205080204" pitchFamily="34" charset="-128"/>
                </a:defRPr>
              </a:lvl7pPr>
              <a:lvl8pPr marL="3429000" indent="-228600" defTabSz="1223963" eaLnBrk="0" fontAlgn="base" hangingPunct="0">
                <a:spcBef>
                  <a:spcPct val="0"/>
                </a:spcBef>
                <a:spcAft>
                  <a:spcPct val="0"/>
                </a:spcAft>
                <a:defRPr sz="4800">
                  <a:solidFill>
                    <a:schemeClr val="tx1"/>
                  </a:solidFill>
                  <a:latin typeface="Calibri" panose="020F0502020204030204" pitchFamily="34" charset="0"/>
                  <a:ea typeface="MS PGothic" panose="020B0600070205080204" pitchFamily="34" charset="-128"/>
                </a:defRPr>
              </a:lvl8pPr>
              <a:lvl9pPr marL="3886200" indent="-228600" defTabSz="1223963" eaLnBrk="0" fontAlgn="base" hangingPunct="0">
                <a:spcBef>
                  <a:spcPct val="0"/>
                </a:spcBef>
                <a:spcAft>
                  <a:spcPct val="0"/>
                </a:spcAft>
                <a:defRPr sz="4800">
                  <a:solidFill>
                    <a:schemeClr val="tx1"/>
                  </a:solidFill>
                  <a:latin typeface="Calibri" panose="020F0502020204030204" pitchFamily="34" charset="0"/>
                  <a:ea typeface="MS PGothic" panose="020B0600070205080204" pitchFamily="34" charset="-128"/>
                </a:defRPr>
              </a:lvl9pPr>
            </a:lstStyle>
            <a:p>
              <a:pPr algn="ctr" eaLnBrk="1" hangingPunct="1">
                <a:lnSpc>
                  <a:spcPct val="140000"/>
                </a:lnSpc>
              </a:pPr>
              <a:r>
                <a:rPr lang="en-US" altLang="en-US" sz="3600" dirty="0" smtClean="0">
                  <a:solidFill>
                    <a:srgbClr val="C3142D"/>
                  </a:solidFill>
                  <a:latin typeface="Helvetica" panose="020B0604020202020204" pitchFamily="34" charset="0"/>
                </a:rPr>
                <a:t>DIVISIONAL CONSIDERATION</a:t>
              </a:r>
              <a:endParaRPr lang="en-US" altLang="en-US" sz="3600" dirty="0">
                <a:solidFill>
                  <a:srgbClr val="C3142D"/>
                </a:solidFill>
                <a:latin typeface="Helvetica" panose="020B0604020202020204" pitchFamily="34" charset="0"/>
              </a:endParaRPr>
            </a:p>
          </p:txBody>
        </p:sp>
      </p:grpSp>
    </p:spTree>
    <p:extLst>
      <p:ext uri="{BB962C8B-B14F-4D97-AF65-F5344CB8AC3E}">
        <p14:creationId xmlns:p14="http://schemas.microsoft.com/office/powerpoint/2010/main" val="16655614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2911" y="-300584"/>
            <a:ext cx="28601340" cy="160903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 name="Rectangle 21"/>
          <p:cNvSpPr/>
          <p:nvPr/>
        </p:nvSpPr>
        <p:spPr>
          <a:xfrm>
            <a:off x="-724192" y="-653"/>
            <a:ext cx="28179283" cy="15988353"/>
          </a:xfrm>
          <a:prstGeom prst="rect">
            <a:avLst/>
          </a:prstGeom>
          <a:solidFill>
            <a:schemeClr val="bg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479" name="TextBox 19"/>
          <p:cNvSpPr txBox="1">
            <a:spLocks noChangeArrowheads="1"/>
          </p:cNvSpPr>
          <p:nvPr/>
        </p:nvSpPr>
        <p:spPr bwMode="auto">
          <a:xfrm>
            <a:off x="20552842" y="-2832815"/>
            <a:ext cx="184731" cy="8308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4800">
                <a:solidFill>
                  <a:schemeClr val="tx1"/>
                </a:solidFill>
                <a:latin typeface="Calibri" panose="020F0502020204030204" pitchFamily="34" charset="0"/>
                <a:ea typeface="MS PGothic" panose="020B0600070205080204" pitchFamily="34" charset="-128"/>
              </a:defRPr>
            </a:lvl1pPr>
            <a:lvl2pPr marL="742950" indent="-285750" eaLnBrk="0" hangingPunct="0">
              <a:defRPr sz="4800">
                <a:solidFill>
                  <a:schemeClr val="tx1"/>
                </a:solidFill>
                <a:latin typeface="Calibri" panose="020F0502020204030204" pitchFamily="34" charset="0"/>
                <a:ea typeface="MS PGothic" panose="020B0600070205080204" pitchFamily="34" charset="-128"/>
              </a:defRPr>
            </a:lvl2pPr>
            <a:lvl3pPr marL="1143000" indent="-228600" eaLnBrk="0" hangingPunct="0">
              <a:defRPr sz="4800">
                <a:solidFill>
                  <a:schemeClr val="tx1"/>
                </a:solidFill>
                <a:latin typeface="Calibri" panose="020F0502020204030204" pitchFamily="34" charset="0"/>
                <a:ea typeface="MS PGothic" panose="020B0600070205080204" pitchFamily="34" charset="-128"/>
              </a:defRPr>
            </a:lvl3pPr>
            <a:lvl4pPr marL="1600200" indent="-228600" eaLnBrk="0" hangingPunct="0">
              <a:defRPr sz="4800">
                <a:solidFill>
                  <a:schemeClr val="tx1"/>
                </a:solidFill>
                <a:latin typeface="Calibri" panose="020F0502020204030204" pitchFamily="34" charset="0"/>
                <a:ea typeface="MS PGothic" panose="020B0600070205080204" pitchFamily="34" charset="-128"/>
              </a:defRPr>
            </a:lvl4pPr>
            <a:lvl5pPr marL="2057400" indent="-228600" eaLnBrk="0" hangingPunct="0">
              <a:defRPr sz="4800">
                <a:solidFill>
                  <a:schemeClr val="tx1"/>
                </a:solidFill>
                <a:latin typeface="Calibri" panose="020F0502020204030204" pitchFamily="34" charset="0"/>
                <a:ea typeface="MS PGothic" panose="020B0600070205080204" pitchFamily="34" charset="-128"/>
              </a:defRPr>
            </a:lvl5pPr>
            <a:lvl6pPr marL="2514600" indent="-228600" defTabSz="1223963" eaLnBrk="0" fontAlgn="base" hangingPunct="0">
              <a:spcBef>
                <a:spcPct val="0"/>
              </a:spcBef>
              <a:spcAft>
                <a:spcPct val="0"/>
              </a:spcAft>
              <a:defRPr sz="4800">
                <a:solidFill>
                  <a:schemeClr val="tx1"/>
                </a:solidFill>
                <a:latin typeface="Calibri" panose="020F0502020204030204" pitchFamily="34" charset="0"/>
                <a:ea typeface="MS PGothic" panose="020B0600070205080204" pitchFamily="34" charset="-128"/>
              </a:defRPr>
            </a:lvl6pPr>
            <a:lvl7pPr marL="2971800" indent="-228600" defTabSz="1223963" eaLnBrk="0" fontAlgn="base" hangingPunct="0">
              <a:spcBef>
                <a:spcPct val="0"/>
              </a:spcBef>
              <a:spcAft>
                <a:spcPct val="0"/>
              </a:spcAft>
              <a:defRPr sz="4800">
                <a:solidFill>
                  <a:schemeClr val="tx1"/>
                </a:solidFill>
                <a:latin typeface="Calibri" panose="020F0502020204030204" pitchFamily="34" charset="0"/>
                <a:ea typeface="MS PGothic" panose="020B0600070205080204" pitchFamily="34" charset="-128"/>
              </a:defRPr>
            </a:lvl7pPr>
            <a:lvl8pPr marL="3429000" indent="-228600" defTabSz="1223963" eaLnBrk="0" fontAlgn="base" hangingPunct="0">
              <a:spcBef>
                <a:spcPct val="0"/>
              </a:spcBef>
              <a:spcAft>
                <a:spcPct val="0"/>
              </a:spcAft>
              <a:defRPr sz="4800">
                <a:solidFill>
                  <a:schemeClr val="tx1"/>
                </a:solidFill>
                <a:latin typeface="Calibri" panose="020F0502020204030204" pitchFamily="34" charset="0"/>
                <a:ea typeface="MS PGothic" panose="020B0600070205080204" pitchFamily="34" charset="-128"/>
              </a:defRPr>
            </a:lvl8pPr>
            <a:lvl9pPr marL="3886200" indent="-228600" defTabSz="1223963" eaLnBrk="0" fontAlgn="base" hangingPunct="0">
              <a:spcBef>
                <a:spcPct val="0"/>
              </a:spcBef>
              <a:spcAft>
                <a:spcPct val="0"/>
              </a:spcAft>
              <a:defRPr sz="4800">
                <a:solidFill>
                  <a:schemeClr val="tx1"/>
                </a:solidFill>
                <a:latin typeface="Calibri" panose="020F0502020204030204" pitchFamily="34" charset="0"/>
                <a:ea typeface="MS PGothic" panose="020B0600070205080204" pitchFamily="34" charset="-128"/>
              </a:defRPr>
            </a:lvl9pPr>
          </a:lstStyle>
          <a:p>
            <a:pPr eaLnBrk="1" hangingPunct="1"/>
            <a:endParaRPr lang="en-US" altLang="en-US" sz="4799"/>
          </a:p>
        </p:txBody>
      </p:sp>
      <p:sp>
        <p:nvSpPr>
          <p:cNvPr id="105480" name="TextBox 22"/>
          <p:cNvSpPr txBox="1">
            <a:spLocks noChangeArrowheads="1"/>
          </p:cNvSpPr>
          <p:nvPr/>
        </p:nvSpPr>
        <p:spPr bwMode="auto">
          <a:xfrm>
            <a:off x="-1191846" y="9221324"/>
            <a:ext cx="184731" cy="8308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4800">
                <a:solidFill>
                  <a:schemeClr val="tx1"/>
                </a:solidFill>
                <a:latin typeface="Calibri" panose="020F0502020204030204" pitchFamily="34" charset="0"/>
                <a:ea typeface="MS PGothic" panose="020B0600070205080204" pitchFamily="34" charset="-128"/>
              </a:defRPr>
            </a:lvl1pPr>
            <a:lvl2pPr marL="742950" indent="-285750" eaLnBrk="0" hangingPunct="0">
              <a:defRPr sz="4800">
                <a:solidFill>
                  <a:schemeClr val="tx1"/>
                </a:solidFill>
                <a:latin typeface="Calibri" panose="020F0502020204030204" pitchFamily="34" charset="0"/>
                <a:ea typeface="MS PGothic" panose="020B0600070205080204" pitchFamily="34" charset="-128"/>
              </a:defRPr>
            </a:lvl2pPr>
            <a:lvl3pPr marL="1143000" indent="-228600" eaLnBrk="0" hangingPunct="0">
              <a:defRPr sz="4800">
                <a:solidFill>
                  <a:schemeClr val="tx1"/>
                </a:solidFill>
                <a:latin typeface="Calibri" panose="020F0502020204030204" pitchFamily="34" charset="0"/>
                <a:ea typeface="MS PGothic" panose="020B0600070205080204" pitchFamily="34" charset="-128"/>
              </a:defRPr>
            </a:lvl3pPr>
            <a:lvl4pPr marL="1600200" indent="-228600" eaLnBrk="0" hangingPunct="0">
              <a:defRPr sz="4800">
                <a:solidFill>
                  <a:schemeClr val="tx1"/>
                </a:solidFill>
                <a:latin typeface="Calibri" panose="020F0502020204030204" pitchFamily="34" charset="0"/>
                <a:ea typeface="MS PGothic" panose="020B0600070205080204" pitchFamily="34" charset="-128"/>
              </a:defRPr>
            </a:lvl4pPr>
            <a:lvl5pPr marL="2057400" indent="-228600" eaLnBrk="0" hangingPunct="0">
              <a:defRPr sz="4800">
                <a:solidFill>
                  <a:schemeClr val="tx1"/>
                </a:solidFill>
                <a:latin typeface="Calibri" panose="020F0502020204030204" pitchFamily="34" charset="0"/>
                <a:ea typeface="MS PGothic" panose="020B0600070205080204" pitchFamily="34" charset="-128"/>
              </a:defRPr>
            </a:lvl5pPr>
            <a:lvl6pPr marL="2514600" indent="-228600" defTabSz="1223963" eaLnBrk="0" fontAlgn="base" hangingPunct="0">
              <a:spcBef>
                <a:spcPct val="0"/>
              </a:spcBef>
              <a:spcAft>
                <a:spcPct val="0"/>
              </a:spcAft>
              <a:defRPr sz="4800">
                <a:solidFill>
                  <a:schemeClr val="tx1"/>
                </a:solidFill>
                <a:latin typeface="Calibri" panose="020F0502020204030204" pitchFamily="34" charset="0"/>
                <a:ea typeface="MS PGothic" panose="020B0600070205080204" pitchFamily="34" charset="-128"/>
              </a:defRPr>
            </a:lvl6pPr>
            <a:lvl7pPr marL="2971800" indent="-228600" defTabSz="1223963" eaLnBrk="0" fontAlgn="base" hangingPunct="0">
              <a:spcBef>
                <a:spcPct val="0"/>
              </a:spcBef>
              <a:spcAft>
                <a:spcPct val="0"/>
              </a:spcAft>
              <a:defRPr sz="4800">
                <a:solidFill>
                  <a:schemeClr val="tx1"/>
                </a:solidFill>
                <a:latin typeface="Calibri" panose="020F0502020204030204" pitchFamily="34" charset="0"/>
                <a:ea typeface="MS PGothic" panose="020B0600070205080204" pitchFamily="34" charset="-128"/>
              </a:defRPr>
            </a:lvl7pPr>
            <a:lvl8pPr marL="3429000" indent="-228600" defTabSz="1223963" eaLnBrk="0" fontAlgn="base" hangingPunct="0">
              <a:spcBef>
                <a:spcPct val="0"/>
              </a:spcBef>
              <a:spcAft>
                <a:spcPct val="0"/>
              </a:spcAft>
              <a:defRPr sz="4800">
                <a:solidFill>
                  <a:schemeClr val="tx1"/>
                </a:solidFill>
                <a:latin typeface="Calibri" panose="020F0502020204030204" pitchFamily="34" charset="0"/>
                <a:ea typeface="MS PGothic" panose="020B0600070205080204" pitchFamily="34" charset="-128"/>
              </a:defRPr>
            </a:lvl8pPr>
            <a:lvl9pPr marL="3886200" indent="-228600" defTabSz="1223963" eaLnBrk="0" fontAlgn="base" hangingPunct="0">
              <a:spcBef>
                <a:spcPct val="0"/>
              </a:spcBef>
              <a:spcAft>
                <a:spcPct val="0"/>
              </a:spcAft>
              <a:defRPr sz="4800">
                <a:solidFill>
                  <a:schemeClr val="tx1"/>
                </a:solidFill>
                <a:latin typeface="Calibri" panose="020F0502020204030204" pitchFamily="34" charset="0"/>
                <a:ea typeface="MS PGothic" panose="020B0600070205080204" pitchFamily="34" charset="-128"/>
              </a:defRPr>
            </a:lvl9pPr>
          </a:lstStyle>
          <a:p>
            <a:pPr eaLnBrk="1" hangingPunct="1"/>
            <a:endParaRPr lang="en-US" altLang="en-US" sz="4799"/>
          </a:p>
        </p:txBody>
      </p:sp>
      <p:sp>
        <p:nvSpPr>
          <p:cNvPr id="20" name="Rectangle 19"/>
          <p:cNvSpPr/>
          <p:nvPr/>
        </p:nvSpPr>
        <p:spPr>
          <a:xfrm>
            <a:off x="-138544" y="-102605"/>
            <a:ext cx="27588008" cy="2434634"/>
          </a:xfrm>
          <a:prstGeom prst="rect">
            <a:avLst/>
          </a:prstGeom>
          <a:solidFill>
            <a:srgbClr val="C3142D"/>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144379" y="375791"/>
            <a:ext cx="27449462" cy="1323439"/>
          </a:xfrm>
          <a:prstGeom prst="rect">
            <a:avLst/>
          </a:prstGeom>
          <a:noFill/>
        </p:spPr>
        <p:txBody>
          <a:bodyPr wrap="square">
            <a:spAutoFit/>
          </a:bodyPr>
          <a:lstStyle/>
          <a:p>
            <a:pPr algn="ctr" defTabSz="1224747" fontAlgn="auto">
              <a:lnSpc>
                <a:spcPct val="140000"/>
              </a:lnSpc>
              <a:spcBef>
                <a:spcPts val="0"/>
              </a:spcBef>
              <a:spcAft>
                <a:spcPts val="0"/>
              </a:spcAft>
              <a:defRPr/>
            </a:pPr>
            <a:r>
              <a:rPr lang="en-US" sz="6000" b="1" spc="300" dirty="0" smtClean="0">
                <a:solidFill>
                  <a:schemeClr val="bg1"/>
                </a:solidFill>
                <a:latin typeface="Helvetica"/>
                <a:ea typeface="+mn-ea"/>
                <a:cs typeface="Helvetica"/>
              </a:rPr>
              <a:t>TUITION AND FINANCIAL AID</a:t>
            </a:r>
            <a:endParaRPr lang="en-US" sz="6000" b="1" spc="300" dirty="0">
              <a:solidFill>
                <a:schemeClr val="bg1"/>
              </a:solidFill>
              <a:latin typeface="Helvetica"/>
              <a:ea typeface="+mn-ea"/>
              <a:cs typeface="Helvetica"/>
            </a:endParaRPr>
          </a:p>
        </p:txBody>
      </p:sp>
      <p:grpSp>
        <p:nvGrpSpPr>
          <p:cNvPr id="3" name="Group 2"/>
          <p:cNvGrpSpPr/>
          <p:nvPr/>
        </p:nvGrpSpPr>
        <p:grpSpPr>
          <a:xfrm>
            <a:off x="10725134" y="3793713"/>
            <a:ext cx="12700000" cy="9461052"/>
            <a:chOff x="10773260" y="4292161"/>
            <a:chExt cx="12700000" cy="9461052"/>
          </a:xfrm>
        </p:grpSpPr>
        <p:sp>
          <p:nvSpPr>
            <p:cNvPr id="4" name="TextBox 3"/>
            <p:cNvSpPr txBox="1"/>
            <p:nvPr/>
          </p:nvSpPr>
          <p:spPr bwMode="auto">
            <a:xfrm>
              <a:off x="10773260" y="4292161"/>
              <a:ext cx="12700000" cy="94610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rtlCol="0">
              <a:spAutoFit/>
            </a:bodyPr>
            <a:lstStyle/>
            <a:p>
              <a:pPr eaLnBrk="1" hangingPunct="1">
                <a:lnSpc>
                  <a:spcPct val="120000"/>
                </a:lnSpc>
              </a:pPr>
              <a:r>
                <a:rPr lang="en-US" sz="4400" b="1" cap="all" dirty="0" smtClean="0">
                  <a:solidFill>
                    <a:srgbClr val="C3142D"/>
                  </a:solidFill>
                  <a:latin typeface="Helvetica"/>
                  <a:cs typeface="Helvetica"/>
                </a:rPr>
                <a:t>Ohio Residents</a:t>
              </a:r>
            </a:p>
            <a:p>
              <a:pPr eaLnBrk="1" hangingPunct="1">
                <a:lnSpc>
                  <a:spcPct val="120000"/>
                </a:lnSpc>
              </a:pPr>
              <a:r>
                <a:rPr lang="en-US" sz="4400" dirty="0" smtClean="0">
                  <a:solidFill>
                    <a:srgbClr val="C3142D"/>
                  </a:solidFill>
                  <a:latin typeface="Helvetica"/>
                  <a:cs typeface="Helvetica"/>
                </a:rPr>
                <a:t>Tuition (Instructional Fee &amp; General Fee): $14,958</a:t>
              </a:r>
            </a:p>
            <a:p>
              <a:pPr eaLnBrk="1" hangingPunct="1">
                <a:lnSpc>
                  <a:spcPct val="120000"/>
                </a:lnSpc>
              </a:pPr>
              <a:r>
                <a:rPr lang="en-US" sz="4400" dirty="0" smtClean="0">
                  <a:solidFill>
                    <a:srgbClr val="C3142D"/>
                  </a:solidFill>
                  <a:latin typeface="Helvetica"/>
                  <a:cs typeface="Helvetica"/>
                </a:rPr>
                <a:t>Housing and Meals (Room &amp; Board): $ 13,202*</a:t>
              </a:r>
            </a:p>
            <a:p>
              <a:pPr eaLnBrk="1" hangingPunct="1">
                <a:lnSpc>
                  <a:spcPct val="200000"/>
                </a:lnSpc>
              </a:pPr>
              <a:r>
                <a:rPr lang="en-US" sz="4400" dirty="0" smtClean="0">
                  <a:solidFill>
                    <a:srgbClr val="C3142D"/>
                  </a:solidFill>
                  <a:latin typeface="Helvetica"/>
                  <a:cs typeface="Helvetica"/>
                </a:rPr>
                <a:t>Total: $28,160</a:t>
              </a:r>
            </a:p>
            <a:p>
              <a:pPr eaLnBrk="1" hangingPunct="1">
                <a:lnSpc>
                  <a:spcPct val="200000"/>
                </a:lnSpc>
              </a:pPr>
              <a:endParaRPr lang="en-US" sz="1400" dirty="0" smtClean="0">
                <a:solidFill>
                  <a:srgbClr val="C3142D"/>
                </a:solidFill>
                <a:latin typeface="Helvetica"/>
                <a:cs typeface="Helvetica"/>
              </a:endParaRPr>
            </a:p>
            <a:p>
              <a:pPr eaLnBrk="1" hangingPunct="1">
                <a:lnSpc>
                  <a:spcPct val="120000"/>
                </a:lnSpc>
              </a:pPr>
              <a:r>
                <a:rPr lang="en-US" sz="4400" b="1" cap="all" dirty="0" smtClean="0">
                  <a:solidFill>
                    <a:srgbClr val="C3142D"/>
                  </a:solidFill>
                  <a:latin typeface="Helvetica"/>
                  <a:cs typeface="Helvetica"/>
                </a:rPr>
                <a:t>Non-Ohio Residents</a:t>
              </a:r>
              <a:endParaRPr lang="en-US" sz="4400" b="1" cap="all" dirty="0">
                <a:solidFill>
                  <a:srgbClr val="C3142D"/>
                </a:solidFill>
                <a:latin typeface="Helvetica"/>
                <a:cs typeface="Helvetica"/>
              </a:endParaRPr>
            </a:p>
            <a:p>
              <a:pPr eaLnBrk="1" hangingPunct="1">
                <a:lnSpc>
                  <a:spcPct val="120000"/>
                </a:lnSpc>
              </a:pPr>
              <a:r>
                <a:rPr lang="en-US" sz="4400" dirty="0">
                  <a:solidFill>
                    <a:srgbClr val="C3142D"/>
                  </a:solidFill>
                  <a:latin typeface="Helvetica"/>
                  <a:cs typeface="Helvetica"/>
                </a:rPr>
                <a:t>Tuition (Instructional Fee &amp; General Fee): </a:t>
              </a:r>
              <a:r>
                <a:rPr lang="en-US" sz="4400" dirty="0" smtClean="0">
                  <a:solidFill>
                    <a:srgbClr val="C3142D"/>
                  </a:solidFill>
                  <a:latin typeface="Helvetica"/>
                  <a:cs typeface="Helvetica"/>
                </a:rPr>
                <a:t>$34,210</a:t>
              </a:r>
              <a:endParaRPr lang="en-US" sz="4400" dirty="0">
                <a:solidFill>
                  <a:srgbClr val="C3142D"/>
                </a:solidFill>
                <a:latin typeface="Helvetica"/>
                <a:cs typeface="Helvetica"/>
              </a:endParaRPr>
            </a:p>
            <a:p>
              <a:pPr eaLnBrk="1" hangingPunct="1">
                <a:lnSpc>
                  <a:spcPct val="120000"/>
                </a:lnSpc>
              </a:pPr>
              <a:r>
                <a:rPr lang="en-US" sz="4400" dirty="0">
                  <a:solidFill>
                    <a:srgbClr val="C3142D"/>
                  </a:solidFill>
                  <a:latin typeface="Helvetica"/>
                  <a:cs typeface="Helvetica"/>
                </a:rPr>
                <a:t>Housing and Meals (Room &amp; Board): $</a:t>
              </a:r>
              <a:r>
                <a:rPr lang="en-US" sz="4400" dirty="0" smtClean="0">
                  <a:solidFill>
                    <a:srgbClr val="C3142D"/>
                  </a:solidFill>
                  <a:latin typeface="Helvetica"/>
                  <a:cs typeface="Helvetica"/>
                </a:rPr>
                <a:t>13,202*</a:t>
              </a:r>
              <a:endParaRPr lang="en-US" sz="4400" dirty="0">
                <a:solidFill>
                  <a:srgbClr val="C3142D"/>
                </a:solidFill>
                <a:latin typeface="Helvetica"/>
                <a:cs typeface="Helvetica"/>
              </a:endParaRPr>
            </a:p>
            <a:p>
              <a:pPr eaLnBrk="1" hangingPunct="1">
                <a:lnSpc>
                  <a:spcPct val="200000"/>
                </a:lnSpc>
              </a:pPr>
              <a:r>
                <a:rPr lang="en-US" sz="4400" dirty="0">
                  <a:solidFill>
                    <a:srgbClr val="C3142D"/>
                  </a:solidFill>
                  <a:latin typeface="Helvetica"/>
                  <a:cs typeface="Helvetica"/>
                </a:rPr>
                <a:t>Total: </a:t>
              </a:r>
              <a:r>
                <a:rPr lang="en-US" sz="4400" dirty="0" smtClean="0">
                  <a:solidFill>
                    <a:srgbClr val="C3142D"/>
                  </a:solidFill>
                  <a:latin typeface="Helvetica"/>
                  <a:cs typeface="Helvetica"/>
                </a:rPr>
                <a:t>$47,412</a:t>
              </a:r>
              <a:endParaRPr lang="en-US" sz="4400" dirty="0">
                <a:solidFill>
                  <a:srgbClr val="C3142D"/>
                </a:solidFill>
                <a:latin typeface="Helvetica"/>
                <a:cs typeface="Helvetica"/>
              </a:endParaRPr>
            </a:p>
            <a:p>
              <a:pPr eaLnBrk="1" hangingPunct="1">
                <a:lnSpc>
                  <a:spcPct val="200000"/>
                </a:lnSpc>
              </a:pPr>
              <a:endParaRPr lang="en-US" sz="4400" dirty="0">
                <a:solidFill>
                  <a:srgbClr val="C3142D"/>
                </a:solidFill>
                <a:latin typeface="Helvetica"/>
                <a:cs typeface="Helvetica"/>
              </a:endParaRPr>
            </a:p>
          </p:txBody>
        </p:sp>
        <p:cxnSp>
          <p:nvCxnSpPr>
            <p:cNvPr id="7" name="Straight Connector 6"/>
            <p:cNvCxnSpPr/>
            <p:nvPr/>
          </p:nvCxnSpPr>
          <p:spPr>
            <a:xfrm>
              <a:off x="10874860" y="6995159"/>
              <a:ext cx="3556000" cy="0"/>
            </a:xfrm>
            <a:prstGeom prst="line">
              <a:avLst/>
            </a:prstGeom>
            <a:ln>
              <a:solidFill>
                <a:srgbClr val="C3142D"/>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10925660" y="11152916"/>
              <a:ext cx="3556000" cy="0"/>
            </a:xfrm>
            <a:prstGeom prst="line">
              <a:avLst/>
            </a:prstGeom>
            <a:ln>
              <a:solidFill>
                <a:srgbClr val="C3142D"/>
              </a:solidFill>
            </a:ln>
            <a:effectLst/>
          </p:spPr>
          <p:style>
            <a:lnRef idx="2">
              <a:schemeClr val="accent1"/>
            </a:lnRef>
            <a:fillRef idx="0">
              <a:schemeClr val="accent1"/>
            </a:fillRef>
            <a:effectRef idx="1">
              <a:schemeClr val="accent1"/>
            </a:effectRef>
            <a:fontRef idx="minor">
              <a:schemeClr val="tx1"/>
            </a:fontRef>
          </p:style>
        </p:cxnSp>
      </p:gr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9342" y="4028238"/>
            <a:ext cx="7055309" cy="7416194"/>
          </a:xfrm>
          <a:prstGeom prst="rect">
            <a:avLst/>
          </a:prstGeom>
        </p:spPr>
      </p:pic>
    </p:spTree>
    <p:extLst>
      <p:ext uri="{BB962C8B-B14F-4D97-AF65-F5344CB8AC3E}">
        <p14:creationId xmlns:p14="http://schemas.microsoft.com/office/powerpoint/2010/main" val="26421365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par>
                                <p:cTn id="15" presetID="10"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0" grpId="0" animBg="1"/>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383000" y="3757803"/>
            <a:ext cx="13716000" cy="5204502"/>
          </a:xfrm>
          <a:prstGeom prst="rect">
            <a:avLst/>
          </a:prstGeom>
        </p:spPr>
        <p:txBody>
          <a:bodyPr>
            <a:spAutoFit/>
          </a:bodyPr>
          <a:lstStyle/>
          <a:p>
            <a:pPr eaLnBrk="1" hangingPunct="1"/>
            <a:r>
              <a:rPr lang="en-US" altLang="en-US" sz="5200" dirty="0">
                <a:solidFill>
                  <a:srgbClr val="C3142D"/>
                </a:solidFill>
                <a:latin typeface="Helvetica" panose="020B0604020202020204" pitchFamily="34" charset="0"/>
              </a:rPr>
              <a:t>FREE APPLICATION </a:t>
            </a:r>
            <a:r>
              <a:rPr lang="en-US" altLang="en-US" sz="5200" dirty="0" smtClean="0">
                <a:solidFill>
                  <a:srgbClr val="C3142D"/>
                </a:solidFill>
                <a:latin typeface="Helvetica" panose="020B0604020202020204" pitchFamily="34" charset="0"/>
              </a:rPr>
              <a:t>FOR</a:t>
            </a:r>
          </a:p>
          <a:p>
            <a:pPr eaLnBrk="1" hangingPunct="1"/>
            <a:r>
              <a:rPr lang="en-US" altLang="en-US" sz="5200" dirty="0" smtClean="0">
                <a:solidFill>
                  <a:srgbClr val="C3142D"/>
                </a:solidFill>
                <a:latin typeface="Helvetica" panose="020B0604020202020204" pitchFamily="34" charset="0"/>
              </a:rPr>
              <a:t>FEDERAL </a:t>
            </a:r>
            <a:r>
              <a:rPr lang="en-US" altLang="en-US" sz="5200" dirty="0">
                <a:solidFill>
                  <a:srgbClr val="C3142D"/>
                </a:solidFill>
                <a:latin typeface="Helvetica" panose="020B0604020202020204" pitchFamily="34" charset="0"/>
              </a:rPr>
              <a:t>STUDENT AID </a:t>
            </a:r>
          </a:p>
          <a:p>
            <a:pPr eaLnBrk="1" hangingPunct="1"/>
            <a:r>
              <a:rPr lang="en-US" altLang="en-US" sz="19700" b="1" dirty="0" smtClean="0">
                <a:solidFill>
                  <a:srgbClr val="C3142D"/>
                </a:solidFill>
                <a:latin typeface="Adelle MU"/>
                <a:cs typeface="Adelle MU"/>
              </a:rPr>
              <a:t>FAFSA</a:t>
            </a:r>
            <a:endParaRPr lang="en-US" altLang="en-US" sz="19700" b="1" dirty="0">
              <a:solidFill>
                <a:srgbClr val="C3142D"/>
              </a:solidFill>
              <a:latin typeface="Adelle MU"/>
              <a:cs typeface="Adelle MU"/>
            </a:endParaRPr>
          </a:p>
          <a:p>
            <a:pPr eaLnBrk="1" hangingPunct="1">
              <a:lnSpc>
                <a:spcPct val="130000"/>
              </a:lnSpc>
            </a:pPr>
            <a:endParaRPr lang="en-US" altLang="en-US" sz="2400" dirty="0">
              <a:solidFill>
                <a:srgbClr val="C3142D"/>
              </a:solidFill>
              <a:latin typeface="Helvetica" panose="020B0604020202020204" pitchFamily="34" charset="0"/>
            </a:endParaRPr>
          </a:p>
        </p:txBody>
      </p:sp>
      <p:pic>
        <p:nvPicPr>
          <p:cNvPr id="5" name="Picture 4" descr="20150918_N1116_001 copy.jp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 y="0"/>
            <a:ext cx="15417801" cy="15460661"/>
          </a:xfrm>
          <a:prstGeom prst="rect">
            <a:avLst/>
          </a:prstGeom>
        </p:spPr>
      </p:pic>
      <p:sp>
        <p:nvSpPr>
          <p:cNvPr id="2" name="TextBox 1"/>
          <p:cNvSpPr txBox="1"/>
          <p:nvPr/>
        </p:nvSpPr>
        <p:spPr bwMode="auto">
          <a:xfrm>
            <a:off x="16383000" y="8288537"/>
            <a:ext cx="12031579" cy="1791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rtlCol="0">
            <a:spAutoFit/>
          </a:bodyPr>
          <a:lstStyle/>
          <a:p>
            <a:pPr eaLnBrk="1" hangingPunct="1">
              <a:lnSpc>
                <a:spcPct val="130000"/>
              </a:lnSpc>
            </a:pPr>
            <a:r>
              <a:rPr lang="en-US" altLang="en-US" dirty="0">
                <a:solidFill>
                  <a:srgbClr val="C3142D"/>
                </a:solidFill>
                <a:latin typeface="Helvetica" panose="020B0604020202020204" pitchFamily="34" charset="0"/>
              </a:rPr>
              <a:t>PRIORITY </a:t>
            </a:r>
            <a:r>
              <a:rPr lang="en-US" altLang="en-US" dirty="0" smtClean="0">
                <a:solidFill>
                  <a:srgbClr val="C3142D"/>
                </a:solidFill>
                <a:latin typeface="Helvetica" panose="020B0604020202020204" pitchFamily="34" charset="0"/>
              </a:rPr>
              <a:t>DEADLINE:</a:t>
            </a:r>
            <a:endParaRPr lang="en-US" altLang="en-US" dirty="0">
              <a:solidFill>
                <a:srgbClr val="C3142D"/>
              </a:solidFill>
              <a:latin typeface="Helvetica" panose="020B0604020202020204" pitchFamily="34" charset="0"/>
            </a:endParaRPr>
          </a:p>
          <a:p>
            <a:pPr eaLnBrk="1" hangingPunct="1"/>
            <a:r>
              <a:rPr lang="en-US" altLang="en-US" i="1" dirty="0" smtClean="0">
                <a:solidFill>
                  <a:srgbClr val="C3142D"/>
                </a:solidFill>
                <a:latin typeface="Helvetica" panose="020B0604020202020204" pitchFamily="34" charset="0"/>
              </a:rPr>
              <a:t>February 1</a:t>
            </a:r>
            <a:endParaRPr lang="en-US" altLang="en-US" i="1" dirty="0">
              <a:solidFill>
                <a:srgbClr val="C3142D"/>
              </a:solidFill>
              <a:latin typeface="Helvetica" panose="020B0604020202020204" pitchFamily="34" charset="0"/>
            </a:endParaRPr>
          </a:p>
        </p:txBody>
      </p:sp>
      <p:sp>
        <p:nvSpPr>
          <p:cNvPr id="6" name="TextBox 5"/>
          <p:cNvSpPr txBox="1"/>
          <p:nvPr/>
        </p:nvSpPr>
        <p:spPr bwMode="auto">
          <a:xfrm>
            <a:off x="16383000" y="13300535"/>
            <a:ext cx="3292642"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rtlCol="0">
            <a:spAutoFit/>
          </a:bodyPr>
          <a:lstStyle/>
          <a:p>
            <a:pPr eaLnBrk="1" hangingPunct="1"/>
            <a:r>
              <a:rPr lang="en-US" altLang="en-US" i="1" dirty="0" smtClean="0">
                <a:solidFill>
                  <a:srgbClr val="C3142D"/>
                </a:solidFill>
                <a:latin typeface="Helvetica" panose="020B0604020202020204" pitchFamily="34" charset="0"/>
              </a:rPr>
              <a:t>FAFSA.gov</a:t>
            </a:r>
            <a:endParaRPr lang="en-US" altLang="en-US" i="1" dirty="0">
              <a:solidFill>
                <a:srgbClr val="C3142D"/>
              </a:solidFill>
              <a:latin typeface="Helvetica" panose="020B0604020202020204" pitchFamily="34" charset="0"/>
            </a:endParaRPr>
          </a:p>
        </p:txBody>
      </p:sp>
    </p:spTree>
    <p:extLst>
      <p:ext uri="{BB962C8B-B14F-4D97-AF65-F5344CB8AC3E}">
        <p14:creationId xmlns:p14="http://schemas.microsoft.com/office/powerpoint/2010/main" val="1191224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14"/>
          <a:stretch/>
        </p:blipFill>
        <p:spPr>
          <a:xfrm>
            <a:off x="-75652" y="-158473"/>
            <a:ext cx="27503420" cy="15639986"/>
          </a:xfrm>
          <a:prstGeom prst="rect">
            <a:avLst/>
          </a:prstGeom>
        </p:spPr>
      </p:pic>
      <p:sp>
        <p:nvSpPr>
          <p:cNvPr id="15" name="Rectangle 14"/>
          <p:cNvSpPr/>
          <p:nvPr/>
        </p:nvSpPr>
        <p:spPr>
          <a:xfrm>
            <a:off x="-75651" y="-1468003"/>
            <a:ext cx="28029035" cy="3661619"/>
          </a:xfrm>
          <a:prstGeom prst="rect">
            <a:avLst/>
          </a:prstGeom>
          <a:solidFill>
            <a:srgbClr val="B61E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796">
              <a:solidFill>
                <a:prstClr val="white"/>
              </a:solidFill>
            </a:endParaRPr>
          </a:p>
        </p:txBody>
      </p:sp>
      <p:sp>
        <p:nvSpPr>
          <p:cNvPr id="10" name="TextBox 9"/>
          <p:cNvSpPr txBox="1"/>
          <p:nvPr/>
        </p:nvSpPr>
        <p:spPr>
          <a:xfrm>
            <a:off x="-75644" y="485710"/>
            <a:ext cx="27463475" cy="1338508"/>
          </a:xfrm>
          <a:prstGeom prst="rect">
            <a:avLst/>
          </a:prstGeom>
          <a:noFill/>
        </p:spPr>
        <p:txBody>
          <a:bodyPr wrap="square" rtlCol="0">
            <a:spAutoFit/>
          </a:bodyPr>
          <a:lstStyle/>
          <a:p>
            <a:pPr algn="ctr"/>
            <a:r>
              <a:rPr lang="en-US" sz="8098" b="1" dirty="0">
                <a:solidFill>
                  <a:prstClr val="white"/>
                </a:solidFill>
                <a:latin typeface="Adelle MU"/>
                <a:cs typeface="Adelle MU"/>
              </a:rPr>
              <a:t>PREDICTABILITY AND TRANSPARENCY</a:t>
            </a:r>
            <a:endParaRPr lang="en-US" sz="5398" b="1" dirty="0">
              <a:solidFill>
                <a:prstClr val="white"/>
              </a:solidFill>
              <a:latin typeface="Adelle MU"/>
              <a:cs typeface="Adelle MU"/>
            </a:endParaRPr>
          </a:p>
        </p:txBody>
      </p:sp>
      <p:sp>
        <p:nvSpPr>
          <p:cNvPr id="11" name="TextBox 10"/>
          <p:cNvSpPr txBox="1"/>
          <p:nvPr/>
        </p:nvSpPr>
        <p:spPr>
          <a:xfrm>
            <a:off x="17649303" y="10420418"/>
            <a:ext cx="9551063" cy="2238433"/>
          </a:xfrm>
          <a:prstGeom prst="rect">
            <a:avLst/>
          </a:prstGeom>
          <a:noFill/>
        </p:spPr>
        <p:txBody>
          <a:bodyPr wrap="square" rtlCol="0">
            <a:spAutoFit/>
          </a:bodyPr>
          <a:lstStyle/>
          <a:p>
            <a:pPr algn="ctr"/>
            <a:endParaRPr lang="en-US" sz="13946" b="1" dirty="0">
              <a:solidFill>
                <a:prstClr val="white"/>
              </a:solidFill>
              <a:latin typeface="Rockwell" panose="02060603020205020403" pitchFamily="18" charset="0"/>
            </a:endParaRPr>
          </a:p>
        </p:txBody>
      </p:sp>
      <p:grpSp>
        <p:nvGrpSpPr>
          <p:cNvPr id="26" name="Group 25"/>
          <p:cNvGrpSpPr/>
          <p:nvPr/>
        </p:nvGrpSpPr>
        <p:grpSpPr>
          <a:xfrm>
            <a:off x="1129592" y="9272491"/>
            <a:ext cx="25052999" cy="1859913"/>
            <a:chOff x="747584" y="5362000"/>
            <a:chExt cx="11060712" cy="826883"/>
          </a:xfrm>
        </p:grpSpPr>
        <p:sp>
          <p:nvSpPr>
            <p:cNvPr id="27" name="Pentagon 26"/>
            <p:cNvSpPr/>
            <p:nvPr/>
          </p:nvSpPr>
          <p:spPr>
            <a:xfrm flipH="1">
              <a:off x="1845621" y="5362000"/>
              <a:ext cx="9962675" cy="826883"/>
            </a:xfrm>
            <a:prstGeom prst="homePlate">
              <a:avLst/>
            </a:prstGeom>
            <a:solidFill>
              <a:srgbClr val="C4123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5398" b="1" dirty="0">
                  <a:solidFill>
                    <a:prstClr val="white"/>
                  </a:solidFill>
                  <a:latin typeface="Rockwell" panose="02060603020205020403" pitchFamily="18" charset="0"/>
                  <a:cs typeface="Arial" panose="020B0604020202020204" pitchFamily="34" charset="0"/>
                </a:rPr>
                <a:t>  Scholarships retain full value.</a:t>
              </a:r>
              <a:endParaRPr lang="en-US" sz="5173" b="1" dirty="0">
                <a:solidFill>
                  <a:prstClr val="white"/>
                </a:solidFill>
                <a:latin typeface="Rockwell" panose="02060603020205020403" pitchFamily="18" charset="0"/>
                <a:cs typeface="Arial" panose="020B0604020202020204" pitchFamily="34" charset="0"/>
              </a:endParaRPr>
            </a:p>
          </p:txBody>
        </p:sp>
        <p:grpSp>
          <p:nvGrpSpPr>
            <p:cNvPr id="28" name="Group 27"/>
            <p:cNvGrpSpPr/>
            <p:nvPr/>
          </p:nvGrpSpPr>
          <p:grpSpPr>
            <a:xfrm>
              <a:off x="747584" y="5521034"/>
              <a:ext cx="1098037" cy="501445"/>
              <a:chOff x="738058" y="5516271"/>
              <a:chExt cx="1098037" cy="501445"/>
            </a:xfrm>
          </p:grpSpPr>
          <p:sp>
            <p:nvSpPr>
              <p:cNvPr id="29" name="Oval 28"/>
              <p:cNvSpPr/>
              <p:nvPr/>
            </p:nvSpPr>
            <p:spPr>
              <a:xfrm>
                <a:off x="738058" y="5516271"/>
                <a:ext cx="501445" cy="501445"/>
              </a:xfrm>
              <a:prstGeom prst="ellipse">
                <a:avLst/>
              </a:prstGeom>
              <a:pattFill prst="dkHorz">
                <a:fgClr>
                  <a:schemeClr val="bg1"/>
                </a:fgClr>
                <a:bgClr>
                  <a:srgbClr val="F5002F"/>
                </a:bgClr>
              </a:patt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796">
                  <a:solidFill>
                    <a:prstClr val="white"/>
                  </a:solidFill>
                </a:endParaRPr>
              </a:p>
            </p:txBody>
          </p:sp>
          <p:cxnSp>
            <p:nvCxnSpPr>
              <p:cNvPr id="30" name="Straight Connector 29"/>
              <p:cNvCxnSpPr>
                <a:stCxn id="27" idx="3"/>
                <a:endCxn id="29" idx="6"/>
              </p:cNvCxnSpPr>
              <p:nvPr/>
            </p:nvCxnSpPr>
            <p:spPr>
              <a:xfrm flipH="1" flipV="1">
                <a:off x="1239503" y="5766994"/>
                <a:ext cx="596592" cy="368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48" name="Group 47"/>
          <p:cNvGrpSpPr/>
          <p:nvPr/>
        </p:nvGrpSpPr>
        <p:grpSpPr>
          <a:xfrm>
            <a:off x="1129592" y="6787695"/>
            <a:ext cx="25052999" cy="1859913"/>
            <a:chOff x="640627" y="4350631"/>
            <a:chExt cx="11138103" cy="826883"/>
          </a:xfrm>
        </p:grpSpPr>
        <p:sp>
          <p:nvSpPr>
            <p:cNvPr id="38" name="Pentagon 37"/>
            <p:cNvSpPr/>
            <p:nvPr/>
          </p:nvSpPr>
          <p:spPr>
            <a:xfrm flipH="1">
              <a:off x="1746347" y="4350631"/>
              <a:ext cx="10032383" cy="826883"/>
            </a:xfrm>
            <a:prstGeom prst="homePlate">
              <a:avLst/>
            </a:prstGeom>
            <a:solidFill>
              <a:srgbClr val="C4123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5398" b="1" dirty="0">
                  <a:solidFill>
                    <a:prstClr val="white"/>
                  </a:solidFill>
                  <a:latin typeface="Rockwell" panose="02060603020205020403" pitchFamily="18" charset="0"/>
                  <a:cs typeface="Arial" panose="020B0604020202020204" pitchFamily="34" charset="0"/>
                </a:rPr>
                <a:t>  Includes 4 academic years (8 consecutive semesters, 4 winter  </a:t>
              </a:r>
            </a:p>
            <a:p>
              <a:r>
                <a:rPr lang="en-US" sz="5398" b="1" dirty="0">
                  <a:solidFill>
                    <a:prstClr val="white"/>
                  </a:solidFill>
                  <a:latin typeface="Rockwell" panose="02060603020205020403" pitchFamily="18" charset="0"/>
                  <a:cs typeface="Arial" panose="020B0604020202020204" pitchFamily="34" charset="0"/>
                </a:rPr>
                <a:t>  and 4 summer terms).</a:t>
              </a:r>
              <a:endParaRPr lang="en-US" sz="5173" b="1" dirty="0">
                <a:solidFill>
                  <a:prstClr val="white"/>
                </a:solidFill>
                <a:latin typeface="Rockwell" panose="02060603020205020403" pitchFamily="18" charset="0"/>
                <a:cs typeface="Arial" panose="020B0604020202020204" pitchFamily="34" charset="0"/>
              </a:endParaRPr>
            </a:p>
          </p:txBody>
        </p:sp>
        <p:sp>
          <p:nvSpPr>
            <p:cNvPr id="39" name="Oval 38"/>
            <p:cNvSpPr/>
            <p:nvPr/>
          </p:nvSpPr>
          <p:spPr>
            <a:xfrm>
              <a:off x="640627" y="4509665"/>
              <a:ext cx="504954" cy="501445"/>
            </a:xfrm>
            <a:prstGeom prst="ellipse">
              <a:avLst/>
            </a:prstGeom>
            <a:pattFill prst="dkHorz">
              <a:fgClr>
                <a:schemeClr val="bg1"/>
              </a:fgClr>
              <a:bgClr>
                <a:srgbClr val="F5002F"/>
              </a:bgClr>
            </a:patt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796">
                <a:solidFill>
                  <a:prstClr val="white"/>
                </a:solidFill>
              </a:endParaRPr>
            </a:p>
          </p:txBody>
        </p:sp>
        <p:cxnSp>
          <p:nvCxnSpPr>
            <p:cNvPr id="40" name="Straight Connector 39"/>
            <p:cNvCxnSpPr>
              <a:stCxn id="38" idx="3"/>
              <a:endCxn id="39" idx="6"/>
            </p:cNvCxnSpPr>
            <p:nvPr/>
          </p:nvCxnSpPr>
          <p:spPr>
            <a:xfrm flipH="1" flipV="1">
              <a:off x="1145581" y="4760388"/>
              <a:ext cx="600766" cy="368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1" name="Group 40"/>
          <p:cNvGrpSpPr/>
          <p:nvPr/>
        </p:nvGrpSpPr>
        <p:grpSpPr>
          <a:xfrm>
            <a:off x="1129592" y="4350151"/>
            <a:ext cx="25052999" cy="1859913"/>
            <a:chOff x="747584" y="5362000"/>
            <a:chExt cx="11060712" cy="826883"/>
          </a:xfrm>
        </p:grpSpPr>
        <p:sp>
          <p:nvSpPr>
            <p:cNvPr id="42" name="Pentagon 41"/>
            <p:cNvSpPr/>
            <p:nvPr/>
          </p:nvSpPr>
          <p:spPr>
            <a:xfrm flipH="1">
              <a:off x="1845621" y="5362000"/>
              <a:ext cx="9962675" cy="826883"/>
            </a:xfrm>
            <a:prstGeom prst="homePlate">
              <a:avLst/>
            </a:prstGeom>
            <a:solidFill>
              <a:srgbClr val="C4123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5398" b="1" dirty="0">
                  <a:solidFill>
                    <a:prstClr val="white"/>
                  </a:solidFill>
                  <a:latin typeface="Rockwell" panose="02060603020205020403" pitchFamily="18" charset="0"/>
                  <a:cs typeface="Arial" panose="020B0604020202020204" pitchFamily="34" charset="0"/>
                </a:rPr>
                <a:t>  Guarantees tuition, room and board, special purpose fees, and   </a:t>
              </a:r>
            </a:p>
            <a:p>
              <a:r>
                <a:rPr lang="en-US" sz="5398" b="1" dirty="0">
                  <a:solidFill>
                    <a:prstClr val="white"/>
                  </a:solidFill>
                  <a:latin typeface="Rockwell" panose="02060603020205020403" pitchFamily="18" charset="0"/>
                  <a:cs typeface="Arial" panose="020B0604020202020204" pitchFamily="34" charset="0"/>
                </a:rPr>
                <a:t>  </a:t>
              </a:r>
              <a:r>
                <a:rPr lang="en-US" sz="2700" b="1" dirty="0">
                  <a:solidFill>
                    <a:prstClr val="white"/>
                  </a:solidFill>
                  <a:latin typeface="Rockwell" panose="02060603020205020403" pitchFamily="18" charset="0"/>
                  <a:cs typeface="Arial" panose="020B0604020202020204" pitchFamily="34" charset="0"/>
                </a:rPr>
                <a:t> </a:t>
              </a:r>
              <a:r>
                <a:rPr lang="en-US" sz="5398" b="1" dirty="0">
                  <a:solidFill>
                    <a:prstClr val="white"/>
                  </a:solidFill>
                  <a:latin typeface="Rockwell" panose="02060603020205020403" pitchFamily="18" charset="0"/>
                  <a:cs typeface="Arial" panose="020B0604020202020204" pitchFamily="34" charset="0"/>
                </a:rPr>
                <a:t>course fees. </a:t>
              </a:r>
              <a:endParaRPr lang="en-US" sz="5173" b="1" dirty="0">
                <a:solidFill>
                  <a:prstClr val="white"/>
                </a:solidFill>
                <a:latin typeface="Rockwell" panose="02060603020205020403" pitchFamily="18" charset="0"/>
                <a:cs typeface="Arial" panose="020B0604020202020204" pitchFamily="34" charset="0"/>
              </a:endParaRPr>
            </a:p>
          </p:txBody>
        </p:sp>
        <p:grpSp>
          <p:nvGrpSpPr>
            <p:cNvPr id="43" name="Group 42"/>
            <p:cNvGrpSpPr/>
            <p:nvPr/>
          </p:nvGrpSpPr>
          <p:grpSpPr>
            <a:xfrm>
              <a:off x="747584" y="5521034"/>
              <a:ext cx="1098037" cy="501445"/>
              <a:chOff x="738058" y="5516271"/>
              <a:chExt cx="1098037" cy="501445"/>
            </a:xfrm>
          </p:grpSpPr>
          <p:sp>
            <p:nvSpPr>
              <p:cNvPr id="44" name="Oval 43"/>
              <p:cNvSpPr/>
              <p:nvPr/>
            </p:nvSpPr>
            <p:spPr>
              <a:xfrm>
                <a:off x="738058" y="5516271"/>
                <a:ext cx="501445" cy="501445"/>
              </a:xfrm>
              <a:prstGeom prst="ellipse">
                <a:avLst/>
              </a:prstGeom>
              <a:pattFill prst="dkHorz">
                <a:fgClr>
                  <a:schemeClr val="bg1"/>
                </a:fgClr>
                <a:bgClr>
                  <a:srgbClr val="F5002F"/>
                </a:bgClr>
              </a:patt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796">
                  <a:solidFill>
                    <a:prstClr val="white"/>
                  </a:solidFill>
                </a:endParaRPr>
              </a:p>
            </p:txBody>
          </p:sp>
          <p:cxnSp>
            <p:nvCxnSpPr>
              <p:cNvPr id="45" name="Straight Connector 44"/>
              <p:cNvCxnSpPr>
                <a:stCxn id="42" idx="3"/>
                <a:endCxn id="44" idx="6"/>
              </p:cNvCxnSpPr>
              <p:nvPr/>
            </p:nvCxnSpPr>
            <p:spPr>
              <a:xfrm flipH="1" flipV="1">
                <a:off x="1239503" y="5766994"/>
                <a:ext cx="596592" cy="368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22" name="Rectangle 21"/>
          <p:cNvSpPr/>
          <p:nvPr/>
        </p:nvSpPr>
        <p:spPr>
          <a:xfrm>
            <a:off x="0" y="3238762"/>
            <a:ext cx="27536031" cy="10337087"/>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796"/>
          </a:p>
        </p:txBody>
      </p:sp>
      <p:pic>
        <p:nvPicPr>
          <p:cNvPr id="17" name="Picture 16" descr="Miami's Tuition Promise-print (1).ai - Adobe Acrobat Pro DC"/>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512269" y="3554257"/>
            <a:ext cx="10511498" cy="10021592"/>
          </a:xfrm>
          <a:prstGeom prst="rect">
            <a:avLst/>
          </a:prstGeom>
        </p:spPr>
      </p:pic>
    </p:spTree>
    <p:extLst>
      <p:ext uri="{BB962C8B-B14F-4D97-AF65-F5344CB8AC3E}">
        <p14:creationId xmlns:p14="http://schemas.microsoft.com/office/powerpoint/2010/main" val="2210776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par>
                                <p:cTn id="11" presetID="10" presetClass="entr" presetSubtype="0" fill="hold" nodeType="withEffect">
                                  <p:stCondLst>
                                    <p:cond delay="100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10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17"/>
                                        </p:tgtEl>
                                      </p:cBhvr>
                                    </p:animEffect>
                                    <p:set>
                                      <p:cBhvr>
                                        <p:cTn id="21" dur="1" fill="hold">
                                          <p:stCondLst>
                                            <p:cond delay="499"/>
                                          </p:stCondLst>
                                        </p:cTn>
                                        <p:tgtEl>
                                          <p:spTgt spid="17"/>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22"/>
                                        </p:tgtEl>
                                      </p:cBhvr>
                                    </p:animEffect>
                                    <p:set>
                                      <p:cBhvr>
                                        <p:cTn id="24" dur="1" fill="hold">
                                          <p:stCondLst>
                                            <p:cond delay="499"/>
                                          </p:stCondLst>
                                        </p:cTn>
                                        <p:tgtEl>
                                          <p:spTgt spid="22"/>
                                        </p:tgtEl>
                                        <p:attrNameLst>
                                          <p:attrName>style.visibility</p:attrName>
                                        </p:attrNameLst>
                                      </p:cBhvr>
                                      <p:to>
                                        <p:strVal val="hidden"/>
                                      </p:to>
                                    </p:set>
                                  </p:childTnLst>
                                </p:cTn>
                              </p:par>
                              <p:par>
                                <p:cTn id="25" presetID="10" presetClass="entr" presetSubtype="0" fill="hold" nodeType="withEffect">
                                  <p:stCondLst>
                                    <p:cond delay="50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500"/>
                                        <p:tgtEl>
                                          <p:spTgt spid="41"/>
                                        </p:tgtEl>
                                      </p:cBhvr>
                                    </p:animEffect>
                                  </p:childTnLst>
                                </p:cTn>
                              </p:par>
                            </p:childTnLst>
                          </p:cTn>
                        </p:par>
                        <p:par>
                          <p:cTn id="28" fill="hold">
                            <p:stCondLst>
                              <p:cond delay="1000"/>
                            </p:stCondLst>
                            <p:childTnLst>
                              <p:par>
                                <p:cTn id="29" presetID="10" presetClass="entr" presetSubtype="0" fill="hold" nodeType="after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0" grpId="0"/>
      <p:bldP spid="22" grpId="0" animBg="1"/>
      <p:bldP spid="22"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2911" y="-300584"/>
            <a:ext cx="28601340" cy="160903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 name="Rectangle 21"/>
          <p:cNvSpPr/>
          <p:nvPr/>
        </p:nvSpPr>
        <p:spPr>
          <a:xfrm>
            <a:off x="-352911" y="-249608"/>
            <a:ext cx="28601340" cy="16039330"/>
          </a:xfrm>
          <a:prstGeom prst="rect">
            <a:avLst/>
          </a:prstGeom>
          <a:solidFill>
            <a:schemeClr val="bg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479" name="TextBox 19"/>
          <p:cNvSpPr txBox="1">
            <a:spLocks noChangeArrowheads="1"/>
          </p:cNvSpPr>
          <p:nvPr/>
        </p:nvSpPr>
        <p:spPr bwMode="auto">
          <a:xfrm>
            <a:off x="20552842" y="-2832815"/>
            <a:ext cx="184731" cy="8308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800">
                <a:solidFill>
                  <a:schemeClr val="tx1"/>
                </a:solidFill>
                <a:latin typeface="Calibri" panose="020F0502020204030204" pitchFamily="34" charset="0"/>
                <a:ea typeface="MS PGothic" panose="020B0600070205080204" pitchFamily="34" charset="-128"/>
              </a:defRPr>
            </a:lvl1pPr>
            <a:lvl2pPr marL="742950" indent="-285750" eaLnBrk="0" hangingPunct="0">
              <a:defRPr sz="4800">
                <a:solidFill>
                  <a:schemeClr val="tx1"/>
                </a:solidFill>
                <a:latin typeface="Calibri" panose="020F0502020204030204" pitchFamily="34" charset="0"/>
                <a:ea typeface="MS PGothic" panose="020B0600070205080204" pitchFamily="34" charset="-128"/>
              </a:defRPr>
            </a:lvl2pPr>
            <a:lvl3pPr marL="1143000" indent="-228600" eaLnBrk="0" hangingPunct="0">
              <a:defRPr sz="4800">
                <a:solidFill>
                  <a:schemeClr val="tx1"/>
                </a:solidFill>
                <a:latin typeface="Calibri" panose="020F0502020204030204" pitchFamily="34" charset="0"/>
                <a:ea typeface="MS PGothic" panose="020B0600070205080204" pitchFamily="34" charset="-128"/>
              </a:defRPr>
            </a:lvl3pPr>
            <a:lvl4pPr marL="1600200" indent="-228600" eaLnBrk="0" hangingPunct="0">
              <a:defRPr sz="4800">
                <a:solidFill>
                  <a:schemeClr val="tx1"/>
                </a:solidFill>
                <a:latin typeface="Calibri" panose="020F0502020204030204" pitchFamily="34" charset="0"/>
                <a:ea typeface="MS PGothic" panose="020B0600070205080204" pitchFamily="34" charset="-128"/>
              </a:defRPr>
            </a:lvl4pPr>
            <a:lvl5pPr marL="2057400" indent="-228600" eaLnBrk="0" hangingPunct="0">
              <a:defRPr sz="4800">
                <a:solidFill>
                  <a:schemeClr val="tx1"/>
                </a:solidFill>
                <a:latin typeface="Calibri" panose="020F0502020204030204" pitchFamily="34" charset="0"/>
                <a:ea typeface="MS PGothic" panose="020B0600070205080204" pitchFamily="34" charset="-128"/>
              </a:defRPr>
            </a:lvl5pPr>
            <a:lvl6pPr marL="2514600" indent="-228600" defTabSz="1223963" eaLnBrk="0" fontAlgn="base" hangingPunct="0">
              <a:spcBef>
                <a:spcPct val="0"/>
              </a:spcBef>
              <a:spcAft>
                <a:spcPct val="0"/>
              </a:spcAft>
              <a:defRPr sz="4800">
                <a:solidFill>
                  <a:schemeClr val="tx1"/>
                </a:solidFill>
                <a:latin typeface="Calibri" panose="020F0502020204030204" pitchFamily="34" charset="0"/>
                <a:ea typeface="MS PGothic" panose="020B0600070205080204" pitchFamily="34" charset="-128"/>
              </a:defRPr>
            </a:lvl6pPr>
            <a:lvl7pPr marL="2971800" indent="-228600" defTabSz="1223963" eaLnBrk="0" fontAlgn="base" hangingPunct="0">
              <a:spcBef>
                <a:spcPct val="0"/>
              </a:spcBef>
              <a:spcAft>
                <a:spcPct val="0"/>
              </a:spcAft>
              <a:defRPr sz="4800">
                <a:solidFill>
                  <a:schemeClr val="tx1"/>
                </a:solidFill>
                <a:latin typeface="Calibri" panose="020F0502020204030204" pitchFamily="34" charset="0"/>
                <a:ea typeface="MS PGothic" panose="020B0600070205080204" pitchFamily="34" charset="-128"/>
              </a:defRPr>
            </a:lvl7pPr>
            <a:lvl8pPr marL="3429000" indent="-228600" defTabSz="1223963" eaLnBrk="0" fontAlgn="base" hangingPunct="0">
              <a:spcBef>
                <a:spcPct val="0"/>
              </a:spcBef>
              <a:spcAft>
                <a:spcPct val="0"/>
              </a:spcAft>
              <a:defRPr sz="4800">
                <a:solidFill>
                  <a:schemeClr val="tx1"/>
                </a:solidFill>
                <a:latin typeface="Calibri" panose="020F0502020204030204" pitchFamily="34" charset="0"/>
                <a:ea typeface="MS PGothic" panose="020B0600070205080204" pitchFamily="34" charset="-128"/>
              </a:defRPr>
            </a:lvl8pPr>
            <a:lvl9pPr marL="3886200" indent="-228600" defTabSz="1223963" eaLnBrk="0" fontAlgn="base" hangingPunct="0">
              <a:spcBef>
                <a:spcPct val="0"/>
              </a:spcBef>
              <a:spcAft>
                <a:spcPct val="0"/>
              </a:spcAft>
              <a:defRPr sz="4800">
                <a:solidFill>
                  <a:schemeClr val="tx1"/>
                </a:solidFill>
                <a:latin typeface="Calibri" panose="020F0502020204030204" pitchFamily="34" charset="0"/>
                <a:ea typeface="MS PGothic" panose="020B0600070205080204" pitchFamily="34" charset="-128"/>
              </a:defRPr>
            </a:lvl9pPr>
          </a:lstStyle>
          <a:p>
            <a:pPr eaLnBrk="1" hangingPunct="1"/>
            <a:endParaRPr lang="en-US" altLang="en-US" sz="4799"/>
          </a:p>
        </p:txBody>
      </p:sp>
      <p:sp>
        <p:nvSpPr>
          <p:cNvPr id="105480" name="TextBox 22"/>
          <p:cNvSpPr txBox="1">
            <a:spLocks noChangeArrowheads="1"/>
          </p:cNvSpPr>
          <p:nvPr/>
        </p:nvSpPr>
        <p:spPr bwMode="auto">
          <a:xfrm>
            <a:off x="-1191846" y="9221324"/>
            <a:ext cx="184731" cy="8308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800">
                <a:solidFill>
                  <a:schemeClr val="tx1"/>
                </a:solidFill>
                <a:latin typeface="Calibri" panose="020F0502020204030204" pitchFamily="34" charset="0"/>
                <a:ea typeface="MS PGothic" panose="020B0600070205080204" pitchFamily="34" charset="-128"/>
              </a:defRPr>
            </a:lvl1pPr>
            <a:lvl2pPr marL="742950" indent="-285750" eaLnBrk="0" hangingPunct="0">
              <a:defRPr sz="4800">
                <a:solidFill>
                  <a:schemeClr val="tx1"/>
                </a:solidFill>
                <a:latin typeface="Calibri" panose="020F0502020204030204" pitchFamily="34" charset="0"/>
                <a:ea typeface="MS PGothic" panose="020B0600070205080204" pitchFamily="34" charset="-128"/>
              </a:defRPr>
            </a:lvl2pPr>
            <a:lvl3pPr marL="1143000" indent="-228600" eaLnBrk="0" hangingPunct="0">
              <a:defRPr sz="4800">
                <a:solidFill>
                  <a:schemeClr val="tx1"/>
                </a:solidFill>
                <a:latin typeface="Calibri" panose="020F0502020204030204" pitchFamily="34" charset="0"/>
                <a:ea typeface="MS PGothic" panose="020B0600070205080204" pitchFamily="34" charset="-128"/>
              </a:defRPr>
            </a:lvl3pPr>
            <a:lvl4pPr marL="1600200" indent="-228600" eaLnBrk="0" hangingPunct="0">
              <a:defRPr sz="4800">
                <a:solidFill>
                  <a:schemeClr val="tx1"/>
                </a:solidFill>
                <a:latin typeface="Calibri" panose="020F0502020204030204" pitchFamily="34" charset="0"/>
                <a:ea typeface="MS PGothic" panose="020B0600070205080204" pitchFamily="34" charset="-128"/>
              </a:defRPr>
            </a:lvl4pPr>
            <a:lvl5pPr marL="2057400" indent="-228600" eaLnBrk="0" hangingPunct="0">
              <a:defRPr sz="4800">
                <a:solidFill>
                  <a:schemeClr val="tx1"/>
                </a:solidFill>
                <a:latin typeface="Calibri" panose="020F0502020204030204" pitchFamily="34" charset="0"/>
                <a:ea typeface="MS PGothic" panose="020B0600070205080204" pitchFamily="34" charset="-128"/>
              </a:defRPr>
            </a:lvl5pPr>
            <a:lvl6pPr marL="2514600" indent="-228600" defTabSz="1223963" eaLnBrk="0" fontAlgn="base" hangingPunct="0">
              <a:spcBef>
                <a:spcPct val="0"/>
              </a:spcBef>
              <a:spcAft>
                <a:spcPct val="0"/>
              </a:spcAft>
              <a:defRPr sz="4800">
                <a:solidFill>
                  <a:schemeClr val="tx1"/>
                </a:solidFill>
                <a:latin typeface="Calibri" panose="020F0502020204030204" pitchFamily="34" charset="0"/>
                <a:ea typeface="MS PGothic" panose="020B0600070205080204" pitchFamily="34" charset="-128"/>
              </a:defRPr>
            </a:lvl6pPr>
            <a:lvl7pPr marL="2971800" indent="-228600" defTabSz="1223963" eaLnBrk="0" fontAlgn="base" hangingPunct="0">
              <a:spcBef>
                <a:spcPct val="0"/>
              </a:spcBef>
              <a:spcAft>
                <a:spcPct val="0"/>
              </a:spcAft>
              <a:defRPr sz="4800">
                <a:solidFill>
                  <a:schemeClr val="tx1"/>
                </a:solidFill>
                <a:latin typeface="Calibri" panose="020F0502020204030204" pitchFamily="34" charset="0"/>
                <a:ea typeface="MS PGothic" panose="020B0600070205080204" pitchFamily="34" charset="-128"/>
              </a:defRPr>
            </a:lvl7pPr>
            <a:lvl8pPr marL="3429000" indent="-228600" defTabSz="1223963" eaLnBrk="0" fontAlgn="base" hangingPunct="0">
              <a:spcBef>
                <a:spcPct val="0"/>
              </a:spcBef>
              <a:spcAft>
                <a:spcPct val="0"/>
              </a:spcAft>
              <a:defRPr sz="4800">
                <a:solidFill>
                  <a:schemeClr val="tx1"/>
                </a:solidFill>
                <a:latin typeface="Calibri" panose="020F0502020204030204" pitchFamily="34" charset="0"/>
                <a:ea typeface="MS PGothic" panose="020B0600070205080204" pitchFamily="34" charset="-128"/>
              </a:defRPr>
            </a:lvl8pPr>
            <a:lvl9pPr marL="3886200" indent="-228600" defTabSz="1223963" eaLnBrk="0" fontAlgn="base" hangingPunct="0">
              <a:spcBef>
                <a:spcPct val="0"/>
              </a:spcBef>
              <a:spcAft>
                <a:spcPct val="0"/>
              </a:spcAft>
              <a:defRPr sz="4800">
                <a:solidFill>
                  <a:schemeClr val="tx1"/>
                </a:solidFill>
                <a:latin typeface="Calibri" panose="020F0502020204030204" pitchFamily="34" charset="0"/>
                <a:ea typeface="MS PGothic" panose="020B0600070205080204" pitchFamily="34" charset="-128"/>
              </a:defRPr>
            </a:lvl9pPr>
          </a:lstStyle>
          <a:p>
            <a:pPr eaLnBrk="1" hangingPunct="1"/>
            <a:endParaRPr lang="en-US" altLang="en-US" sz="4799"/>
          </a:p>
        </p:txBody>
      </p:sp>
      <p:sp>
        <p:nvSpPr>
          <p:cNvPr id="20" name="Rectangle 19"/>
          <p:cNvSpPr/>
          <p:nvPr/>
        </p:nvSpPr>
        <p:spPr>
          <a:xfrm>
            <a:off x="-138544" y="-102605"/>
            <a:ext cx="27588008" cy="2434634"/>
          </a:xfrm>
          <a:prstGeom prst="rect">
            <a:avLst/>
          </a:prstGeom>
          <a:solidFill>
            <a:srgbClr val="C3142D"/>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144379" y="375791"/>
            <a:ext cx="26068421" cy="1384995"/>
          </a:xfrm>
          <a:prstGeom prst="rect">
            <a:avLst/>
          </a:prstGeom>
          <a:noFill/>
        </p:spPr>
        <p:txBody>
          <a:bodyPr wrap="square">
            <a:spAutoFit/>
          </a:bodyPr>
          <a:lstStyle/>
          <a:p>
            <a:pPr algn="ctr" defTabSz="1224747" fontAlgn="auto">
              <a:lnSpc>
                <a:spcPct val="140000"/>
              </a:lnSpc>
              <a:spcBef>
                <a:spcPts val="0"/>
              </a:spcBef>
              <a:spcAft>
                <a:spcPts val="0"/>
              </a:spcAft>
              <a:defRPr/>
            </a:pPr>
            <a:r>
              <a:rPr lang="en-US" sz="6000" b="1" spc="300" dirty="0" smtClean="0">
                <a:solidFill>
                  <a:schemeClr val="bg1"/>
                </a:solidFill>
                <a:latin typeface="Helvetica"/>
                <a:ea typeface="+mn-ea"/>
                <a:cs typeface="Helvetica"/>
              </a:rPr>
              <a:t>TRANSFER SCHOLARHIPS</a:t>
            </a:r>
            <a:endParaRPr lang="en-US" sz="6000" b="1" spc="300" dirty="0">
              <a:solidFill>
                <a:schemeClr val="bg1"/>
              </a:solidFill>
              <a:latin typeface="Helvetica"/>
              <a:ea typeface="+mn-ea"/>
              <a:cs typeface="Helvetica"/>
            </a:endParaRPr>
          </a:p>
        </p:txBody>
      </p:sp>
      <p:sp>
        <p:nvSpPr>
          <p:cNvPr id="4" name="TextBox 3"/>
          <p:cNvSpPr txBox="1"/>
          <p:nvPr/>
        </p:nvSpPr>
        <p:spPr bwMode="auto">
          <a:xfrm>
            <a:off x="10725133" y="3859027"/>
            <a:ext cx="14228361" cy="110245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rtlCol="0">
            <a:spAutoFit/>
          </a:bodyPr>
          <a:lstStyle/>
          <a:p>
            <a:pPr eaLnBrk="1" hangingPunct="1">
              <a:lnSpc>
                <a:spcPct val="120000"/>
              </a:lnSpc>
            </a:pPr>
            <a:r>
              <a:rPr lang="en-US" sz="4400" b="1" cap="all" dirty="0" smtClean="0">
                <a:solidFill>
                  <a:srgbClr val="C3142D"/>
                </a:solidFill>
                <a:latin typeface="Helvetica"/>
                <a:cs typeface="Helvetica"/>
              </a:rPr>
              <a:t>Ohio Residents</a:t>
            </a:r>
          </a:p>
          <a:p>
            <a:pPr eaLnBrk="1" hangingPunct="1">
              <a:lnSpc>
                <a:spcPct val="120000"/>
              </a:lnSpc>
            </a:pPr>
            <a:r>
              <a:rPr lang="en-US" sz="4400" dirty="0" smtClean="0">
                <a:solidFill>
                  <a:srgbClr val="C3142D"/>
                </a:solidFill>
                <a:latin typeface="Helvetica"/>
                <a:cs typeface="Helvetica"/>
              </a:rPr>
              <a:t>$1,500-$10,000</a:t>
            </a:r>
          </a:p>
          <a:p>
            <a:pPr eaLnBrk="1" hangingPunct="1">
              <a:lnSpc>
                <a:spcPct val="120000"/>
              </a:lnSpc>
            </a:pPr>
            <a:r>
              <a:rPr lang="en-US" sz="4400" dirty="0" smtClean="0">
                <a:solidFill>
                  <a:srgbClr val="C3142D"/>
                </a:solidFill>
                <a:latin typeface="Helvetica"/>
                <a:cs typeface="Helvetica"/>
              </a:rPr>
              <a:t>per year (renewable)</a:t>
            </a:r>
            <a:endParaRPr lang="en-US" sz="4400" dirty="0">
              <a:solidFill>
                <a:srgbClr val="C3142D"/>
              </a:solidFill>
              <a:latin typeface="Helvetica"/>
              <a:cs typeface="Helvetica"/>
            </a:endParaRPr>
          </a:p>
          <a:p>
            <a:pPr eaLnBrk="1" hangingPunct="1">
              <a:lnSpc>
                <a:spcPct val="120000"/>
              </a:lnSpc>
            </a:pPr>
            <a:endParaRPr lang="en-US" sz="4400" dirty="0">
              <a:solidFill>
                <a:srgbClr val="C3142D"/>
              </a:solidFill>
              <a:latin typeface="Helvetica"/>
              <a:cs typeface="Helvetica"/>
            </a:endParaRPr>
          </a:p>
          <a:p>
            <a:pPr eaLnBrk="1" hangingPunct="1">
              <a:lnSpc>
                <a:spcPct val="120000"/>
              </a:lnSpc>
            </a:pPr>
            <a:r>
              <a:rPr lang="en-US" sz="4400" b="1" cap="all" dirty="0" smtClean="0">
                <a:solidFill>
                  <a:srgbClr val="C3142D"/>
                </a:solidFill>
                <a:latin typeface="Helvetica"/>
                <a:cs typeface="Helvetica"/>
              </a:rPr>
              <a:t>CONSIDERATIONS INCLUDE:</a:t>
            </a:r>
            <a:endParaRPr lang="en-US" sz="4400" b="1" cap="all" dirty="0">
              <a:solidFill>
                <a:srgbClr val="C3142D"/>
              </a:solidFill>
              <a:latin typeface="Helvetica"/>
              <a:cs typeface="Helvetica"/>
            </a:endParaRPr>
          </a:p>
          <a:p>
            <a:pPr eaLnBrk="1" hangingPunct="1">
              <a:lnSpc>
                <a:spcPct val="120000"/>
              </a:lnSpc>
            </a:pPr>
            <a:r>
              <a:rPr lang="en-US" sz="4400" dirty="0" smtClean="0">
                <a:solidFill>
                  <a:srgbClr val="C3142D"/>
                </a:solidFill>
                <a:latin typeface="Helvetica"/>
                <a:cs typeface="Helvetica"/>
              </a:rPr>
              <a:t>Articulation agreements</a:t>
            </a:r>
          </a:p>
          <a:p>
            <a:pPr eaLnBrk="1" hangingPunct="1">
              <a:lnSpc>
                <a:spcPct val="120000"/>
              </a:lnSpc>
            </a:pPr>
            <a:r>
              <a:rPr lang="en-US" sz="4400" dirty="0" smtClean="0">
                <a:solidFill>
                  <a:srgbClr val="C3142D"/>
                </a:solidFill>
                <a:latin typeface="Helvetica"/>
                <a:cs typeface="Helvetica"/>
              </a:rPr>
              <a:t>Associate degree earned</a:t>
            </a:r>
          </a:p>
          <a:p>
            <a:pPr eaLnBrk="1" hangingPunct="1">
              <a:lnSpc>
                <a:spcPct val="120000"/>
              </a:lnSpc>
            </a:pPr>
            <a:r>
              <a:rPr lang="en-US" sz="4400" dirty="0" smtClean="0">
                <a:solidFill>
                  <a:srgbClr val="C3142D"/>
                </a:solidFill>
                <a:latin typeface="Helvetica"/>
                <a:cs typeface="Helvetica"/>
              </a:rPr>
              <a:t>Cumulative GPA</a:t>
            </a:r>
          </a:p>
          <a:p>
            <a:pPr eaLnBrk="1" hangingPunct="1">
              <a:lnSpc>
                <a:spcPct val="120000"/>
              </a:lnSpc>
            </a:pPr>
            <a:r>
              <a:rPr lang="en-US" sz="4400" dirty="0" smtClean="0">
                <a:solidFill>
                  <a:srgbClr val="C3142D"/>
                </a:solidFill>
                <a:latin typeface="Helvetica"/>
                <a:cs typeface="Helvetica"/>
              </a:rPr>
              <a:t>Financial need (determined by the FAFSA)</a:t>
            </a:r>
          </a:p>
          <a:p>
            <a:pPr eaLnBrk="1" hangingPunct="1">
              <a:lnSpc>
                <a:spcPct val="120000"/>
              </a:lnSpc>
            </a:pPr>
            <a:r>
              <a:rPr lang="en-US" sz="4400" dirty="0" smtClean="0">
                <a:solidFill>
                  <a:srgbClr val="C3142D"/>
                </a:solidFill>
                <a:latin typeface="Helvetica"/>
                <a:cs typeface="Helvetica"/>
              </a:rPr>
              <a:t>Honors program participation at previous institution</a:t>
            </a:r>
          </a:p>
          <a:p>
            <a:pPr eaLnBrk="1" hangingPunct="1">
              <a:lnSpc>
                <a:spcPct val="120000"/>
              </a:lnSpc>
            </a:pPr>
            <a:r>
              <a:rPr lang="en-US" sz="4400" dirty="0" smtClean="0">
                <a:solidFill>
                  <a:srgbClr val="C3142D"/>
                </a:solidFill>
                <a:latin typeface="Helvetica"/>
                <a:cs typeface="Helvetica"/>
              </a:rPr>
              <a:t>Number of college-level credit hours earned</a:t>
            </a:r>
          </a:p>
          <a:p>
            <a:pPr eaLnBrk="1" hangingPunct="1">
              <a:lnSpc>
                <a:spcPct val="120000"/>
              </a:lnSpc>
            </a:pPr>
            <a:r>
              <a:rPr lang="en-US" sz="4400" dirty="0" smtClean="0">
                <a:solidFill>
                  <a:srgbClr val="C3142D"/>
                </a:solidFill>
                <a:latin typeface="Helvetica"/>
                <a:cs typeface="Helvetica"/>
              </a:rPr>
              <a:t>Phi Theta Kappa membership</a:t>
            </a:r>
            <a:endParaRPr lang="en-US" sz="3200" dirty="0">
              <a:solidFill>
                <a:srgbClr val="C3142D"/>
              </a:solidFill>
              <a:latin typeface="Helvetica"/>
              <a:cs typeface="Helvetica"/>
            </a:endParaRPr>
          </a:p>
          <a:p>
            <a:pPr eaLnBrk="1" hangingPunct="1">
              <a:lnSpc>
                <a:spcPct val="120000"/>
              </a:lnSpc>
            </a:pPr>
            <a:r>
              <a:rPr lang="en-US" sz="3200" dirty="0" smtClean="0">
                <a:solidFill>
                  <a:srgbClr val="C3142D"/>
                </a:solidFill>
                <a:latin typeface="Helvetica"/>
                <a:cs typeface="Helvetica"/>
              </a:rPr>
              <a:t>Additional scholarships may be awarded for factors including diversity, audition, portfolio, intended area of academic interest, and athletic ability.</a:t>
            </a:r>
            <a:endParaRPr lang="en-US" sz="3200" dirty="0">
              <a:solidFill>
                <a:srgbClr val="C3142D"/>
              </a:solidFill>
              <a:latin typeface="Helvetica"/>
              <a:cs typeface="Helvetica"/>
            </a:endParaRPr>
          </a:p>
        </p:txBody>
      </p:sp>
      <p:sp>
        <p:nvSpPr>
          <p:cNvPr id="5" name="TextBox 4"/>
          <p:cNvSpPr txBox="1"/>
          <p:nvPr/>
        </p:nvSpPr>
        <p:spPr bwMode="auto">
          <a:xfrm>
            <a:off x="17839313" y="3859027"/>
            <a:ext cx="8037095" cy="3637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rtlCol="0">
            <a:spAutoFit/>
          </a:bodyPr>
          <a:lstStyle/>
          <a:p>
            <a:pPr eaLnBrk="1" hangingPunct="1">
              <a:lnSpc>
                <a:spcPct val="120000"/>
              </a:lnSpc>
            </a:pPr>
            <a:r>
              <a:rPr lang="en-US" sz="4400" b="1" cap="all" dirty="0">
                <a:solidFill>
                  <a:srgbClr val="C3142D"/>
                </a:solidFill>
                <a:latin typeface="Helvetica"/>
                <a:cs typeface="Helvetica"/>
              </a:rPr>
              <a:t>Non-Ohio Residents</a:t>
            </a:r>
          </a:p>
          <a:p>
            <a:pPr eaLnBrk="1" hangingPunct="1">
              <a:lnSpc>
                <a:spcPct val="120000"/>
              </a:lnSpc>
            </a:pPr>
            <a:r>
              <a:rPr lang="en-US" sz="4400" dirty="0">
                <a:solidFill>
                  <a:srgbClr val="C3142D"/>
                </a:solidFill>
                <a:latin typeface="Helvetica"/>
                <a:cs typeface="Helvetica"/>
              </a:rPr>
              <a:t>$2,000-$</a:t>
            </a:r>
            <a:r>
              <a:rPr lang="en-US" sz="4400" dirty="0" smtClean="0">
                <a:solidFill>
                  <a:srgbClr val="C3142D"/>
                </a:solidFill>
                <a:latin typeface="Helvetica"/>
                <a:cs typeface="Helvetica"/>
              </a:rPr>
              <a:t>15,000</a:t>
            </a:r>
            <a:endParaRPr lang="en-US" sz="4400" dirty="0">
              <a:solidFill>
                <a:srgbClr val="C3142D"/>
              </a:solidFill>
              <a:latin typeface="Helvetica"/>
              <a:cs typeface="Helvetica"/>
            </a:endParaRPr>
          </a:p>
          <a:p>
            <a:pPr eaLnBrk="1" hangingPunct="1">
              <a:lnSpc>
                <a:spcPct val="120000"/>
              </a:lnSpc>
            </a:pPr>
            <a:r>
              <a:rPr lang="en-US" sz="4400" dirty="0">
                <a:solidFill>
                  <a:srgbClr val="C3142D"/>
                </a:solidFill>
                <a:latin typeface="Helvetica"/>
                <a:cs typeface="Helvetica"/>
              </a:rPr>
              <a:t>per year (renewable)</a:t>
            </a:r>
          </a:p>
          <a:p>
            <a:pPr algn="ctr" eaLnBrk="1" hangingPunct="1"/>
            <a:endParaRPr lang="en-US" sz="7200" b="1" dirty="0">
              <a:solidFill>
                <a:srgbClr val="C3142D"/>
              </a:solidFill>
              <a:latin typeface="Adelle MU"/>
              <a:cs typeface="Adelle MU"/>
            </a:endParaRPr>
          </a:p>
        </p:txBody>
      </p:sp>
      <p:sp>
        <p:nvSpPr>
          <p:cNvPr id="15" name="Rectangle 14"/>
          <p:cNvSpPr/>
          <p:nvPr/>
        </p:nvSpPr>
        <p:spPr>
          <a:xfrm>
            <a:off x="-138544" y="3828201"/>
            <a:ext cx="10476206" cy="2560755"/>
          </a:xfrm>
          <a:prstGeom prst="rect">
            <a:avLst/>
          </a:prstGeom>
          <a:solidFill>
            <a:srgbClr val="C3142D"/>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bwMode="auto">
          <a:xfrm>
            <a:off x="211827" y="3859033"/>
            <a:ext cx="9915344" cy="25299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rtlCol="0">
            <a:spAutoFit/>
          </a:bodyPr>
          <a:lstStyle/>
          <a:p>
            <a:pPr eaLnBrk="1" hangingPunct="1">
              <a:lnSpc>
                <a:spcPct val="120000"/>
              </a:lnSpc>
            </a:pPr>
            <a:r>
              <a:rPr lang="en-US" sz="4400" b="1" cap="all" dirty="0" smtClean="0">
                <a:solidFill>
                  <a:schemeClr val="bg1"/>
                </a:solidFill>
                <a:latin typeface="Helvetica"/>
                <a:cs typeface="Helvetica"/>
              </a:rPr>
              <a:t>PRIORITY CONSIDERATION:</a:t>
            </a:r>
            <a:endParaRPr lang="en-US" sz="4400" b="1" cap="all" dirty="0">
              <a:solidFill>
                <a:schemeClr val="bg1"/>
              </a:solidFill>
              <a:latin typeface="Helvetica"/>
              <a:cs typeface="Helvetica"/>
            </a:endParaRPr>
          </a:p>
          <a:p>
            <a:pPr eaLnBrk="1" hangingPunct="1">
              <a:lnSpc>
                <a:spcPct val="120000"/>
              </a:lnSpc>
            </a:pPr>
            <a:r>
              <a:rPr lang="en-US" sz="4400" dirty="0" smtClean="0">
                <a:solidFill>
                  <a:schemeClr val="bg1"/>
                </a:solidFill>
                <a:latin typeface="Helvetica"/>
                <a:cs typeface="Helvetica"/>
              </a:rPr>
              <a:t>Spring semester: Apply by December 1</a:t>
            </a:r>
          </a:p>
          <a:p>
            <a:pPr eaLnBrk="1" hangingPunct="1">
              <a:lnSpc>
                <a:spcPct val="120000"/>
              </a:lnSpc>
            </a:pPr>
            <a:r>
              <a:rPr lang="en-US" sz="4400" dirty="0" smtClean="0">
                <a:solidFill>
                  <a:schemeClr val="bg1"/>
                </a:solidFill>
                <a:latin typeface="Helvetica"/>
                <a:cs typeface="Helvetica"/>
              </a:rPr>
              <a:t>Fall semester: Apply by June 1</a:t>
            </a:r>
            <a:endParaRPr lang="en-US" sz="4400" dirty="0">
              <a:solidFill>
                <a:schemeClr val="bg1"/>
              </a:solidFill>
              <a:latin typeface="Helvetica"/>
              <a:cs typeface="Helvetica"/>
            </a:endParaRPr>
          </a:p>
        </p:txBody>
      </p:sp>
    </p:spTree>
    <p:extLst>
      <p:ext uri="{BB962C8B-B14F-4D97-AF65-F5344CB8AC3E}">
        <p14:creationId xmlns:p14="http://schemas.microsoft.com/office/powerpoint/2010/main" val="49966940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5" grpId="0" animBg="1"/>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652"/>
            <a:ext cx="27432241" cy="154739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Rectangle 2"/>
          <p:cNvSpPr/>
          <p:nvPr/>
        </p:nvSpPr>
        <p:spPr>
          <a:xfrm>
            <a:off x="189325" y="-88766"/>
            <a:ext cx="27455091" cy="15473974"/>
          </a:xfrm>
          <a:prstGeom prst="rect">
            <a:avLst/>
          </a:prstGeom>
          <a:solidFill>
            <a:schemeClr val="bg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a:spLocks noChangeArrowheads="1"/>
          </p:cNvSpPr>
          <p:nvPr/>
        </p:nvSpPr>
        <p:spPr bwMode="auto">
          <a:xfrm>
            <a:off x="1701799" y="4437376"/>
            <a:ext cx="10943683" cy="59016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4800">
                <a:solidFill>
                  <a:schemeClr val="tx1"/>
                </a:solidFill>
                <a:latin typeface="Calibri" panose="020F0502020204030204" pitchFamily="34" charset="0"/>
                <a:ea typeface="MS PGothic" panose="020B0600070205080204" pitchFamily="34" charset="-128"/>
              </a:defRPr>
            </a:lvl1pPr>
            <a:lvl2pPr marL="742950" indent="-285750" eaLnBrk="0" hangingPunct="0">
              <a:defRPr sz="4800">
                <a:solidFill>
                  <a:schemeClr val="tx1"/>
                </a:solidFill>
                <a:latin typeface="Calibri" panose="020F0502020204030204" pitchFamily="34" charset="0"/>
                <a:ea typeface="MS PGothic" panose="020B0600070205080204" pitchFamily="34" charset="-128"/>
              </a:defRPr>
            </a:lvl2pPr>
            <a:lvl3pPr marL="1143000" indent="-228600" eaLnBrk="0" hangingPunct="0">
              <a:defRPr sz="4800">
                <a:solidFill>
                  <a:schemeClr val="tx1"/>
                </a:solidFill>
                <a:latin typeface="Calibri" panose="020F0502020204030204" pitchFamily="34" charset="0"/>
                <a:ea typeface="MS PGothic" panose="020B0600070205080204" pitchFamily="34" charset="-128"/>
              </a:defRPr>
            </a:lvl3pPr>
            <a:lvl4pPr marL="1600200" indent="-228600" eaLnBrk="0" hangingPunct="0">
              <a:defRPr sz="4800">
                <a:solidFill>
                  <a:schemeClr val="tx1"/>
                </a:solidFill>
                <a:latin typeface="Calibri" panose="020F0502020204030204" pitchFamily="34" charset="0"/>
                <a:ea typeface="MS PGothic" panose="020B0600070205080204" pitchFamily="34" charset="-128"/>
              </a:defRPr>
            </a:lvl4pPr>
            <a:lvl5pPr marL="2057400" indent="-228600" eaLnBrk="0" hangingPunct="0">
              <a:defRPr sz="4800">
                <a:solidFill>
                  <a:schemeClr val="tx1"/>
                </a:solidFill>
                <a:latin typeface="Calibri" panose="020F0502020204030204" pitchFamily="34" charset="0"/>
                <a:ea typeface="MS PGothic" panose="020B0600070205080204" pitchFamily="34" charset="-128"/>
              </a:defRPr>
            </a:lvl5pPr>
            <a:lvl6pPr marL="2514600" indent="-228600" defTabSz="1223963" eaLnBrk="0" fontAlgn="base" hangingPunct="0">
              <a:spcBef>
                <a:spcPct val="0"/>
              </a:spcBef>
              <a:spcAft>
                <a:spcPct val="0"/>
              </a:spcAft>
              <a:defRPr sz="4800">
                <a:solidFill>
                  <a:schemeClr val="tx1"/>
                </a:solidFill>
                <a:latin typeface="Calibri" panose="020F0502020204030204" pitchFamily="34" charset="0"/>
                <a:ea typeface="MS PGothic" panose="020B0600070205080204" pitchFamily="34" charset="-128"/>
              </a:defRPr>
            </a:lvl6pPr>
            <a:lvl7pPr marL="2971800" indent="-228600" defTabSz="1223963" eaLnBrk="0" fontAlgn="base" hangingPunct="0">
              <a:spcBef>
                <a:spcPct val="0"/>
              </a:spcBef>
              <a:spcAft>
                <a:spcPct val="0"/>
              </a:spcAft>
              <a:defRPr sz="4800">
                <a:solidFill>
                  <a:schemeClr val="tx1"/>
                </a:solidFill>
                <a:latin typeface="Calibri" panose="020F0502020204030204" pitchFamily="34" charset="0"/>
                <a:ea typeface="MS PGothic" panose="020B0600070205080204" pitchFamily="34" charset="-128"/>
              </a:defRPr>
            </a:lvl7pPr>
            <a:lvl8pPr marL="3429000" indent="-228600" defTabSz="1223963" eaLnBrk="0" fontAlgn="base" hangingPunct="0">
              <a:spcBef>
                <a:spcPct val="0"/>
              </a:spcBef>
              <a:spcAft>
                <a:spcPct val="0"/>
              </a:spcAft>
              <a:defRPr sz="4800">
                <a:solidFill>
                  <a:schemeClr val="tx1"/>
                </a:solidFill>
                <a:latin typeface="Calibri" panose="020F0502020204030204" pitchFamily="34" charset="0"/>
                <a:ea typeface="MS PGothic" panose="020B0600070205080204" pitchFamily="34" charset="-128"/>
              </a:defRPr>
            </a:lvl8pPr>
            <a:lvl9pPr marL="3886200" indent="-228600" defTabSz="1223963" eaLnBrk="0" fontAlgn="base" hangingPunct="0">
              <a:spcBef>
                <a:spcPct val="0"/>
              </a:spcBef>
              <a:spcAft>
                <a:spcPct val="0"/>
              </a:spcAft>
              <a:defRPr sz="4800">
                <a:solidFill>
                  <a:schemeClr val="tx1"/>
                </a:solidFill>
                <a:latin typeface="Calibri" panose="020F0502020204030204" pitchFamily="34" charset="0"/>
                <a:ea typeface="MS PGothic" panose="020B0600070205080204" pitchFamily="34" charset="-128"/>
              </a:defRPr>
            </a:lvl9pPr>
          </a:lstStyle>
          <a:p>
            <a:pPr algn="ctr" eaLnBrk="1" hangingPunct="1">
              <a:lnSpc>
                <a:spcPct val="80000"/>
              </a:lnSpc>
            </a:pPr>
            <a:r>
              <a:rPr lang="en-US" altLang="en-US" sz="10000" dirty="0" smtClean="0">
                <a:solidFill>
                  <a:srgbClr val="DA1A32"/>
                </a:solidFill>
                <a:latin typeface="Helvetica" panose="020B0604020202020204" pitchFamily="34" charset="0"/>
              </a:rPr>
              <a:t>Transfer</a:t>
            </a:r>
          </a:p>
          <a:p>
            <a:pPr algn="ctr" eaLnBrk="1" hangingPunct="1">
              <a:lnSpc>
                <a:spcPct val="90000"/>
              </a:lnSpc>
            </a:pPr>
            <a:r>
              <a:rPr lang="en-US" altLang="en-US" sz="17500" b="1" dirty="0">
                <a:solidFill>
                  <a:srgbClr val="DA1A32"/>
                </a:solidFill>
                <a:latin typeface="Adelle MU"/>
                <a:cs typeface="Adelle MU"/>
              </a:rPr>
              <a:t>s</a:t>
            </a:r>
            <a:r>
              <a:rPr lang="en-US" altLang="en-US" sz="17500" b="1" dirty="0" smtClean="0">
                <a:solidFill>
                  <a:srgbClr val="DA1A32"/>
                </a:solidFill>
                <a:latin typeface="Adelle MU"/>
                <a:cs typeface="Adelle MU"/>
              </a:rPr>
              <a:t>tudent</a:t>
            </a:r>
          </a:p>
          <a:p>
            <a:pPr algn="ctr" eaLnBrk="1" hangingPunct="1">
              <a:lnSpc>
                <a:spcPct val="80000"/>
              </a:lnSpc>
            </a:pPr>
            <a:r>
              <a:rPr lang="en-US" altLang="en-US" sz="17500" b="1" dirty="0" smtClean="0">
                <a:solidFill>
                  <a:srgbClr val="DA1A32"/>
                </a:solidFill>
                <a:latin typeface="Adelle MU"/>
                <a:cs typeface="Adelle MU"/>
              </a:rPr>
              <a:t>resources</a:t>
            </a:r>
            <a:endParaRPr lang="en-US" altLang="en-US" sz="17500" b="1" dirty="0">
              <a:solidFill>
                <a:srgbClr val="DA1A32"/>
              </a:solidFill>
              <a:latin typeface="Adelle MU"/>
              <a:cs typeface="Adelle MU"/>
            </a:endParaRPr>
          </a:p>
        </p:txBody>
      </p:sp>
      <p:sp>
        <p:nvSpPr>
          <p:cNvPr id="19" name="Rectangle 18"/>
          <p:cNvSpPr/>
          <p:nvPr/>
        </p:nvSpPr>
        <p:spPr>
          <a:xfrm>
            <a:off x="-12032" y="-1"/>
            <a:ext cx="6867024" cy="3840480"/>
          </a:xfrm>
          <a:prstGeom prst="rect">
            <a:avLst/>
          </a:prstGeom>
          <a:solidFill>
            <a:srgbClr val="C314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TextBox 19"/>
          <p:cNvSpPr txBox="1"/>
          <p:nvPr/>
        </p:nvSpPr>
        <p:spPr bwMode="auto">
          <a:xfrm>
            <a:off x="108893" y="1282335"/>
            <a:ext cx="6494547" cy="1323439"/>
          </a:xfrm>
          <a:prstGeom prst="rect">
            <a:avLst/>
          </a:prstGeom>
          <a:noFill/>
        </p:spPr>
        <p:txBody>
          <a:bodyPr>
            <a:spAutoFit/>
          </a:bodyPr>
          <a:lstStyle/>
          <a:p>
            <a:pPr algn="ctr" defTabSz="1224747" fontAlgn="auto">
              <a:spcBef>
                <a:spcPts val="0"/>
              </a:spcBef>
              <a:spcAft>
                <a:spcPts val="0"/>
              </a:spcAft>
              <a:defRPr/>
            </a:pPr>
            <a:r>
              <a:rPr lang="en-US" sz="4000" cap="all" dirty="0" smtClean="0">
                <a:solidFill>
                  <a:srgbClr val="FFFFFF"/>
                </a:solidFill>
                <a:latin typeface="Helvetica"/>
                <a:ea typeface="+mn-ea"/>
                <a:cs typeface="Helvetica"/>
              </a:rPr>
              <a:t>ACADEMIC </a:t>
            </a:r>
          </a:p>
          <a:p>
            <a:pPr algn="ctr" defTabSz="1224747" fontAlgn="auto">
              <a:spcBef>
                <a:spcPts val="0"/>
              </a:spcBef>
              <a:spcAft>
                <a:spcPts val="0"/>
              </a:spcAft>
              <a:defRPr/>
            </a:pPr>
            <a:r>
              <a:rPr lang="en-US" sz="4000" cap="all" dirty="0" smtClean="0">
                <a:solidFill>
                  <a:srgbClr val="FFFFFF"/>
                </a:solidFill>
                <a:latin typeface="Helvetica"/>
                <a:ea typeface="+mn-ea"/>
                <a:cs typeface="Adelle MU"/>
              </a:rPr>
              <a:t>ADVISING</a:t>
            </a:r>
            <a:endParaRPr lang="en-US" sz="6000" dirty="0">
              <a:solidFill>
                <a:srgbClr val="FFFFFF"/>
              </a:solidFill>
              <a:latin typeface="Adelle MU"/>
              <a:cs typeface="Adelle MU"/>
            </a:endParaRPr>
          </a:p>
        </p:txBody>
      </p:sp>
      <p:sp>
        <p:nvSpPr>
          <p:cNvPr id="21" name="Rectangle 20"/>
          <p:cNvSpPr/>
          <p:nvPr/>
        </p:nvSpPr>
        <p:spPr>
          <a:xfrm>
            <a:off x="108852" y="231929"/>
            <a:ext cx="6494588" cy="3424251"/>
          </a:xfrm>
          <a:prstGeom prst="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bg1"/>
                </a:solidFill>
              </a:ln>
              <a:noFill/>
            </a:endParaRPr>
          </a:p>
        </p:txBody>
      </p:sp>
      <p:sp>
        <p:nvSpPr>
          <p:cNvPr id="40" name="Rectangle 39"/>
          <p:cNvSpPr/>
          <p:nvPr/>
        </p:nvSpPr>
        <p:spPr>
          <a:xfrm>
            <a:off x="31721" y="11549063"/>
            <a:ext cx="6867024" cy="3886200"/>
          </a:xfrm>
          <a:prstGeom prst="rect">
            <a:avLst/>
          </a:prstGeom>
          <a:solidFill>
            <a:srgbClr val="C314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smtClean="0">
                <a:latin typeface="Helvetica" panose="020B0604020202020204" pitchFamily="34" charset="0"/>
                <a:cs typeface="Helvetica" panose="020B0604020202020204" pitchFamily="34" charset="0"/>
              </a:rPr>
              <a:t>TRANSFER STUDENT RESIDENT HALL COMMUNITY</a:t>
            </a:r>
            <a:endParaRPr lang="en-US" sz="4000" dirty="0">
              <a:latin typeface="Helvetica" panose="020B0604020202020204" pitchFamily="34" charset="0"/>
              <a:cs typeface="Helvetica" panose="020B0604020202020204" pitchFamily="34" charset="0"/>
            </a:endParaRPr>
          </a:p>
        </p:txBody>
      </p:sp>
      <p:sp>
        <p:nvSpPr>
          <p:cNvPr id="52" name="Rectangle 51"/>
          <p:cNvSpPr/>
          <p:nvPr/>
        </p:nvSpPr>
        <p:spPr>
          <a:xfrm>
            <a:off x="20549257" y="11579788"/>
            <a:ext cx="6905834" cy="3886200"/>
          </a:xfrm>
          <a:prstGeom prst="rect">
            <a:avLst/>
          </a:prstGeom>
          <a:solidFill>
            <a:srgbClr val="C314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3" name="TextBox 52"/>
          <p:cNvSpPr txBox="1"/>
          <p:nvPr/>
        </p:nvSpPr>
        <p:spPr bwMode="auto">
          <a:xfrm>
            <a:off x="20736122" y="12861169"/>
            <a:ext cx="6516386" cy="1323439"/>
          </a:xfrm>
          <a:prstGeom prst="rect">
            <a:avLst/>
          </a:prstGeom>
          <a:noFill/>
        </p:spPr>
        <p:txBody>
          <a:bodyPr>
            <a:spAutoFit/>
          </a:bodyPr>
          <a:lstStyle/>
          <a:p>
            <a:pPr algn="ctr" defTabSz="1224747" fontAlgn="auto">
              <a:spcBef>
                <a:spcPts val="0"/>
              </a:spcBef>
              <a:spcAft>
                <a:spcPts val="0"/>
              </a:spcAft>
              <a:defRPr/>
            </a:pPr>
            <a:r>
              <a:rPr lang="en-US" sz="4000" b="1" cap="all" dirty="0" smtClean="0">
                <a:solidFill>
                  <a:srgbClr val="FFFFFF"/>
                </a:solidFill>
                <a:latin typeface="Helvetica"/>
                <a:cs typeface="Helvetica"/>
              </a:rPr>
              <a:t>UNV101:</a:t>
            </a:r>
          </a:p>
          <a:p>
            <a:pPr algn="ctr" defTabSz="1224747" fontAlgn="auto">
              <a:spcBef>
                <a:spcPts val="0"/>
              </a:spcBef>
              <a:spcAft>
                <a:spcPts val="0"/>
              </a:spcAft>
              <a:defRPr/>
            </a:pPr>
            <a:r>
              <a:rPr lang="en-US" sz="4000" cap="all" dirty="0" smtClean="0">
                <a:solidFill>
                  <a:srgbClr val="FFFFFF"/>
                </a:solidFill>
                <a:latin typeface="Helvetica"/>
                <a:cs typeface="Adelle MU"/>
              </a:rPr>
              <a:t>I AM MIAMI</a:t>
            </a:r>
            <a:endParaRPr lang="en-US" sz="4000" dirty="0">
              <a:solidFill>
                <a:srgbClr val="FFFFFF"/>
              </a:solidFill>
              <a:latin typeface="Adelle MU"/>
              <a:cs typeface="Adelle MU"/>
            </a:endParaRPr>
          </a:p>
        </p:txBody>
      </p:sp>
      <p:sp>
        <p:nvSpPr>
          <p:cNvPr id="54" name="Rectangle 53"/>
          <p:cNvSpPr/>
          <p:nvPr/>
        </p:nvSpPr>
        <p:spPr>
          <a:xfrm>
            <a:off x="20736083" y="11815981"/>
            <a:ext cx="6516426" cy="3488446"/>
          </a:xfrm>
          <a:prstGeom prst="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bg1"/>
                </a:solidFill>
              </a:ln>
              <a:noFill/>
            </a:endParaRPr>
          </a:p>
        </p:txBody>
      </p:sp>
      <p:sp>
        <p:nvSpPr>
          <p:cNvPr id="23" name="Rectangle 22"/>
          <p:cNvSpPr/>
          <p:nvPr/>
        </p:nvSpPr>
        <p:spPr>
          <a:xfrm>
            <a:off x="6839274" y="-1"/>
            <a:ext cx="6867024" cy="3840480"/>
          </a:xfrm>
          <a:prstGeom prst="rect">
            <a:avLst/>
          </a:prstGeom>
          <a:solidFill>
            <a:srgbClr val="C314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8" name="Rectangle 47"/>
          <p:cNvSpPr/>
          <p:nvPr/>
        </p:nvSpPr>
        <p:spPr>
          <a:xfrm>
            <a:off x="13730632" y="11579789"/>
            <a:ext cx="6867024" cy="3893533"/>
          </a:xfrm>
          <a:prstGeom prst="rect">
            <a:avLst/>
          </a:prstGeom>
          <a:solidFill>
            <a:srgbClr val="C314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4" name="Rectangle 43"/>
          <p:cNvSpPr/>
          <p:nvPr/>
        </p:nvSpPr>
        <p:spPr>
          <a:xfrm>
            <a:off x="6846647" y="11579788"/>
            <a:ext cx="6867024" cy="3886200"/>
          </a:xfrm>
          <a:prstGeom prst="rect">
            <a:avLst/>
          </a:prstGeom>
          <a:solidFill>
            <a:srgbClr val="C314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6" name="Rectangle 45"/>
          <p:cNvSpPr/>
          <p:nvPr/>
        </p:nvSpPr>
        <p:spPr>
          <a:xfrm>
            <a:off x="10214825" y="11815981"/>
            <a:ext cx="6494588" cy="3488446"/>
          </a:xfrm>
          <a:prstGeom prst="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bg1"/>
                </a:solidFill>
              </a:ln>
              <a:noFill/>
            </a:endParaRPr>
          </a:p>
        </p:txBody>
      </p:sp>
      <p:sp>
        <p:nvSpPr>
          <p:cNvPr id="58" name="TextBox 57"/>
          <p:cNvSpPr txBox="1"/>
          <p:nvPr/>
        </p:nvSpPr>
        <p:spPr bwMode="auto">
          <a:xfrm>
            <a:off x="10214825" y="12861169"/>
            <a:ext cx="6494588" cy="1323439"/>
          </a:xfrm>
          <a:prstGeom prst="rect">
            <a:avLst/>
          </a:prstGeom>
          <a:noFill/>
        </p:spPr>
        <p:txBody>
          <a:bodyPr wrap="square">
            <a:spAutoFit/>
          </a:bodyPr>
          <a:lstStyle/>
          <a:p>
            <a:pPr algn="ctr" defTabSz="1224747" fontAlgn="auto">
              <a:spcBef>
                <a:spcPts val="0"/>
              </a:spcBef>
              <a:spcAft>
                <a:spcPts val="0"/>
              </a:spcAft>
              <a:defRPr/>
            </a:pPr>
            <a:r>
              <a:rPr lang="en-US" sz="4000" cap="all" dirty="0">
                <a:solidFill>
                  <a:srgbClr val="FFFFFF"/>
                </a:solidFill>
                <a:latin typeface="Helvetica"/>
                <a:cs typeface="Helvetica"/>
              </a:rPr>
              <a:t>Transfer </a:t>
            </a:r>
          </a:p>
          <a:p>
            <a:pPr algn="ctr" defTabSz="1224747" fontAlgn="auto">
              <a:spcBef>
                <a:spcPts val="0"/>
              </a:spcBef>
              <a:spcAft>
                <a:spcPts val="0"/>
              </a:spcAft>
              <a:defRPr/>
            </a:pPr>
            <a:r>
              <a:rPr lang="en-US" sz="4000" cap="all" dirty="0" smtClean="0">
                <a:solidFill>
                  <a:srgbClr val="FFFFFF"/>
                </a:solidFill>
                <a:latin typeface="Helvetica"/>
                <a:cs typeface="Helvetica"/>
              </a:rPr>
              <a:t>Orientation</a:t>
            </a:r>
            <a:endParaRPr lang="en-US" sz="6000" b="1" dirty="0">
              <a:solidFill>
                <a:srgbClr val="FFFFFF"/>
              </a:solidFill>
              <a:latin typeface="Adelle MU"/>
              <a:cs typeface="Adelle MU"/>
            </a:endParaRPr>
          </a:p>
        </p:txBody>
      </p:sp>
      <p:sp>
        <p:nvSpPr>
          <p:cNvPr id="29" name="Rectangle 28"/>
          <p:cNvSpPr/>
          <p:nvPr/>
        </p:nvSpPr>
        <p:spPr>
          <a:xfrm>
            <a:off x="13690580" y="-2"/>
            <a:ext cx="6867024" cy="3840480"/>
          </a:xfrm>
          <a:prstGeom prst="rect">
            <a:avLst/>
          </a:prstGeom>
          <a:solidFill>
            <a:srgbClr val="C314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4" name="Rectangle 33"/>
          <p:cNvSpPr/>
          <p:nvPr/>
        </p:nvSpPr>
        <p:spPr>
          <a:xfrm>
            <a:off x="13876778" y="209616"/>
            <a:ext cx="6494588" cy="3447405"/>
          </a:xfrm>
          <a:prstGeom prst="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bg1"/>
                </a:solidFill>
              </a:ln>
              <a:noFill/>
            </a:endParaRPr>
          </a:p>
        </p:txBody>
      </p:sp>
      <p:sp>
        <p:nvSpPr>
          <p:cNvPr id="62" name="TextBox 61"/>
          <p:cNvSpPr txBox="1"/>
          <p:nvPr/>
        </p:nvSpPr>
        <p:spPr bwMode="auto">
          <a:xfrm>
            <a:off x="13916871" y="950742"/>
            <a:ext cx="6494547" cy="1938992"/>
          </a:xfrm>
          <a:prstGeom prst="rect">
            <a:avLst/>
          </a:prstGeom>
          <a:noFill/>
        </p:spPr>
        <p:txBody>
          <a:bodyPr>
            <a:spAutoFit/>
          </a:bodyPr>
          <a:lstStyle/>
          <a:p>
            <a:pPr algn="ctr" defTabSz="1224747" fontAlgn="auto">
              <a:spcBef>
                <a:spcPts val="0"/>
              </a:spcBef>
              <a:spcAft>
                <a:spcPts val="0"/>
              </a:spcAft>
              <a:defRPr/>
            </a:pPr>
            <a:r>
              <a:rPr lang="en-US" sz="4000" cap="all" dirty="0" smtClean="0">
                <a:solidFill>
                  <a:srgbClr val="FFFFFF"/>
                </a:solidFill>
                <a:latin typeface="Helvetica"/>
                <a:ea typeface="+mn-ea"/>
                <a:cs typeface="Helvetica"/>
              </a:rPr>
              <a:t>Transfer Ambassador program</a:t>
            </a:r>
            <a:endParaRPr lang="en-US" sz="6000" b="1" dirty="0">
              <a:solidFill>
                <a:srgbClr val="FFFFFF"/>
              </a:solidFill>
              <a:latin typeface="Adelle MU"/>
              <a:cs typeface="Adelle MU"/>
            </a:endParaRPr>
          </a:p>
        </p:txBody>
      </p:sp>
      <p:sp>
        <p:nvSpPr>
          <p:cNvPr id="36" name="Rectangle 35"/>
          <p:cNvSpPr/>
          <p:nvPr/>
        </p:nvSpPr>
        <p:spPr>
          <a:xfrm>
            <a:off x="20569333" y="-1"/>
            <a:ext cx="6913207" cy="3840480"/>
          </a:xfrm>
          <a:prstGeom prst="rect">
            <a:avLst/>
          </a:prstGeom>
          <a:solidFill>
            <a:srgbClr val="C314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TextBox 23"/>
          <p:cNvSpPr txBox="1"/>
          <p:nvPr/>
        </p:nvSpPr>
        <p:spPr bwMode="auto">
          <a:xfrm>
            <a:off x="20752456" y="1257816"/>
            <a:ext cx="6494547" cy="1323439"/>
          </a:xfrm>
          <a:prstGeom prst="rect">
            <a:avLst/>
          </a:prstGeom>
          <a:noFill/>
        </p:spPr>
        <p:txBody>
          <a:bodyPr>
            <a:spAutoFit/>
          </a:bodyPr>
          <a:lstStyle/>
          <a:p>
            <a:pPr algn="ctr" defTabSz="1224747" fontAlgn="auto">
              <a:spcBef>
                <a:spcPts val="0"/>
              </a:spcBef>
              <a:spcAft>
                <a:spcPts val="0"/>
              </a:spcAft>
              <a:defRPr/>
            </a:pPr>
            <a:r>
              <a:rPr lang="en-US" sz="4000" cap="all" dirty="0" smtClean="0">
                <a:solidFill>
                  <a:srgbClr val="FFFFFF"/>
                </a:solidFill>
                <a:latin typeface="Helvetica"/>
                <a:ea typeface="+mn-ea"/>
                <a:cs typeface="Helvetica"/>
              </a:rPr>
              <a:t>CREDIT EVALUATION and EQUILVALENCY</a:t>
            </a:r>
            <a:endParaRPr lang="en-US" sz="6000" b="1" dirty="0">
              <a:solidFill>
                <a:srgbClr val="FFFFFF"/>
              </a:solidFill>
              <a:latin typeface="Adelle MU"/>
              <a:cs typeface="Adelle MU"/>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1000"/>
                                        <p:tgtEl>
                                          <p:spTgt spid="17"/>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1000"/>
                                        <p:tgtEl>
                                          <p:spTgt spid="3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1000"/>
                                        <p:tgtEl>
                                          <p:spTgt spid="2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fade">
                                      <p:cBhvr>
                                        <p:cTn id="21" dur="1000"/>
                                        <p:tgtEl>
                                          <p:spTgt spid="4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8"/>
                                        </p:tgtEl>
                                        <p:attrNameLst>
                                          <p:attrName>style.visibility</p:attrName>
                                        </p:attrNameLst>
                                      </p:cBhvr>
                                      <p:to>
                                        <p:strVal val="visible"/>
                                      </p:to>
                                    </p:set>
                                    <p:animEffect transition="in" filter="fade">
                                      <p:cBhvr>
                                        <p:cTn id="24" dur="1000"/>
                                        <p:tgtEl>
                                          <p:spTgt spid="4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2"/>
                                        </p:tgtEl>
                                        <p:attrNameLst>
                                          <p:attrName>style.visibility</p:attrName>
                                        </p:attrNameLst>
                                      </p:cBhvr>
                                      <p:to>
                                        <p:strVal val="visible"/>
                                      </p:to>
                                    </p:set>
                                    <p:animEffect transition="in" filter="fade">
                                      <p:cBhvr>
                                        <p:cTn id="27" dur="1000"/>
                                        <p:tgtEl>
                                          <p:spTgt spid="5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1000"/>
                                        <p:tgtEl>
                                          <p:spTgt spid="1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animEffect transition="in" filter="fade">
                                      <p:cBhvr>
                                        <p:cTn id="33" dur="1000"/>
                                        <p:tgtEl>
                                          <p:spTgt spid="4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1000"/>
                                        <p:tgtEl>
                                          <p:spTgt spid="29"/>
                                        </p:tgtEl>
                                      </p:cBhvr>
                                    </p:animEffect>
                                  </p:childTnLst>
                                </p:cTn>
                              </p:par>
                            </p:childTnLst>
                          </p:cTn>
                        </p:par>
                        <p:par>
                          <p:cTn id="37" fill="hold">
                            <p:stCondLst>
                              <p:cond delay="3000"/>
                            </p:stCondLst>
                            <p:childTnLst>
                              <p:par>
                                <p:cTn id="38" presetID="10" presetClass="entr" presetSubtype="0" fill="hold" grpId="0" nodeType="after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1000"/>
                                        <p:tgtEl>
                                          <p:spTgt spid="2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1000"/>
                                        <p:tgtEl>
                                          <p:spTgt spid="20"/>
                                        </p:tgtEl>
                                      </p:cBhvr>
                                    </p:animEffect>
                                  </p:childTnLst>
                                </p:cTn>
                              </p:par>
                            </p:childTnLst>
                          </p:cTn>
                        </p:par>
                        <p:par>
                          <p:cTn id="44" fill="hold">
                            <p:stCondLst>
                              <p:cond delay="4000"/>
                            </p:stCondLst>
                            <p:childTnLst>
                              <p:par>
                                <p:cTn id="45" presetID="10" presetClass="entr" presetSubtype="0" fill="hold" grpId="0" nodeType="after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fade">
                                      <p:cBhvr>
                                        <p:cTn id="47" dur="1000"/>
                                        <p:tgtEl>
                                          <p:spTgt spid="34"/>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62"/>
                                        </p:tgtEl>
                                        <p:attrNameLst>
                                          <p:attrName>style.visibility</p:attrName>
                                        </p:attrNameLst>
                                      </p:cBhvr>
                                      <p:to>
                                        <p:strVal val="visible"/>
                                      </p:to>
                                    </p:set>
                                    <p:animEffect transition="in" filter="fade">
                                      <p:cBhvr>
                                        <p:cTn id="50" dur="1000"/>
                                        <p:tgtEl>
                                          <p:spTgt spid="62"/>
                                        </p:tgtEl>
                                      </p:cBhvr>
                                    </p:animEffect>
                                  </p:childTnLst>
                                </p:cTn>
                              </p:par>
                            </p:childTnLst>
                          </p:cTn>
                        </p:par>
                        <p:par>
                          <p:cTn id="51" fill="hold">
                            <p:stCondLst>
                              <p:cond delay="5000"/>
                            </p:stCondLst>
                            <p:childTnLst>
                              <p:par>
                                <p:cTn id="52" presetID="10" presetClass="entr" presetSubtype="0" fill="hold" grpId="0" nodeType="afterEffect">
                                  <p:stCondLst>
                                    <p:cond delay="0"/>
                                  </p:stCondLst>
                                  <p:childTnLst>
                                    <p:set>
                                      <p:cBhvr>
                                        <p:cTn id="53" dur="1" fill="hold">
                                          <p:stCondLst>
                                            <p:cond delay="0"/>
                                          </p:stCondLst>
                                        </p:cTn>
                                        <p:tgtEl>
                                          <p:spTgt spid="46"/>
                                        </p:tgtEl>
                                        <p:attrNameLst>
                                          <p:attrName>style.visibility</p:attrName>
                                        </p:attrNameLst>
                                      </p:cBhvr>
                                      <p:to>
                                        <p:strVal val="visible"/>
                                      </p:to>
                                    </p:set>
                                    <p:animEffect transition="in" filter="fade">
                                      <p:cBhvr>
                                        <p:cTn id="54" dur="1000"/>
                                        <p:tgtEl>
                                          <p:spTgt spid="46"/>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58"/>
                                        </p:tgtEl>
                                        <p:attrNameLst>
                                          <p:attrName>style.visibility</p:attrName>
                                        </p:attrNameLst>
                                      </p:cBhvr>
                                      <p:to>
                                        <p:strVal val="visible"/>
                                      </p:to>
                                    </p:set>
                                    <p:animEffect transition="in" filter="fade">
                                      <p:cBhvr>
                                        <p:cTn id="57" dur="1000"/>
                                        <p:tgtEl>
                                          <p:spTgt spid="58"/>
                                        </p:tgtEl>
                                      </p:cBhvr>
                                    </p:animEffect>
                                  </p:childTnLst>
                                </p:cTn>
                              </p:par>
                            </p:childTnLst>
                          </p:cTn>
                        </p:par>
                        <p:par>
                          <p:cTn id="58" fill="hold">
                            <p:stCondLst>
                              <p:cond delay="6000"/>
                            </p:stCondLst>
                            <p:childTnLst>
                              <p:par>
                                <p:cTn id="59" presetID="10" presetClass="entr" presetSubtype="0" fill="hold" grpId="0" nodeType="afterEffect">
                                  <p:stCondLst>
                                    <p:cond delay="0"/>
                                  </p:stCondLst>
                                  <p:childTnLst>
                                    <p:set>
                                      <p:cBhvr>
                                        <p:cTn id="60" dur="1" fill="hold">
                                          <p:stCondLst>
                                            <p:cond delay="0"/>
                                          </p:stCondLst>
                                        </p:cTn>
                                        <p:tgtEl>
                                          <p:spTgt spid="54"/>
                                        </p:tgtEl>
                                        <p:attrNameLst>
                                          <p:attrName>style.visibility</p:attrName>
                                        </p:attrNameLst>
                                      </p:cBhvr>
                                      <p:to>
                                        <p:strVal val="visible"/>
                                      </p:to>
                                    </p:set>
                                    <p:animEffect transition="in" filter="fade">
                                      <p:cBhvr>
                                        <p:cTn id="61" dur="1000"/>
                                        <p:tgtEl>
                                          <p:spTgt spid="54"/>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53"/>
                                        </p:tgtEl>
                                        <p:attrNameLst>
                                          <p:attrName>style.visibility</p:attrName>
                                        </p:attrNameLst>
                                      </p:cBhvr>
                                      <p:to>
                                        <p:strVal val="visible"/>
                                      </p:to>
                                    </p:set>
                                    <p:animEffect transition="in" filter="fade">
                                      <p:cBhvr>
                                        <p:cTn id="64" dur="1000"/>
                                        <p:tgtEl>
                                          <p:spTgt spid="53"/>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fade">
                                      <p:cBhvr>
                                        <p:cTn id="67"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7" grpId="0"/>
      <p:bldP spid="19" grpId="0" animBg="1"/>
      <p:bldP spid="20" grpId="0"/>
      <p:bldP spid="21" grpId="0" animBg="1"/>
      <p:bldP spid="40" grpId="0" animBg="1"/>
      <p:bldP spid="52" grpId="0" animBg="1"/>
      <p:bldP spid="53" grpId="0"/>
      <p:bldP spid="54" grpId="0" animBg="1"/>
      <p:bldP spid="23" grpId="0" animBg="1"/>
      <p:bldP spid="48" grpId="0" animBg="1"/>
      <p:bldP spid="44" grpId="0" animBg="1"/>
      <p:bldP spid="46" grpId="0" animBg="1"/>
      <p:bldP spid="58" grpId="0"/>
      <p:bldP spid="29" grpId="0" animBg="1"/>
      <p:bldP spid="34" grpId="0" animBg="1"/>
      <p:bldP spid="62" grpId="0"/>
      <p:bldP spid="36" grpId="0" animBg="1"/>
      <p:bldP spid="2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bwMode="auto">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a:spPr>
      <a:bodyPr>
        <a:spAutoFit/>
      </a:bodyPr>
      <a:lstStyle>
        <a:defPPr algn="ctr" eaLnBrk="1" hangingPunct="1">
          <a:defRPr sz="7200" b="1" dirty="0">
            <a:solidFill>
              <a:srgbClr val="C3142D"/>
            </a:solidFill>
            <a:latin typeface="Adelle MU"/>
            <a:cs typeface="Adelle MU"/>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30862</TotalTime>
  <Words>706</Words>
  <Application>Microsoft Office PowerPoint</Application>
  <PresentationFormat>Custom</PresentationFormat>
  <Paragraphs>145</Paragraphs>
  <Slides>14</Slides>
  <Notes>14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MS PGothic</vt:lpstr>
      <vt:lpstr>MS PGothic</vt:lpstr>
      <vt:lpstr>Adelle MU</vt:lpstr>
      <vt:lpstr>Arial</vt:lpstr>
      <vt:lpstr>Calibri</vt:lpstr>
      <vt:lpstr>Helvetica</vt:lpstr>
      <vt:lpstr>Rockwell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Global Miami Plan</vt:lpstr>
      <vt:lpstr>Global Miami Plan</vt:lpstr>
      <vt:lpstr>Global Miami Plan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Alyse</dc:creator>
  <cp:lastModifiedBy>Mcgovern, Donnie (mcgoved)</cp:lastModifiedBy>
  <cp:revision>644</cp:revision>
  <cp:lastPrinted>2018-02-21T14:05:47Z</cp:lastPrinted>
  <dcterms:created xsi:type="dcterms:W3CDTF">2014-09-11T18:02:40Z</dcterms:created>
  <dcterms:modified xsi:type="dcterms:W3CDTF">2018-02-26T23:05:45Z</dcterms:modified>
</cp:coreProperties>
</file>