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72" r:id="rId3"/>
    <p:sldId id="269" r:id="rId4"/>
    <p:sldId id="258" r:id="rId5"/>
    <p:sldId id="265" r:id="rId6"/>
    <p:sldId id="270" r:id="rId7"/>
    <p:sldId id="261" r:id="rId8"/>
    <p:sldId id="259" r:id="rId9"/>
  </p:sldIdLst>
  <p:sldSz cx="11430000" cy="9144000"/>
  <p:notesSz cx="7010400" cy="9296400"/>
  <p:defaultTextStyle>
    <a:defPPr>
      <a:defRPr lang="en-US"/>
    </a:defPPr>
    <a:lvl1pPr marL="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82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64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46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288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438" y="96"/>
      </p:cViewPr>
      <p:guideLst>
        <p:guide orient="horz" pos="288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198F6-F80F-4158-A2E5-CE71F57DE865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C99ED-8278-43DC-BBD0-1B4E3E80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27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840568"/>
            <a:ext cx="97155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5181600"/>
            <a:ext cx="80010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02724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60919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5875867"/>
            <a:ext cx="9715500" cy="181610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3875618"/>
            <a:ext cx="9715500" cy="2000249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1720981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914400"/>
            <a:ext cx="10287000" cy="97578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2046817"/>
            <a:ext cx="5050235" cy="853016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899833"/>
            <a:ext cx="5050235" cy="49487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2046817"/>
            <a:ext cx="5052219" cy="853016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899833"/>
            <a:ext cx="5052219" cy="49487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80674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914400"/>
            <a:ext cx="10287000" cy="975784"/>
          </a:xfrm>
          <a:prstGeom prst="rect">
            <a:avLst/>
          </a:prstGeom>
        </p:spPr>
        <p:txBody>
          <a:bodyPr vert="horz" lIns="117564" tIns="58782" rIns="117564" bIns="587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2133601"/>
            <a:ext cx="10287000" cy="5714999"/>
          </a:xfrm>
          <a:prstGeom prst="rect">
            <a:avLst/>
          </a:prstGeom>
        </p:spPr>
        <p:txBody>
          <a:bodyPr vert="horz" lIns="117564" tIns="58782" rIns="117564" bIns="587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ransition spd="slow" advTm="2000">
    <p:push dir="u"/>
  </p:transition>
  <p:txStyles>
    <p:titleStyle>
      <a:lvl1pPr algn="ctr" defTabSz="1175644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67" indent="-440867" algn="l" defTabSz="1175644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defTabSz="117564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5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77" indent="-293911" algn="l" defTabSz="117564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5199" indent="-293911" algn="l" defTabSz="117564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021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N5O77i9Pc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Southern State Community College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914400"/>
            <a:ext cx="10287000" cy="10668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Making Connections that Change Lives</a:t>
            </a:r>
            <a:endParaRPr lang="en-US" sz="4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0N5O77i9Pc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19766" y="2514600"/>
            <a:ext cx="839046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9468"/>
      </p:ext>
    </p:extLst>
  </p:cSld>
  <p:clrMapOvr>
    <a:masterClrMapping/>
  </p:clrMapOvr>
  <p:transition spd="slow" advTm="2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11430000" cy="7010400"/>
          </a:xfrm>
        </p:spPr>
      </p:pic>
    </p:spTree>
    <p:extLst>
      <p:ext uri="{BB962C8B-B14F-4D97-AF65-F5344CB8AC3E}">
        <p14:creationId xmlns:p14="http://schemas.microsoft.com/office/powerpoint/2010/main" val="377895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About Southern State: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>
                <a:latin typeface="Cambria" panose="02040503050406030204" pitchFamily="18" charset="0"/>
              </a:rPr>
              <a:t>17:1</a:t>
            </a:r>
            <a:r>
              <a:rPr lang="en-US" sz="3600" dirty="0" smtClean="0">
                <a:latin typeface="Cambria" panose="02040503050406030204" pitchFamily="18" charset="0"/>
              </a:rPr>
              <a:t> student/teacher ratio, approximately </a:t>
            </a:r>
            <a:r>
              <a:rPr lang="en-US" sz="3600" i="1" dirty="0" smtClean="0">
                <a:latin typeface="Cambria" panose="02040503050406030204" pitchFamily="18" charset="0"/>
              </a:rPr>
              <a:t>2700</a:t>
            </a:r>
            <a:r>
              <a:rPr lang="en-US" sz="3600" dirty="0" smtClean="0">
                <a:latin typeface="Cambria" panose="02040503050406030204" pitchFamily="18" charset="0"/>
              </a:rPr>
              <a:t> students</a:t>
            </a:r>
          </a:p>
          <a:p>
            <a:endParaRPr lang="en-US" sz="3600" dirty="0" smtClean="0">
              <a:latin typeface="Cambria" panose="02040503050406030204" pitchFamily="18" charset="0"/>
            </a:endParaRPr>
          </a:p>
          <a:p>
            <a:r>
              <a:rPr lang="en-US" sz="3600" dirty="0" smtClean="0">
                <a:latin typeface="Cambria" panose="02040503050406030204" pitchFamily="18" charset="0"/>
              </a:rPr>
              <a:t>Day</a:t>
            </a:r>
            <a:r>
              <a:rPr lang="en-US" sz="3600" dirty="0">
                <a:latin typeface="Cambria" panose="02040503050406030204" pitchFamily="18" charset="0"/>
              </a:rPr>
              <a:t>, </a:t>
            </a:r>
            <a:r>
              <a:rPr lang="en-US" sz="3600" dirty="0" smtClean="0">
                <a:latin typeface="Cambria" panose="02040503050406030204" pitchFamily="18" charset="0"/>
              </a:rPr>
              <a:t>Evening</a:t>
            </a:r>
            <a:r>
              <a:rPr lang="en-US" sz="3600" dirty="0">
                <a:latin typeface="Cambria" panose="02040503050406030204" pitchFamily="18" charset="0"/>
              </a:rPr>
              <a:t>, </a:t>
            </a:r>
            <a:r>
              <a:rPr lang="en-US" sz="3600" dirty="0" smtClean="0">
                <a:latin typeface="Cambria" panose="02040503050406030204" pitchFamily="18" charset="0"/>
              </a:rPr>
              <a:t>Online </a:t>
            </a:r>
            <a:r>
              <a:rPr lang="en-US" sz="3600" dirty="0">
                <a:latin typeface="Cambria" panose="02040503050406030204" pitchFamily="18" charset="0"/>
              </a:rPr>
              <a:t>&amp; </a:t>
            </a:r>
            <a:r>
              <a:rPr lang="en-US" sz="3600" dirty="0" smtClean="0">
                <a:latin typeface="Cambria" panose="02040503050406030204" pitchFamily="18" charset="0"/>
              </a:rPr>
              <a:t>Accelerated classes available</a:t>
            </a:r>
          </a:p>
          <a:p>
            <a:endParaRPr lang="en-US" sz="3600" dirty="0" smtClean="0">
              <a:latin typeface="Cambria" panose="02040503050406030204" pitchFamily="18" charset="0"/>
            </a:endParaRPr>
          </a:p>
          <a:p>
            <a:r>
              <a:rPr lang="en-US" sz="3600" i="1" dirty="0">
                <a:latin typeface="Cambria" panose="02040503050406030204" pitchFamily="18" charset="0"/>
              </a:rPr>
              <a:t>Four</a:t>
            </a:r>
            <a:r>
              <a:rPr lang="en-US" sz="3600" dirty="0">
                <a:latin typeface="Cambria" panose="02040503050406030204" pitchFamily="18" charset="0"/>
              </a:rPr>
              <a:t> campuses (Mt. </a:t>
            </a:r>
            <a:r>
              <a:rPr lang="en-US" sz="3600" dirty="0" err="1">
                <a:latin typeface="Cambria" panose="02040503050406030204" pitchFamily="18" charset="0"/>
              </a:rPr>
              <a:t>Orab</a:t>
            </a:r>
            <a:r>
              <a:rPr lang="en-US" sz="3600" dirty="0">
                <a:latin typeface="Cambria" panose="02040503050406030204" pitchFamily="18" charset="0"/>
              </a:rPr>
              <a:t>, Wilmington, Hillsboro, Washington CH)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60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Campus Locations: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1910440"/>
            <a:ext cx="4372964" cy="1289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910440"/>
            <a:ext cx="4457699" cy="1289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5262034"/>
            <a:ext cx="4372964" cy="140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544" y="5262034"/>
            <a:ext cx="4462956" cy="1409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500" y="3466650"/>
            <a:ext cx="43729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Mt. </a:t>
            </a:r>
            <a:r>
              <a:rPr lang="en-US" dirty="0">
                <a:latin typeface="Cambria" panose="02040503050406030204" pitchFamily="18" charset="0"/>
              </a:rPr>
              <a:t>Orab Campus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- Brown County -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37936" y="3478682"/>
            <a:ext cx="42205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Hillsboro Campus  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 - Highland County -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5542" y="6854648"/>
            <a:ext cx="44629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Wilmington Campus 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- Clinton County -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" y="6854648"/>
            <a:ext cx="43729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Washington Court House Campus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- Fayette County - 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11430000" cy="97578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Academic Programs Offered: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10287000" cy="56388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Program Degree Areas: </a:t>
            </a:r>
            <a:r>
              <a:rPr lang="en-US" sz="3200" i="1" dirty="0" smtClean="0">
                <a:latin typeface="Cambria" panose="02040503050406030204" pitchFamily="18" charset="0"/>
              </a:rPr>
              <a:t>(30 programs) </a:t>
            </a:r>
          </a:p>
          <a:p>
            <a:pPr lvl="1"/>
            <a:r>
              <a:rPr lang="en-US" sz="2800" dirty="0" smtClean="0">
                <a:latin typeface="Cambria" panose="02040503050406030204" pitchFamily="18" charset="0"/>
              </a:rPr>
              <a:t>Agriculture / Biotechnology</a:t>
            </a:r>
          </a:p>
          <a:p>
            <a:pPr lvl="1"/>
            <a:r>
              <a:rPr lang="en-US" sz="2800" dirty="0" smtClean="0">
                <a:latin typeface="Cambria" panose="02040503050406030204" pitchFamily="18" charset="0"/>
              </a:rPr>
              <a:t>Business</a:t>
            </a:r>
          </a:p>
          <a:p>
            <a:pPr lvl="1"/>
            <a:r>
              <a:rPr lang="en-US" sz="2800" dirty="0" smtClean="0">
                <a:latin typeface="Cambria" panose="02040503050406030204" pitchFamily="18" charset="0"/>
              </a:rPr>
              <a:t>Criminal Justice/Law Enforcement</a:t>
            </a:r>
          </a:p>
          <a:p>
            <a:pPr lvl="1"/>
            <a:r>
              <a:rPr lang="en-US" sz="2800" dirty="0" smtClean="0">
                <a:latin typeface="Cambria" panose="02040503050406030204" pitchFamily="18" charset="0"/>
              </a:rPr>
              <a:t>Computer Sciences</a:t>
            </a:r>
          </a:p>
          <a:p>
            <a:pPr lvl="1"/>
            <a:r>
              <a:rPr lang="en-US" sz="2800" dirty="0" smtClean="0">
                <a:latin typeface="Cambria" panose="02040503050406030204" pitchFamily="18" charset="0"/>
              </a:rPr>
              <a:t>Education</a:t>
            </a:r>
          </a:p>
          <a:p>
            <a:pPr lvl="1"/>
            <a:r>
              <a:rPr lang="en-US" sz="2800" dirty="0" smtClean="0">
                <a:latin typeface="Cambria" panose="02040503050406030204" pitchFamily="18" charset="0"/>
              </a:rPr>
              <a:t>Engineering Technology</a:t>
            </a:r>
          </a:p>
          <a:p>
            <a:pPr lvl="1"/>
            <a:r>
              <a:rPr lang="en-US" sz="2800" dirty="0" smtClean="0">
                <a:latin typeface="Cambria" panose="02040503050406030204" pitchFamily="18" charset="0"/>
              </a:rPr>
              <a:t>Health Sciences</a:t>
            </a:r>
          </a:p>
          <a:p>
            <a:pPr lvl="1"/>
            <a:r>
              <a:rPr lang="en-US" sz="2800" dirty="0" smtClean="0">
                <a:latin typeface="Cambria" panose="02040503050406030204" pitchFamily="18" charset="0"/>
              </a:rPr>
              <a:t>Human &amp; Social Services</a:t>
            </a:r>
          </a:p>
          <a:p>
            <a:pPr lvl="1"/>
            <a:r>
              <a:rPr lang="en-US" sz="2800" dirty="0" smtClean="0">
                <a:latin typeface="Cambria" panose="02040503050406030204" pitchFamily="18" charset="0"/>
              </a:rPr>
              <a:t>Associates or Arts / Associates of Sciences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839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11430000" cy="97578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Certificate Programs Offered: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Cambria" panose="02040503050406030204" pitchFamily="18" charset="0"/>
              </a:rPr>
              <a:t>Certificate programs: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Aviation: General and Airframe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Aviation: </a:t>
            </a:r>
            <a:r>
              <a:rPr lang="en-US" dirty="0" err="1">
                <a:latin typeface="Cambria" panose="02040503050406030204" pitchFamily="18" charset="0"/>
              </a:rPr>
              <a:t>Powerplant</a:t>
            </a:r>
            <a:endParaRPr lang="en-US" dirty="0">
              <a:latin typeface="Cambria" panose="02040503050406030204" pitchFamily="18" charset="0"/>
            </a:endParaRPr>
          </a:p>
          <a:p>
            <a:pPr lvl="1"/>
            <a:r>
              <a:rPr lang="en-US" dirty="0">
                <a:latin typeface="Cambria" panose="02040503050406030204" pitchFamily="18" charset="0"/>
              </a:rPr>
              <a:t>Billing &amp; Coding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Horticulture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Medical Transcription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Office Services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Pharmacy Technician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Phlebotomy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Practical Nursing</a:t>
            </a:r>
          </a:p>
          <a:p>
            <a:pPr marL="587822" lvl="1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 marL="587822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319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On Campus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10287000" cy="571499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ambria" panose="02040503050406030204" pitchFamily="18" charset="0"/>
              </a:rPr>
              <a:t>Partnership Programs </a:t>
            </a:r>
            <a:r>
              <a:rPr lang="en-US" sz="2800" dirty="0" smtClean="0">
                <a:latin typeface="Cambria" panose="02040503050406030204" pitchFamily="18" charset="0"/>
              </a:rPr>
              <a:t>(earn a Bachelor’s or Master’s on our campus):</a:t>
            </a:r>
          </a:p>
          <a:p>
            <a:pPr lvl="1"/>
            <a:r>
              <a:rPr lang="en-US" sz="3200" dirty="0" smtClean="0">
                <a:latin typeface="Cambria" panose="02040503050406030204" pitchFamily="18" charset="0"/>
              </a:rPr>
              <a:t>Franklin University </a:t>
            </a:r>
            <a:r>
              <a:rPr lang="en-US" sz="2800" dirty="0" smtClean="0">
                <a:latin typeface="Cambria" panose="02040503050406030204" pitchFamily="18" charset="0"/>
              </a:rPr>
              <a:t>(Criminal Justice)</a:t>
            </a:r>
          </a:p>
          <a:p>
            <a:pPr lvl="1"/>
            <a:r>
              <a:rPr lang="en-US" sz="3200" dirty="0" smtClean="0">
                <a:latin typeface="Cambria" panose="02040503050406030204" pitchFamily="18" charset="0"/>
              </a:rPr>
              <a:t>Lindsey Wilson College </a:t>
            </a:r>
            <a:r>
              <a:rPr lang="en-US" sz="2800" dirty="0" smtClean="0">
                <a:latin typeface="Cambria" panose="02040503050406030204" pitchFamily="18" charset="0"/>
              </a:rPr>
              <a:t>(Social Services, Masters Education Counseling)</a:t>
            </a:r>
          </a:p>
          <a:p>
            <a:pPr lvl="1"/>
            <a:r>
              <a:rPr lang="en-US" sz="3200" dirty="0" smtClean="0">
                <a:latin typeface="Cambria" panose="02040503050406030204" pitchFamily="18" charset="0"/>
              </a:rPr>
              <a:t>Miami University </a:t>
            </a:r>
            <a:r>
              <a:rPr lang="en-US" sz="2800" dirty="0" smtClean="0">
                <a:latin typeface="Cambria" panose="02040503050406030204" pitchFamily="18" charset="0"/>
              </a:rPr>
              <a:t>(Electro Mechanical Engineering)</a:t>
            </a:r>
          </a:p>
          <a:p>
            <a:pPr lvl="1"/>
            <a:r>
              <a:rPr lang="en-US" sz="3200" dirty="0" smtClean="0">
                <a:latin typeface="Cambria" panose="02040503050406030204" pitchFamily="18" charset="0"/>
              </a:rPr>
              <a:t>Ohio Christian University </a:t>
            </a:r>
            <a:r>
              <a:rPr lang="en-US" sz="2800" dirty="0" smtClean="0">
                <a:latin typeface="Cambria" panose="02040503050406030204" pitchFamily="18" charset="0"/>
              </a:rPr>
              <a:t>(RN - BSN)</a:t>
            </a:r>
          </a:p>
          <a:p>
            <a:pPr lvl="1"/>
            <a:r>
              <a:rPr lang="en-US" sz="3200" dirty="0" smtClean="0">
                <a:latin typeface="Cambria" panose="02040503050406030204" pitchFamily="18" charset="0"/>
              </a:rPr>
              <a:t>Otterbein University </a:t>
            </a:r>
            <a:r>
              <a:rPr lang="en-US" sz="2800" dirty="0" smtClean="0">
                <a:latin typeface="Cambria" panose="02040503050406030204" pitchFamily="18" charset="0"/>
              </a:rPr>
              <a:t>(Associate to Masters Nursing Degree)</a:t>
            </a:r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440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sscc-powerpoint1-blue(2)</Template>
  <TotalTime>955</TotalTime>
  <Words>196</Words>
  <Application>Microsoft Office PowerPoint</Application>
  <PresentationFormat>Custom</PresentationFormat>
  <Paragraphs>46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Cambria</vt:lpstr>
      <vt:lpstr>Office Theme</vt:lpstr>
      <vt:lpstr>Southern State Community College</vt:lpstr>
      <vt:lpstr>Making Connections that Change Lives</vt:lpstr>
      <vt:lpstr>PowerPoint Presentation</vt:lpstr>
      <vt:lpstr>About Southern State:</vt:lpstr>
      <vt:lpstr>Campus Locations:</vt:lpstr>
      <vt:lpstr>Academic Programs Offered:</vt:lpstr>
      <vt:lpstr>Certificate Programs Offered:</vt:lpstr>
      <vt:lpstr>On Campus Partners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Barnett III</dc:creator>
  <cp:lastModifiedBy>Mcgovern, Donnie (mcgoved)</cp:lastModifiedBy>
  <cp:revision>58</cp:revision>
  <cp:lastPrinted>2016-09-14T13:21:33Z</cp:lastPrinted>
  <dcterms:created xsi:type="dcterms:W3CDTF">2016-01-19T20:42:27Z</dcterms:created>
  <dcterms:modified xsi:type="dcterms:W3CDTF">2018-02-26T23:11:06Z</dcterms:modified>
</cp:coreProperties>
</file>