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935"/>
    <a:srgbClr val="C11A1D"/>
    <a:srgbClr val="C3092B"/>
    <a:srgbClr val="E00122"/>
    <a:srgbClr val="DE0122"/>
    <a:srgbClr val="DE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5976" autoAdjust="0"/>
  </p:normalViewPr>
  <p:slideViewPr>
    <p:cSldViewPr snapToGrid="0" snapToObjects="1">
      <p:cViewPr varScale="1">
        <p:scale>
          <a:sx n="105" d="100"/>
          <a:sy n="105" d="100"/>
        </p:scale>
        <p:origin x="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0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6C72-C411-1A48-AAF4-7FA620E6BD6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077A-3764-C348-A883-51BB39EB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CBA_identity_background.jpg"/>
          <p:cNvPicPr>
            <a:picLocks noChangeAspect="1"/>
          </p:cNvPicPr>
          <p:nvPr userDrawn="1"/>
        </p:nvPicPr>
        <p:blipFill rotWithShape="1">
          <a:blip r:embed="rId1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r="20806" b="18065"/>
          <a:stretch/>
        </p:blipFill>
        <p:spPr>
          <a:xfrm>
            <a:off x="2809875" y="142875"/>
            <a:ext cx="9382125" cy="5462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8641"/>
            <a:ext cx="10972800" cy="89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1"/>
            <a:ext cx="12192000" cy="142876"/>
          </a:xfrm>
          <a:prstGeom prst="rect">
            <a:avLst/>
          </a:prstGeom>
          <a:solidFill>
            <a:srgbClr val="D91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1935"/>
              </a:solidFill>
            </a:endParaRPr>
          </a:p>
        </p:txBody>
      </p:sp>
      <p:pic>
        <p:nvPicPr>
          <p:cNvPr id="7" name="Content Placeholder 8" descr="UCBA_PPT_50th_footer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8" r="-1206" b="-2"/>
          <a:stretch/>
        </p:blipFill>
        <p:spPr>
          <a:xfrm>
            <a:off x="0" y="4863770"/>
            <a:ext cx="12446000" cy="20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5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ziepfeml/Desktop/ingot4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ziepfeml/Desktop/ingot4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ziepfeml/Desktop/ingot4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ziepfeml/Desktop/ingot4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ziepfeml/Desktop/ingot4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BA_PPT_Cover_50t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429" y="-29029"/>
            <a:ext cx="1249652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sc_gu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r="40222" b="18426"/>
          <a:stretch/>
        </p:blipFill>
        <p:spPr>
          <a:xfrm>
            <a:off x="0" y="174625"/>
            <a:ext cx="5466081" cy="5238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736" y="683545"/>
            <a:ext cx="6089904" cy="4217639"/>
          </a:xfrm>
          <a:noFill/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900" dirty="0" smtClean="0">
                <a:solidFill>
                  <a:srgbClr val="FF0000"/>
                </a:solidFill>
                <a:latin typeface="+mj-lt"/>
              </a:rPr>
              <a:t>Baccalaureate Programs</a:t>
            </a:r>
            <a:endParaRPr lang="en-US" sz="39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50000"/>
              <a:buBlip>
                <a:blip r:embed="rId3" r:link="rId4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Applied Administration</a:t>
            </a:r>
          </a:p>
          <a:p>
            <a:pPr marL="0" indent="0">
              <a:buSzPct val="15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Bachelor of Technical &amp; Applied Studies)</a:t>
            </a:r>
          </a:p>
          <a:p>
            <a:pPr>
              <a:buSzPct val="150000"/>
              <a:buBlip>
                <a:blip r:embed="rId3" r:link="rId4"/>
              </a:buBlip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50000"/>
              <a:buBlip>
                <a:blip r:embed="rId3" r:link="rId4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Radiation Science Technology </a:t>
            </a:r>
          </a:p>
          <a:p>
            <a:pPr marL="0" indent="0">
              <a:buSzPct val="150000"/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Bachelor of Radiation Science Technology)</a:t>
            </a:r>
          </a:p>
          <a:p>
            <a:pPr>
              <a:buSzPct val="150000"/>
              <a:buBlip>
                <a:blip r:embed="rId3" r:link="rId4"/>
              </a:buBlip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SzPct val="150000"/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SzPct val="150000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3" t="6642" r="14414"/>
          <a:stretch/>
        </p:blipFill>
        <p:spPr>
          <a:xfrm>
            <a:off x="0" y="182881"/>
            <a:ext cx="5276088" cy="5181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80889" y="549037"/>
            <a:ext cx="6214871" cy="494346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900" dirty="0" smtClean="0">
                <a:solidFill>
                  <a:srgbClr val="FF0000"/>
                </a:solidFill>
                <a:latin typeface="+mj-lt"/>
              </a:rPr>
              <a:t>Applied Administration</a:t>
            </a:r>
            <a:endParaRPr lang="en-US" sz="39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50000"/>
              <a:buBlip>
                <a:blip r:embed="rId3" r:link="rId4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Designed for students or professionals with an associate degree in an applied or technical field (AAS, AAB, ATS, etc.)</a:t>
            </a:r>
          </a:p>
          <a:p>
            <a:pPr>
              <a:buSzPct val="150000"/>
              <a:buBlip>
                <a:blip r:embed="rId3" r:link="rId4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focuses on building effective communication, collaboration, and leadership skills</a:t>
            </a:r>
          </a:p>
          <a:p>
            <a:pPr>
              <a:buSzPct val="150000"/>
              <a:buBlip>
                <a:blip r:embed="rId3" r:link="rId4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Ideal for those who want to move into supervisory or administrative positions in their field</a:t>
            </a:r>
          </a:p>
          <a:p>
            <a:pPr>
              <a:buSzPct val="150000"/>
              <a:buBlip>
                <a:blip r:embed="rId3" r:link="rId4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Features face-to-face, hybrid, and fully online classes</a:t>
            </a:r>
          </a:p>
          <a:p>
            <a:pPr>
              <a:buSzPct val="150000"/>
              <a:buBlip>
                <a:blip r:embed="rId3" r:link="rId4"/>
              </a:buBlip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SzPct val="150000"/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www.ucblueash.edu/btas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580889" y="549037"/>
            <a:ext cx="6324599" cy="494346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Radiation Science Technology</a:t>
            </a:r>
            <a:endParaRPr lang="en-US" sz="36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Designed for students who have earned an associate degree in medical imaging or radiation therapy and hold a national certification.</a:t>
            </a: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Offers career advancement in leadership, management, and education</a:t>
            </a: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Fully online program</a:t>
            </a:r>
          </a:p>
          <a:p>
            <a:pPr marL="0" indent="0">
              <a:buSzPct val="150000"/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SzPct val="150000"/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www.ucblueash.edu/brst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r="18806"/>
          <a:stretch/>
        </p:blipFill>
        <p:spPr>
          <a:xfrm>
            <a:off x="0" y="164592"/>
            <a:ext cx="5358384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88736" y="683545"/>
            <a:ext cx="6089904" cy="421763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900" dirty="0" smtClean="0">
                <a:solidFill>
                  <a:srgbClr val="FF0000"/>
                </a:solidFill>
                <a:latin typeface="+mj-lt"/>
              </a:rPr>
              <a:t>Barriers to Completion</a:t>
            </a:r>
            <a:endParaRPr lang="en-US" sz="39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Curricular alignment</a:t>
            </a: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Catalog year</a:t>
            </a: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Making connections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0"/>
          <a:stretch/>
        </p:blipFill>
        <p:spPr>
          <a:xfrm flipH="1">
            <a:off x="0" y="179212"/>
            <a:ext cx="5361432" cy="52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888736" y="683545"/>
            <a:ext cx="6089904" cy="421763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900" dirty="0" smtClean="0">
                <a:solidFill>
                  <a:srgbClr val="FF0000"/>
                </a:solidFill>
                <a:latin typeface="+mj-lt"/>
              </a:rPr>
              <a:t>Key Initiatives</a:t>
            </a:r>
            <a:endParaRPr lang="en-US" sz="39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Reverse transfer</a:t>
            </a: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Curricular alignment</a:t>
            </a:r>
          </a:p>
          <a:p>
            <a:pPr>
              <a:buSzPct val="150000"/>
              <a:buBlip>
                <a:blip r:embed="rId2" r:link="rId3"/>
              </a:buBlip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Transition advisor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r="3521"/>
          <a:stretch/>
        </p:blipFill>
        <p:spPr>
          <a:xfrm flipH="1">
            <a:off x="0" y="196596"/>
            <a:ext cx="5532120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C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140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Mark Miller</cp:lastModifiedBy>
  <cp:revision>141</cp:revision>
  <dcterms:created xsi:type="dcterms:W3CDTF">2012-07-17T18:53:30Z</dcterms:created>
  <dcterms:modified xsi:type="dcterms:W3CDTF">2018-02-22T20:43:34Z</dcterms:modified>
</cp:coreProperties>
</file>