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3" r:id="rId4"/>
    <p:sldId id="269" r:id="rId5"/>
    <p:sldId id="266" r:id="rId6"/>
    <p:sldId id="267" r:id="rId7"/>
    <p:sldId id="268" r:id="rId8"/>
  </p:sldIdLst>
  <p:sldSz cx="11430000" cy="9144000"/>
  <p:notesSz cx="7010400" cy="92964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47" d="100"/>
          <a:sy n="47" d="100"/>
        </p:scale>
        <p:origin x="1496" y="52"/>
      </p:cViewPr>
      <p:guideLst>
        <p:guide orient="horz" pos="288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C582CA-6718-4A0D-9B5C-D966F82872DD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F2608E-E2E0-43D6-8F21-7CA64155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D730E7-B370-4587-A20A-4A996AB088E0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4638" y="1162050"/>
            <a:ext cx="3921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7EF561-B05A-4022-B813-6BFD1D0E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7338" y="1350963"/>
            <a:ext cx="39211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Understands cultural barriers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E63A-9128-41EE-8253-90AB7778B8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0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40568"/>
            <a:ext cx="97155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181600"/>
            <a:ext cx="80010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54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69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875867"/>
            <a:ext cx="9715500" cy="181610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875618"/>
            <a:ext cx="9715500" cy="20002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6184"/>
            <a:ext cx="102870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046817"/>
            <a:ext cx="5050235" cy="853016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899833"/>
            <a:ext cx="5050235" cy="50249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2046817"/>
            <a:ext cx="5052219" cy="853016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899833"/>
            <a:ext cx="5052219" cy="50249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8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898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7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64067"/>
            <a:ext cx="3760391" cy="154940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64067"/>
            <a:ext cx="6389688" cy="756073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913467"/>
            <a:ext cx="3760391" cy="6011333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6400800"/>
            <a:ext cx="6858000" cy="7556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817033"/>
            <a:ext cx="6858000" cy="548640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7156451"/>
            <a:ext cx="6858000" cy="844549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66184"/>
            <a:ext cx="10287000" cy="15240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133601"/>
            <a:ext cx="10287000" cy="5791199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bg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bg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28800"/>
            <a:ext cx="9715500" cy="1960033"/>
          </a:xfrm>
        </p:spPr>
        <p:txBody>
          <a:bodyPr/>
          <a:lstStyle/>
          <a:p>
            <a:r>
              <a:rPr lang="en-US" dirty="0"/>
              <a:t>Southern State </a:t>
            </a:r>
            <a:br>
              <a:rPr lang="en-US" dirty="0"/>
            </a:br>
            <a:r>
              <a:rPr lang="en-US" dirty="0"/>
              <a:t>Community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953000"/>
            <a:ext cx="8001000" cy="2971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Stephanie Meade and Joyce Richards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Academic Advising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Student Success Center 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SW Ohio Regional Transfer Compact Summit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University of Dayton</a:t>
            </a:r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March 6, 2020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2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Rural America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835819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Campus Locations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Hillsboro</a:t>
            </a:r>
          </a:p>
          <a:p>
            <a:r>
              <a:rPr lang="en-US" dirty="0"/>
              <a:t>Mt. </a:t>
            </a:r>
            <a:r>
              <a:rPr lang="en-US" dirty="0" err="1"/>
              <a:t>Orab</a:t>
            </a:r>
            <a:endParaRPr lang="en-US" dirty="0"/>
          </a:p>
          <a:p>
            <a:r>
              <a:rPr lang="en-US" dirty="0"/>
              <a:t>Washington Court House</a:t>
            </a:r>
          </a:p>
          <a:p>
            <a:r>
              <a:rPr lang="en-US" dirty="0"/>
              <a:t>Wilmington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Primary Counties 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Bordering Counties </a:t>
            </a:r>
          </a:p>
        </p:txBody>
      </p:sp>
      <p:pic>
        <p:nvPicPr>
          <p:cNvPr id="7" name="Content Placeholder 3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10245" r="18856" b="4597"/>
          <a:stretch/>
        </p:blipFill>
        <p:spPr>
          <a:xfrm>
            <a:off x="5617163" y="3352800"/>
            <a:ext cx="5351065" cy="502920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705600" y="6826758"/>
            <a:ext cx="516335" cy="2758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2375" y="7128372"/>
            <a:ext cx="557784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4452" y="7555569"/>
            <a:ext cx="422148" cy="3532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7658481"/>
            <a:ext cx="514806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4526" y="6384702"/>
            <a:ext cx="462074" cy="2952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21935" y="5978503"/>
            <a:ext cx="457200" cy="50230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48477" y="6532339"/>
            <a:ext cx="4572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73952" y="7682019"/>
            <a:ext cx="462074" cy="2952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61760" y="7347966"/>
            <a:ext cx="462074" cy="2952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01895" y="7140427"/>
            <a:ext cx="339852" cy="7804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3829" y="6933777"/>
            <a:ext cx="462074" cy="2952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59012" y="6431470"/>
            <a:ext cx="516025" cy="2952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Pathways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Franklin University</a:t>
            </a:r>
          </a:p>
          <a:p>
            <a:r>
              <a:rPr lang="en-US" dirty="0"/>
              <a:t>Miami University</a:t>
            </a:r>
          </a:p>
          <a:p>
            <a:r>
              <a:rPr lang="en-US" dirty="0"/>
              <a:t>Lindsey Wilson College</a:t>
            </a:r>
          </a:p>
          <a:p>
            <a:r>
              <a:rPr lang="en-US" dirty="0"/>
              <a:t>Shawnee State University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Transfer Partners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67" y="3639234"/>
            <a:ext cx="2468880" cy="10058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79" y="3639234"/>
            <a:ext cx="1920240" cy="1005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5105400"/>
            <a:ext cx="2468880" cy="822960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22" y="6358617"/>
            <a:ext cx="1554480" cy="128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92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Franklin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+1 </a:t>
            </a:r>
          </a:p>
          <a:p>
            <a:r>
              <a:rPr lang="en-US" dirty="0"/>
              <a:t>Lower educational costs</a:t>
            </a:r>
          </a:p>
          <a:p>
            <a:r>
              <a:rPr lang="en-US" dirty="0"/>
              <a:t>Balances education with life</a:t>
            </a:r>
          </a:p>
          <a:p>
            <a:r>
              <a:rPr lang="en-US" dirty="0"/>
              <a:t>Complete undergraduate via online courses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Earn degree in approximately 15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Provides flexibility for demanding schedules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3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Miami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+ 2</a:t>
            </a:r>
          </a:p>
          <a:p>
            <a:r>
              <a:rPr lang="en-US" dirty="0"/>
              <a:t>“Stay here, go far”</a:t>
            </a:r>
          </a:p>
          <a:p>
            <a:r>
              <a:rPr lang="en-US" dirty="0"/>
              <a:t>3-tier agreement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Associates degree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Bridge Courses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Miami Courses provided via </a:t>
            </a:r>
            <a:r>
              <a:rPr lang="en-US" dirty="0" err="1"/>
              <a:t>Webex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1 off-site visit for capstone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8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Clipart - Thank You Pinn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2286000" y="1905000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7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sscc-powerpoint4-green</Template>
  <TotalTime>276</TotalTime>
  <Words>129</Words>
  <Application>Microsoft Office PowerPoint</Application>
  <PresentationFormat>Custom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Southern State  Community College</vt:lpstr>
      <vt:lpstr>Small Rural America</vt:lpstr>
      <vt:lpstr>Who We Serve</vt:lpstr>
      <vt:lpstr>Partnerships</vt:lpstr>
      <vt:lpstr>Franklin University</vt:lpstr>
      <vt:lpstr>Miami University</vt:lpstr>
      <vt:lpstr>PowerPoint Presentation</vt:lpstr>
    </vt:vector>
  </TitlesOfParts>
  <Company>Southern State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Richards</dc:creator>
  <cp:lastModifiedBy>Hideo Tsuchida</cp:lastModifiedBy>
  <cp:revision>36</cp:revision>
  <cp:lastPrinted>2020-03-05T22:59:56Z</cp:lastPrinted>
  <dcterms:created xsi:type="dcterms:W3CDTF">2020-03-05T16:49:57Z</dcterms:created>
  <dcterms:modified xsi:type="dcterms:W3CDTF">2020-03-06T14:31:36Z</dcterms:modified>
</cp:coreProperties>
</file>