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5" r:id="rId1"/>
  </p:sldMasterIdLst>
  <p:notesMasterIdLst>
    <p:notesMasterId r:id="rId5"/>
  </p:notesMasterIdLst>
  <p:sldIdLst>
    <p:sldId id="284" r:id="rId2"/>
    <p:sldId id="281" r:id="rId3"/>
    <p:sldId id="279" r:id="rId4"/>
  </p:sldIdLst>
  <p:sldSz cx="12192000" cy="6858000"/>
  <p:notesSz cx="6858000" cy="9144000"/>
  <p:embeddedFontLst>
    <p:embeddedFont>
      <p:font typeface="Bahnschrift SemiBold Condensed" panose="020B0502040204020203" pitchFamily="34" charset="0"/>
      <p:bold r:id="rId6"/>
    </p:embeddedFont>
    <p:embeddedFont>
      <p:font typeface="Bahnschrift SemiBold SemiConden" panose="020B0502040204020203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Footlight MT Light" panose="0204060206030A020304" pitchFamily="18" charset="0"/>
      <p:regular r:id="rId14"/>
    </p:embeddedFont>
    <p:embeddedFont>
      <p:font typeface="Oswa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DA"/>
    <a:srgbClr val="272361"/>
    <a:srgbClr val="2E368F"/>
    <a:srgbClr val="27AAE1"/>
    <a:srgbClr val="F36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6064-A406-4999-A586-823FFC44F7B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1D7D9-2BFA-41DF-A8A1-F37BD8DAB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aticon.com/" TargetMode="Externa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aticon.com/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455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9214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978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Poi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rot="16200000">
            <a:off x="8548576" y="1738706"/>
            <a:ext cx="4140652" cy="7547178"/>
            <a:chOff x="-711530" y="1528057"/>
            <a:chExt cx="4137694" cy="7541787"/>
          </a:xfrm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13577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659219" y="669852"/>
            <a:ext cx="4529775" cy="5518296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5379484" y="669852"/>
            <a:ext cx="3275013" cy="55181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l">
              <a:buNone/>
              <a:defRPr b="0"/>
            </a:lvl1pPr>
          </a:lstStyle>
          <a:p>
            <a:r>
              <a:rPr lang="en-US" b="0" dirty="0"/>
              <a:t>Click the icon to add a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8867778" y="669926"/>
            <a:ext cx="2651760" cy="26517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l">
              <a:buNone/>
              <a:defRPr b="0"/>
            </a:lvl1pPr>
          </a:lstStyle>
          <a:p>
            <a:r>
              <a:rPr lang="en-US" b="0" dirty="0"/>
              <a:t>Click the icon to add a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867778" y="3529938"/>
            <a:ext cx="2651760" cy="26517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l">
              <a:buNone/>
              <a:defRPr b="0"/>
            </a:lvl1pPr>
          </a:lstStyle>
          <a:p>
            <a:r>
              <a:rPr lang="en-US" b="0" dirty="0"/>
              <a:t>Click the icon to add a picture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57860" y="1850805"/>
            <a:ext cx="3291840" cy="1111250"/>
          </a:xfrm>
        </p:spPr>
        <p:txBody>
          <a:bodyPr/>
          <a:lstStyle>
            <a:lvl1pPr marL="0" indent="0">
              <a:buNone/>
              <a:defRPr sz="3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58135" y="3321686"/>
            <a:ext cx="3291840" cy="1931988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9124953" y="6244560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22744" y="606056"/>
            <a:ext cx="1222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TIP</a:t>
            </a:r>
            <a:r>
              <a:rPr lang="en-US" sz="1600" b="1" dirty="0"/>
              <a:t>: </a:t>
            </a:r>
            <a:r>
              <a:rPr lang="en-US" sz="1600" dirty="0"/>
              <a:t>Photo doesn’t appear </a:t>
            </a:r>
            <a:r>
              <a:rPr lang="en-US" sz="1600" baseline="0" dirty="0"/>
              <a:t>the way you want it? Right click it then choose Crop to re-position.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336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 2">
    <p:bg>
      <p:bgPr>
        <a:gradFill>
          <a:gsLst>
            <a:gs pos="0">
              <a:srgbClr val="27AAE1"/>
            </a:gs>
            <a:gs pos="94000">
              <a:srgbClr val="2E368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699" y="397038"/>
            <a:ext cx="11145397" cy="1325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>
          <a:xfrm>
            <a:off x="9124950" y="62680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494900" y="1908683"/>
            <a:ext cx="3393195" cy="414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64072" y="4702473"/>
            <a:ext cx="2854851" cy="5486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64072" y="5250562"/>
            <a:ext cx="2854851" cy="39450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720678" y="2134809"/>
            <a:ext cx="2941638" cy="2378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371001" y="1908683"/>
            <a:ext cx="3393195" cy="414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640173" y="4702473"/>
            <a:ext cx="2854851" cy="5486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40173" y="5250562"/>
            <a:ext cx="2854851" cy="39450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596779" y="2134809"/>
            <a:ext cx="2941638" cy="2378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7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gradFill flip="none" rotWithShape="1">
          <a:gsLst>
            <a:gs pos="0">
              <a:srgbClr val="27AAE1"/>
            </a:gs>
            <a:gs pos="94000">
              <a:srgbClr val="2E368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2960" y="887765"/>
            <a:ext cx="8610600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42578" y="2373954"/>
            <a:ext cx="5681052" cy="58341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0" y="3039316"/>
            <a:ext cx="5681052" cy="1435100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Title, Institution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472305" y="3315038"/>
            <a:ext cx="2734241" cy="4983709"/>
            <a:chOff x="-700904" y="1509850"/>
            <a:chExt cx="4137694" cy="7541787"/>
          </a:xfrm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02951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00B5DA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 rot="10800000">
            <a:off x="9933723" y="-1451062"/>
            <a:ext cx="2734241" cy="4983709"/>
            <a:chOff x="-700904" y="1528057"/>
            <a:chExt cx="4137694" cy="7541787"/>
          </a:xfrm>
        </p:grpSpPr>
        <p:sp>
          <p:nvSpPr>
            <p:cNvPr id="13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E368F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E368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E368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919028" y="6016139"/>
            <a:ext cx="884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dirty="0">
                <a:solidFill>
                  <a:schemeClr val="bg1"/>
                </a:solidFill>
                <a:latin typeface="Oswald" panose="02000503000000000000" pitchFamily="2" charset="0"/>
              </a:rPr>
              <a:t>NISTS 2020 ANNUAL CONFERENCE  |  ATLANTA,</a:t>
            </a:r>
            <a:r>
              <a:rPr lang="en-US" sz="2800" b="0" baseline="0" dirty="0">
                <a:solidFill>
                  <a:schemeClr val="bg1"/>
                </a:solidFill>
                <a:latin typeface="Oswald" panose="02000503000000000000" pitchFamily="2" charset="0"/>
              </a:rPr>
              <a:t> GA</a:t>
            </a:r>
            <a:endParaRPr lang="en-US" sz="2800" b="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6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93" y="1299349"/>
            <a:ext cx="4746018" cy="1428241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100011" y="0"/>
            <a:ext cx="6091989" cy="6858000"/>
          </a:xfrm>
          <a:prstGeom prst="rect">
            <a:avLst/>
          </a:prstGeom>
          <a:gradFill>
            <a:gsLst>
              <a:gs pos="0">
                <a:srgbClr val="27AAE1"/>
              </a:gs>
              <a:gs pos="94000">
                <a:srgbClr val="2E368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16200000">
            <a:off x="10309987" y="4199212"/>
            <a:ext cx="2142699" cy="3905504"/>
            <a:chOff x="-700904" y="1533085"/>
            <a:chExt cx="4137694" cy="7541787"/>
          </a:xfrm>
        </p:grpSpPr>
        <p:sp>
          <p:nvSpPr>
            <p:cNvPr id="8" name="Isosceles Triangle 8"/>
            <p:cNvSpPr/>
            <p:nvPr userDrawn="1"/>
          </p:nvSpPr>
          <p:spPr>
            <a:xfrm rot="13820743">
              <a:off x="-2402951" y="3235132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E368F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E368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E368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 rot="5400000">
            <a:off x="5844979" y="-1250744"/>
            <a:ext cx="2142699" cy="3905504"/>
            <a:chOff x="-700904" y="1528057"/>
            <a:chExt cx="4137694" cy="7541787"/>
          </a:xfrm>
        </p:grpSpPr>
        <p:sp>
          <p:nvSpPr>
            <p:cNvPr id="12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00B5DA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6625055" y="908050"/>
            <a:ext cx="5041900" cy="50419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60793" y="3311651"/>
            <a:ext cx="4778425" cy="86518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rgbClr val="2E368F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30"/>
          </p:nvPr>
        </p:nvSpPr>
        <p:spPr>
          <a:xfrm>
            <a:off x="660793" y="4195127"/>
            <a:ext cx="4778425" cy="128463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36729" y="2730863"/>
            <a:ext cx="1371600" cy="18288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>
          <a:xfrm>
            <a:off x="9124950" y="626878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2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2">
    <p:bg>
      <p:bgPr>
        <a:gradFill>
          <a:gsLst>
            <a:gs pos="0">
              <a:srgbClr val="27AAE1"/>
            </a:gs>
            <a:gs pos="94000">
              <a:srgbClr val="2E368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797158" y="850835"/>
            <a:ext cx="4635231" cy="8448649"/>
            <a:chOff x="-700904" y="1509850"/>
            <a:chExt cx="4137694" cy="7541787"/>
          </a:xfrm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02951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92106" y="1311381"/>
            <a:ext cx="4846320" cy="1428241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392105" y="3323684"/>
            <a:ext cx="4846320" cy="69486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368042" y="2742895"/>
            <a:ext cx="1371600" cy="1828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4000">
                <a:srgbClr val="27AA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/>
          </p:nvPr>
        </p:nvSpPr>
        <p:spPr>
          <a:xfrm>
            <a:off x="1022684" y="1082090"/>
            <a:ext cx="4475748" cy="4475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4"/>
          </p:nvPr>
        </p:nvSpPr>
        <p:spPr>
          <a:xfrm>
            <a:off x="9124950" y="626505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5"/>
          </p:nvPr>
        </p:nvSpPr>
        <p:spPr>
          <a:xfrm>
            <a:off x="6392105" y="4138111"/>
            <a:ext cx="4846320" cy="137160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800" b="0">
                <a:solidFill>
                  <a:schemeClr val="bg1"/>
                </a:solidFill>
              </a:defRPr>
            </a:lvl2pPr>
            <a:lvl3pPr marL="914400" indent="0">
              <a:buNone/>
              <a:defRPr sz="2800" b="0">
                <a:solidFill>
                  <a:schemeClr val="bg1"/>
                </a:solidFill>
              </a:defRPr>
            </a:lvl3pPr>
            <a:lvl4pPr marL="1371600" indent="0">
              <a:buNone/>
              <a:defRPr sz="2800" b="0">
                <a:solidFill>
                  <a:schemeClr val="bg1"/>
                </a:solidFill>
              </a:defRPr>
            </a:lvl4pPr>
            <a:lvl5pPr marL="1828800" indent="0">
              <a:buNone/>
              <a:defRPr sz="2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222744" y="606056"/>
            <a:ext cx="1222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TIP</a:t>
            </a:r>
            <a:r>
              <a:rPr lang="en-US" sz="1600" b="1" dirty="0"/>
              <a:t>: </a:t>
            </a:r>
            <a:r>
              <a:rPr lang="en-US" sz="1600" dirty="0"/>
              <a:t>Photo doesn’t appear </a:t>
            </a:r>
            <a:r>
              <a:rPr lang="en-US" sz="1600" baseline="0" dirty="0"/>
              <a:t>the way you want it? Right click it then choose Crop to re-position.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449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15789"/>
            <a:ext cx="12192000" cy="842211"/>
          </a:xfrm>
          <a:prstGeom prst="rect">
            <a:avLst/>
          </a:prstGeom>
          <a:gradFill>
            <a:gsLst>
              <a:gs pos="0">
                <a:srgbClr val="27AAE1"/>
              </a:gs>
              <a:gs pos="94000">
                <a:srgbClr val="2E368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2" y="389188"/>
            <a:ext cx="10852485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09862" y="1714751"/>
            <a:ext cx="10852485" cy="86518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rgbClr val="2E368F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709862" y="2579938"/>
            <a:ext cx="10852485" cy="319730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9"/>
          </p:nvPr>
        </p:nvSpPr>
        <p:spPr>
          <a:xfrm>
            <a:off x="9124950" y="625433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15789"/>
            <a:ext cx="12192000" cy="842211"/>
          </a:xfrm>
          <a:prstGeom prst="rect">
            <a:avLst/>
          </a:prstGeom>
          <a:gradFill>
            <a:gsLst>
              <a:gs pos="0">
                <a:srgbClr val="27AAE1"/>
              </a:gs>
              <a:gs pos="94000">
                <a:srgbClr val="2E368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0" y="365125"/>
            <a:ext cx="10832436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17879" y="1708976"/>
            <a:ext cx="5081341" cy="86518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rgbClr val="2E368F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331892" y="1708976"/>
            <a:ext cx="5218424" cy="86518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rgbClr val="2E368F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9"/>
          </p:nvPr>
        </p:nvSpPr>
        <p:spPr>
          <a:xfrm>
            <a:off x="717879" y="2592451"/>
            <a:ext cx="5081341" cy="31947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30"/>
          </p:nvPr>
        </p:nvSpPr>
        <p:spPr>
          <a:xfrm>
            <a:off x="6331892" y="2592451"/>
            <a:ext cx="5218424" cy="31947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3"/>
          </p:nvPr>
        </p:nvSpPr>
        <p:spPr>
          <a:xfrm>
            <a:off x="9124950" y="625433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37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1">
    <p:bg>
      <p:bgPr>
        <a:gradFill>
          <a:gsLst>
            <a:gs pos="0">
              <a:srgbClr val="27AAE1"/>
            </a:gs>
            <a:gs pos="94000">
              <a:srgbClr val="2E368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13700" y="1909769"/>
            <a:ext cx="3393195" cy="414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699" y="365125"/>
            <a:ext cx="1114539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2872" y="4703559"/>
            <a:ext cx="2854851" cy="5486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872" y="5251648"/>
            <a:ext cx="2854851" cy="39450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39478" y="2135895"/>
            <a:ext cx="2941638" cy="2378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389801" y="1909769"/>
            <a:ext cx="3393195" cy="414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658973" y="4703559"/>
            <a:ext cx="2854851" cy="5486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58973" y="5251648"/>
            <a:ext cx="2854851" cy="39450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615579" y="2135895"/>
            <a:ext cx="2941638" cy="2378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265902" y="1909769"/>
            <a:ext cx="3393195" cy="414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535074" y="4703559"/>
            <a:ext cx="2854851" cy="5486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535074" y="5251648"/>
            <a:ext cx="2854851" cy="39450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8491680" y="2135895"/>
            <a:ext cx="2941638" cy="2378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>
          <a:xfrm>
            <a:off x="9124950" y="625111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3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86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5" y="437858"/>
            <a:ext cx="3055873" cy="22733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72305" y="3315038"/>
            <a:ext cx="2734241" cy="4983709"/>
            <a:chOff x="-700904" y="1509850"/>
            <a:chExt cx="4137694" cy="7541787"/>
          </a:xfrm>
          <a:solidFill>
            <a:srgbClr val="27AAE1">
              <a:alpha val="15000"/>
            </a:srgbClr>
          </a:solidFill>
        </p:grpSpPr>
        <p:sp>
          <p:nvSpPr>
            <p:cNvPr id="5" name="Isosceles Triangle 8"/>
            <p:cNvSpPr/>
            <p:nvPr userDrawn="1"/>
          </p:nvSpPr>
          <p:spPr>
            <a:xfrm rot="13820743">
              <a:off x="-2402951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6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7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0800000">
            <a:off x="9928994" y="-1446759"/>
            <a:ext cx="2734241" cy="4983709"/>
            <a:chOff x="-700903" y="1524264"/>
            <a:chExt cx="4137694" cy="7541787"/>
          </a:xfrm>
          <a:solidFill>
            <a:srgbClr val="27AAE1">
              <a:alpha val="15000"/>
            </a:srgbClr>
          </a:solidFill>
        </p:grpSpPr>
        <p:sp>
          <p:nvSpPr>
            <p:cNvPr id="9" name="Isosceles Triangle 8"/>
            <p:cNvSpPr/>
            <p:nvPr userDrawn="1"/>
          </p:nvSpPr>
          <p:spPr>
            <a:xfrm rot="13820743">
              <a:off x="-2402950" y="3226311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86275" y="437858"/>
            <a:ext cx="2286000" cy="25603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880426" y="437858"/>
            <a:ext cx="2286000" cy="25603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274577" y="437858"/>
            <a:ext cx="2286000" cy="25603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486275" y="2998178"/>
            <a:ext cx="2286000" cy="256032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880426" y="2998178"/>
            <a:ext cx="2286000" cy="256032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9274577" y="2998178"/>
            <a:ext cx="2286000" cy="256032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3524" y="3237540"/>
            <a:ext cx="1871503" cy="4572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92015" y="4496075"/>
            <a:ext cx="1874520" cy="4572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087675" y="3237540"/>
            <a:ext cx="1871503" cy="4572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086166" y="4496075"/>
            <a:ext cx="1874520" cy="4572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9481826" y="3282222"/>
            <a:ext cx="1871503" cy="4572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480317" y="4540757"/>
            <a:ext cx="1874520" cy="4572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86580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4">
    <p:bg>
      <p:bgPr>
        <a:gradFill>
          <a:gsLst>
            <a:gs pos="0">
              <a:srgbClr val="27AAE1"/>
            </a:gs>
            <a:gs pos="94000">
              <a:srgbClr val="2E368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9705" y="925030"/>
            <a:ext cx="4263656" cy="481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 rot="10800000">
            <a:off x="4250908" y="42529"/>
            <a:ext cx="1645021" cy="2998384"/>
            <a:chOff x="-720957" y="1509853"/>
            <a:chExt cx="4137694" cy="7541787"/>
          </a:xfrm>
          <a:solidFill>
            <a:srgbClr val="27AAE1">
              <a:alpha val="15000"/>
            </a:srgbClr>
          </a:solidFill>
        </p:grpSpPr>
        <p:sp>
          <p:nvSpPr>
            <p:cNvPr id="9" name="Isosceles Triangle 8"/>
            <p:cNvSpPr/>
            <p:nvPr userDrawn="1"/>
          </p:nvSpPr>
          <p:spPr>
            <a:xfrm rot="13820743">
              <a:off x="-2423004" y="3211900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Isosceles Triangle 8"/>
            <p:cNvSpPr/>
            <p:nvPr userDrawn="1"/>
          </p:nvSpPr>
          <p:spPr>
            <a:xfrm rot="13820743">
              <a:off x="-1582395" y="4300764"/>
              <a:ext cx="5267193" cy="299900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6624087" y="925030"/>
            <a:ext cx="4263656" cy="481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 rot="10800000">
            <a:off x="9548279" y="42528"/>
            <a:ext cx="1645021" cy="2998384"/>
            <a:chOff x="-720957" y="1509853"/>
            <a:chExt cx="4137694" cy="7541787"/>
          </a:xfrm>
          <a:solidFill>
            <a:srgbClr val="27AAE1">
              <a:alpha val="15000"/>
            </a:srgbClr>
          </a:solidFill>
        </p:grpSpPr>
        <p:sp>
          <p:nvSpPr>
            <p:cNvPr id="13" name="Isosceles Triangle 8"/>
            <p:cNvSpPr/>
            <p:nvPr userDrawn="1"/>
          </p:nvSpPr>
          <p:spPr>
            <a:xfrm rot="13820743">
              <a:off x="-2423004" y="3211900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Isosceles Triangle 8"/>
            <p:cNvSpPr/>
            <p:nvPr userDrawn="1"/>
          </p:nvSpPr>
          <p:spPr>
            <a:xfrm rot="13820743">
              <a:off x="-1582395" y="4300764"/>
              <a:ext cx="5267193" cy="299900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7" name="Picture Placeholder 16"/>
          <p:cNvSpPr>
            <a:spLocks noGrp="1"/>
          </p:cNvSpPr>
          <p:nvPr userDrawn="1">
            <p:ph type="pic" sz="quarter" idx="10"/>
          </p:nvPr>
        </p:nvSpPr>
        <p:spPr>
          <a:xfrm>
            <a:off x="3967887" y="1235163"/>
            <a:ext cx="1286576" cy="12865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6"/>
          <p:cNvSpPr>
            <a:spLocks noGrp="1"/>
          </p:cNvSpPr>
          <p:nvPr userDrawn="1">
            <p:ph type="pic" sz="quarter" idx="11"/>
          </p:nvPr>
        </p:nvSpPr>
        <p:spPr>
          <a:xfrm>
            <a:off x="9273369" y="1235163"/>
            <a:ext cx="1286576" cy="12865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 b="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700692" y="1541463"/>
            <a:ext cx="1828800" cy="914400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00692" y="3487738"/>
            <a:ext cx="3474720" cy="548640"/>
          </a:xfrm>
        </p:spPr>
        <p:txBody>
          <a:bodyPr>
            <a:noAutofit/>
          </a:bodyPr>
          <a:lstStyle>
            <a:lvl1pPr marL="0" indent="0">
              <a:buNone/>
              <a:defRPr sz="3200" b="0" baseline="0">
                <a:solidFill>
                  <a:srgbClr val="2E368F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700692" y="4241800"/>
            <a:ext cx="3474720" cy="968375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17229" y="1541463"/>
            <a:ext cx="1737360" cy="914400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7229" y="3487738"/>
            <a:ext cx="3474720" cy="54864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2E368F"/>
                </a:solidFill>
              </a:defRPr>
            </a:lvl1pPr>
            <a:lvl2pPr marL="457200" indent="0">
              <a:buNone/>
              <a:defRPr b="0">
                <a:solidFill>
                  <a:srgbClr val="272361"/>
                </a:solidFill>
              </a:defRPr>
            </a:lvl2pPr>
            <a:lvl3pPr marL="914400" indent="0">
              <a:buNone/>
              <a:defRPr b="0">
                <a:solidFill>
                  <a:srgbClr val="272361"/>
                </a:solidFill>
              </a:defRPr>
            </a:lvl3pPr>
            <a:lvl4pPr marL="1371600" indent="0">
              <a:buNone/>
              <a:defRPr b="0">
                <a:solidFill>
                  <a:srgbClr val="272361"/>
                </a:solidFill>
              </a:defRPr>
            </a:lvl4pPr>
            <a:lvl5pPr marL="1828800" indent="0">
              <a:buNone/>
              <a:defRPr b="0">
                <a:solidFill>
                  <a:srgbClr val="27236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17229" y="4241800"/>
            <a:ext cx="3475037" cy="96926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20"/>
          </p:nvPr>
        </p:nvSpPr>
        <p:spPr>
          <a:xfrm>
            <a:off x="9126668" y="62484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2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5">
    <p:bg>
      <p:bgPr>
        <a:gradFill>
          <a:gsLst>
            <a:gs pos="0">
              <a:srgbClr val="27AAE1"/>
            </a:gs>
            <a:gs pos="94000">
              <a:srgbClr val="2E368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43000" y="901784"/>
            <a:ext cx="4716463" cy="22256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08821" y="901783"/>
            <a:ext cx="4716463" cy="22256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45257" y="3127458"/>
            <a:ext cx="4728495" cy="2864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394532" y="3127458"/>
            <a:ext cx="4728495" cy="2864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66875" y="4237035"/>
            <a:ext cx="3657600" cy="13716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66875" y="3504849"/>
            <a:ext cx="3657600" cy="548640"/>
          </a:xfrm>
        </p:spPr>
        <p:txBody>
          <a:bodyPr>
            <a:noAutofit/>
          </a:bodyPr>
          <a:lstStyle>
            <a:lvl1pPr marL="0" indent="0">
              <a:buNone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927223" y="3504849"/>
            <a:ext cx="3657600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938252" y="4237035"/>
            <a:ext cx="3657600" cy="1371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124950" y="62484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81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5829352" y="1875774"/>
            <a:ext cx="5218424" cy="86518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30"/>
          </p:nvPr>
        </p:nvSpPr>
        <p:spPr>
          <a:xfrm>
            <a:off x="5829352" y="2759249"/>
            <a:ext cx="5218424" cy="242471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72305" y="3315038"/>
            <a:ext cx="2734241" cy="4983709"/>
            <a:chOff x="-700904" y="1509850"/>
            <a:chExt cx="4137694" cy="7541787"/>
          </a:xfrm>
        </p:grpSpPr>
        <p:sp>
          <p:nvSpPr>
            <p:cNvPr id="9" name="Isosceles Triangle 8"/>
            <p:cNvSpPr/>
            <p:nvPr userDrawn="1"/>
          </p:nvSpPr>
          <p:spPr>
            <a:xfrm rot="13820743">
              <a:off x="-2402951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 rot="10800000">
            <a:off x="9933723" y="-1451062"/>
            <a:ext cx="2734241" cy="4983709"/>
            <a:chOff x="-700904" y="1528057"/>
            <a:chExt cx="4137694" cy="7541787"/>
          </a:xfrm>
          <a:solidFill>
            <a:srgbClr val="27AAE1">
              <a:alpha val="15000"/>
            </a:srgbClr>
          </a:solidFill>
        </p:grpSpPr>
        <p:sp>
          <p:nvSpPr>
            <p:cNvPr id="13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069996" y="902369"/>
            <a:ext cx="4150895" cy="5053263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1569056" y="1485900"/>
            <a:ext cx="3152775" cy="3886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 cap="all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4"/>
          </p:nvPr>
        </p:nvSpPr>
        <p:spPr>
          <a:xfrm>
            <a:off x="9124950" y="6248400"/>
            <a:ext cx="2743200" cy="365125"/>
          </a:xfrm>
        </p:spPr>
        <p:txBody>
          <a:bodyPr/>
          <a:lstStyle/>
          <a:p>
            <a:r>
              <a:rPr lang="en-US" dirty="0"/>
              <a:t> #</a:t>
            </a:r>
            <a:r>
              <a:rPr lang="en-US" dirty="0" err="1"/>
              <a:t>NISTS2020</a:t>
            </a:r>
            <a:r>
              <a:rPr lang="en-US" dirty="0"/>
              <a:t>  |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58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693821" y="967748"/>
            <a:ext cx="4915695" cy="4915695"/>
          </a:xfrm>
          <a:prstGeom prst="ellipse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0810" y="2165683"/>
            <a:ext cx="4186990" cy="2562727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key Statement or question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187513" y="647708"/>
            <a:ext cx="521842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187513" y="2496560"/>
            <a:ext cx="521842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6187513" y="4349424"/>
            <a:ext cx="521842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>
          <a:xfrm>
            <a:off x="9115425" y="6299200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6187513" y="1341929"/>
            <a:ext cx="5212080" cy="914400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6187513" y="3178098"/>
            <a:ext cx="5212080" cy="914400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0"/>
          </p:nvPr>
        </p:nvSpPr>
        <p:spPr>
          <a:xfrm>
            <a:off x="6187513" y="5025600"/>
            <a:ext cx="5212080" cy="914400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38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2">
    <p:bg>
      <p:bgPr>
        <a:gradFill>
          <a:gsLst>
            <a:gs pos="0">
              <a:srgbClr val="27AAE1"/>
            </a:gs>
            <a:gs pos="94000">
              <a:srgbClr val="2E368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0484" y="2307265"/>
            <a:ext cx="2541182" cy="345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446721" y="2307265"/>
            <a:ext cx="2541182" cy="345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212958" y="2307265"/>
            <a:ext cx="2541182" cy="345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79194" y="2307265"/>
            <a:ext cx="2541182" cy="345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0484" y="620306"/>
            <a:ext cx="1083989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 rot="16200000">
            <a:off x="560848" y="1685247"/>
            <a:ext cx="1058819" cy="1929913"/>
            <a:chOff x="2350691" y="1748878"/>
            <a:chExt cx="1058819" cy="1929913"/>
          </a:xfrm>
          <a:solidFill>
            <a:srgbClr val="27AAE1">
              <a:alpha val="15000"/>
            </a:srgbClr>
          </a:solidFill>
        </p:grpSpPr>
        <p:sp>
          <p:nvSpPr>
            <p:cNvPr id="14" name="Isosceles Triangle 8"/>
            <p:cNvSpPr/>
            <p:nvPr userDrawn="1"/>
          </p:nvSpPr>
          <p:spPr>
            <a:xfrm rot="3020743">
              <a:off x="1915144" y="2184425"/>
              <a:ext cx="1929913" cy="1058819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Isosceles Triangle 8"/>
            <p:cNvSpPr/>
            <p:nvPr userDrawn="1"/>
          </p:nvSpPr>
          <p:spPr>
            <a:xfrm rot="3020743">
              <a:off x="2275095" y="2187973"/>
              <a:ext cx="1347854" cy="76743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6" name="Isosceles Triangle 8"/>
            <p:cNvSpPr/>
            <p:nvPr userDrawn="1"/>
          </p:nvSpPr>
          <p:spPr>
            <a:xfrm rot="3020743">
              <a:off x="2784662" y="2263049"/>
              <a:ext cx="650035" cy="360362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16200000">
            <a:off x="3323957" y="1685248"/>
            <a:ext cx="1058819" cy="1929913"/>
            <a:chOff x="2350691" y="1748878"/>
            <a:chExt cx="1058819" cy="1929913"/>
          </a:xfrm>
          <a:solidFill>
            <a:srgbClr val="27AAE1">
              <a:alpha val="15000"/>
            </a:srgbClr>
          </a:solidFill>
        </p:grpSpPr>
        <p:sp>
          <p:nvSpPr>
            <p:cNvPr id="19" name="Isosceles Triangle 8"/>
            <p:cNvSpPr/>
            <p:nvPr userDrawn="1"/>
          </p:nvSpPr>
          <p:spPr>
            <a:xfrm rot="3020743">
              <a:off x="1915144" y="2184425"/>
              <a:ext cx="1929913" cy="1058819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0" name="Isosceles Triangle 8"/>
            <p:cNvSpPr/>
            <p:nvPr userDrawn="1"/>
          </p:nvSpPr>
          <p:spPr>
            <a:xfrm rot="3020743">
              <a:off x="2275095" y="2187973"/>
              <a:ext cx="1347854" cy="76743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1" name="Isosceles Triangle 8"/>
            <p:cNvSpPr/>
            <p:nvPr userDrawn="1"/>
          </p:nvSpPr>
          <p:spPr>
            <a:xfrm rot="3020743">
              <a:off x="2784662" y="2263049"/>
              <a:ext cx="650035" cy="360362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16200000">
            <a:off x="6092301" y="1685248"/>
            <a:ext cx="1058819" cy="1929913"/>
            <a:chOff x="2350691" y="1748878"/>
            <a:chExt cx="1058819" cy="1929913"/>
          </a:xfrm>
          <a:solidFill>
            <a:srgbClr val="27AAE1">
              <a:alpha val="15000"/>
            </a:srgbClr>
          </a:solidFill>
        </p:grpSpPr>
        <p:sp>
          <p:nvSpPr>
            <p:cNvPr id="23" name="Isosceles Triangle 8"/>
            <p:cNvSpPr/>
            <p:nvPr userDrawn="1"/>
          </p:nvSpPr>
          <p:spPr>
            <a:xfrm rot="3020743">
              <a:off x="1915144" y="2184425"/>
              <a:ext cx="1929913" cy="1058819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4" name="Isosceles Triangle 8"/>
            <p:cNvSpPr/>
            <p:nvPr userDrawn="1"/>
          </p:nvSpPr>
          <p:spPr>
            <a:xfrm rot="3020743">
              <a:off x="2277476" y="2192735"/>
              <a:ext cx="1347854" cy="76743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5" name="Isosceles Triangle 8"/>
            <p:cNvSpPr/>
            <p:nvPr userDrawn="1"/>
          </p:nvSpPr>
          <p:spPr>
            <a:xfrm rot="3020743">
              <a:off x="2784662" y="2263049"/>
              <a:ext cx="650035" cy="360362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6200000">
            <a:off x="8858212" y="1685247"/>
            <a:ext cx="1058819" cy="1929913"/>
            <a:chOff x="2350691" y="1748878"/>
            <a:chExt cx="1058819" cy="1929913"/>
          </a:xfrm>
          <a:solidFill>
            <a:srgbClr val="27AAE1">
              <a:alpha val="15000"/>
            </a:srgbClr>
          </a:solidFill>
        </p:grpSpPr>
        <p:sp>
          <p:nvSpPr>
            <p:cNvPr id="27" name="Isosceles Triangle 8"/>
            <p:cNvSpPr/>
            <p:nvPr userDrawn="1"/>
          </p:nvSpPr>
          <p:spPr>
            <a:xfrm rot="3020743">
              <a:off x="1915144" y="2184425"/>
              <a:ext cx="1929913" cy="1058819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8" name="Isosceles Triangle 8"/>
            <p:cNvSpPr/>
            <p:nvPr userDrawn="1"/>
          </p:nvSpPr>
          <p:spPr>
            <a:xfrm rot="3020743">
              <a:off x="2277476" y="2187973"/>
              <a:ext cx="1347854" cy="76743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9" name="Isosceles Triangle 8"/>
            <p:cNvSpPr/>
            <p:nvPr userDrawn="1"/>
          </p:nvSpPr>
          <p:spPr>
            <a:xfrm rot="3020743">
              <a:off x="2784662" y="2263049"/>
              <a:ext cx="650035" cy="360362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0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904705" y="2660578"/>
            <a:ext cx="2082831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30"/>
          </p:nvPr>
        </p:nvSpPr>
        <p:spPr>
          <a:xfrm>
            <a:off x="904705" y="3430952"/>
            <a:ext cx="2082831" cy="1713907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3678003" y="2660578"/>
            <a:ext cx="2082831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32"/>
          </p:nvPr>
        </p:nvSpPr>
        <p:spPr>
          <a:xfrm>
            <a:off x="3678003" y="3430952"/>
            <a:ext cx="2082831" cy="1713907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6447310" y="2660578"/>
            <a:ext cx="2082831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34"/>
          </p:nvPr>
        </p:nvSpPr>
        <p:spPr>
          <a:xfrm>
            <a:off x="6447310" y="3430952"/>
            <a:ext cx="2082831" cy="1713907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9189453" y="2660578"/>
            <a:ext cx="2082831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36"/>
          </p:nvPr>
        </p:nvSpPr>
        <p:spPr>
          <a:xfrm>
            <a:off x="9189453" y="3430952"/>
            <a:ext cx="2082831" cy="1713907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9"/>
          </p:nvPr>
        </p:nvSpPr>
        <p:spPr>
          <a:xfrm>
            <a:off x="9124950" y="62484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1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3">
    <p:bg>
      <p:bgPr>
        <a:gradFill flip="none" rotWithShape="1">
          <a:gsLst>
            <a:gs pos="0">
              <a:srgbClr val="27AAE1"/>
            </a:gs>
            <a:gs pos="93000">
              <a:srgbClr val="2E368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709629" y="1488936"/>
            <a:ext cx="4140652" cy="7547178"/>
            <a:chOff x="-711530" y="1509850"/>
            <a:chExt cx="4137694" cy="7541787"/>
          </a:xfrm>
          <a:solidFill>
            <a:srgbClr val="00B5DA">
              <a:alpha val="15000"/>
            </a:srgbClr>
          </a:solidFill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13577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72971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0800000">
            <a:off x="8771860" y="-2195342"/>
            <a:ext cx="4140652" cy="7547178"/>
            <a:chOff x="-700904" y="1528057"/>
            <a:chExt cx="4137694" cy="7541787"/>
          </a:xfrm>
          <a:solidFill>
            <a:srgbClr val="2E368F">
              <a:alpha val="15000"/>
            </a:srgbClr>
          </a:solidFill>
        </p:grpSpPr>
        <p:sp>
          <p:nvSpPr>
            <p:cNvPr id="11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2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907658" y="750801"/>
            <a:ext cx="3200400" cy="25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495801" y="750801"/>
            <a:ext cx="3200400" cy="25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083943" y="750801"/>
            <a:ext cx="3200400" cy="25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907658" y="3546880"/>
            <a:ext cx="3200400" cy="25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495801" y="3546880"/>
            <a:ext cx="3200400" cy="25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083943" y="3546880"/>
            <a:ext cx="3200400" cy="25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9124950" y="624924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9"/>
          </p:nvPr>
        </p:nvSpPr>
        <p:spPr>
          <a:xfrm>
            <a:off x="1250558" y="1084557"/>
            <a:ext cx="2514600" cy="1892808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Content Placeholder 19"/>
          <p:cNvSpPr>
            <a:spLocks noGrp="1"/>
          </p:cNvSpPr>
          <p:nvPr>
            <p:ph sz="quarter" idx="20"/>
          </p:nvPr>
        </p:nvSpPr>
        <p:spPr>
          <a:xfrm>
            <a:off x="4838701" y="1084557"/>
            <a:ext cx="2514600" cy="1892808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19"/>
          <p:cNvSpPr>
            <a:spLocks noGrp="1"/>
          </p:cNvSpPr>
          <p:nvPr>
            <p:ph sz="quarter" idx="21"/>
          </p:nvPr>
        </p:nvSpPr>
        <p:spPr>
          <a:xfrm>
            <a:off x="8426843" y="1084557"/>
            <a:ext cx="2514600" cy="1892808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Content Placeholder 19"/>
          <p:cNvSpPr>
            <a:spLocks noGrp="1"/>
          </p:cNvSpPr>
          <p:nvPr>
            <p:ph sz="quarter" idx="22"/>
          </p:nvPr>
        </p:nvSpPr>
        <p:spPr>
          <a:xfrm>
            <a:off x="1250558" y="3880636"/>
            <a:ext cx="2514600" cy="1892808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Content Placeholder 19"/>
          <p:cNvSpPr>
            <a:spLocks noGrp="1"/>
          </p:cNvSpPr>
          <p:nvPr>
            <p:ph sz="quarter" idx="23"/>
          </p:nvPr>
        </p:nvSpPr>
        <p:spPr>
          <a:xfrm>
            <a:off x="4838701" y="3880636"/>
            <a:ext cx="2514600" cy="1892808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Content Placeholder 19"/>
          <p:cNvSpPr>
            <a:spLocks noGrp="1"/>
          </p:cNvSpPr>
          <p:nvPr>
            <p:ph sz="quarter" idx="24"/>
          </p:nvPr>
        </p:nvSpPr>
        <p:spPr>
          <a:xfrm>
            <a:off x="8426843" y="3880636"/>
            <a:ext cx="2514600" cy="1892808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146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329184" y="4421462"/>
            <a:ext cx="1887032" cy="3439499"/>
            <a:chOff x="-720957" y="1509853"/>
            <a:chExt cx="4137694" cy="7541787"/>
          </a:xfrm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23004" y="3211900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00B5DA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82395" y="4300764"/>
              <a:ext cx="5267193" cy="299900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4133089" y="0"/>
            <a:ext cx="8058912" cy="68580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33508" y="883610"/>
            <a:ext cx="4065340" cy="2847142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# or %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580378" y="3885895"/>
            <a:ext cx="1371600" cy="1828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4000">
                <a:srgbClr val="27AA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34178" y="4525963"/>
            <a:ext cx="4064000" cy="1161605"/>
          </a:xfrm>
        </p:spPr>
        <p:txBody>
          <a:bodyPr anchor="t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9124950" y="625273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593" y="883546"/>
            <a:ext cx="3323897" cy="182155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384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rot="5400000">
            <a:off x="-284056" y="-1404220"/>
            <a:ext cx="2391134" cy="4358328"/>
            <a:chOff x="-733888" y="1522783"/>
            <a:chExt cx="4137694" cy="7541787"/>
          </a:xfrm>
          <a:solidFill>
            <a:srgbClr val="27AAE1">
              <a:alpha val="15000"/>
            </a:srgbClr>
          </a:solidFill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35935" y="3224830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82395" y="4300764"/>
              <a:ext cx="5267193" cy="299900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10088669" y="3901205"/>
            <a:ext cx="2391134" cy="4358328"/>
            <a:chOff x="-733888" y="1522783"/>
            <a:chExt cx="4137694" cy="7541787"/>
          </a:xfrm>
          <a:solidFill>
            <a:srgbClr val="27AAE1">
              <a:alpha val="15000"/>
            </a:srgbClr>
          </a:solidFill>
        </p:grpSpPr>
        <p:sp>
          <p:nvSpPr>
            <p:cNvPr id="11" name="Isosceles Triangle 8"/>
            <p:cNvSpPr/>
            <p:nvPr userDrawn="1"/>
          </p:nvSpPr>
          <p:spPr>
            <a:xfrm rot="13820743">
              <a:off x="-2435935" y="3224830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2" name="Isosceles Triangle 8"/>
            <p:cNvSpPr/>
            <p:nvPr userDrawn="1"/>
          </p:nvSpPr>
          <p:spPr>
            <a:xfrm rot="13820743">
              <a:off x="-1582395" y="4300764"/>
              <a:ext cx="5267193" cy="299900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5" name="Chart Placeholder 14"/>
          <p:cNvSpPr>
            <a:spLocks noGrp="1"/>
          </p:cNvSpPr>
          <p:nvPr>
            <p:ph type="chart" sz="quarter" idx="10"/>
          </p:nvPr>
        </p:nvSpPr>
        <p:spPr>
          <a:xfrm>
            <a:off x="5685409" y="492136"/>
            <a:ext cx="6040437" cy="56423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b="0" baseline="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18756" y="3832721"/>
            <a:ext cx="1371600" cy="1828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4000">
                <a:srgbClr val="27AA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3" y="4350147"/>
            <a:ext cx="4516771" cy="647146"/>
          </a:xfrm>
        </p:spPr>
        <p:txBody>
          <a:bodyPr>
            <a:normAutofit/>
          </a:bodyPr>
          <a:lstStyle>
            <a:lvl1pPr marL="0" indent="0">
              <a:buNone/>
              <a:defRPr sz="3200" b="0" cap="all" baseline="0">
                <a:solidFill>
                  <a:srgbClr val="2E368F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sub-Heading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5135958"/>
            <a:ext cx="4517098" cy="998538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27236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754" y="2796905"/>
            <a:ext cx="4517140" cy="927562"/>
          </a:xfrm>
        </p:spPr>
        <p:txBody>
          <a:bodyPr>
            <a:normAutofit/>
          </a:bodyPr>
          <a:lstStyle>
            <a:lvl1pPr>
              <a:defRPr sz="4400"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9126556" y="6244350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43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1" cy="5263116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7302493" y="573899"/>
            <a:ext cx="4370388" cy="41153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74343" y="2847492"/>
            <a:ext cx="1371600" cy="1828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4000">
                <a:srgbClr val="27AA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74343" y="3409057"/>
            <a:ext cx="6217920" cy="1280160"/>
          </a:xfrm>
        </p:spPr>
        <p:txBody>
          <a:bodyPr>
            <a:normAutofit/>
          </a:bodyPr>
          <a:lstStyle>
            <a:lvl1pPr marL="0" indent="0">
              <a:buNone/>
              <a:defRPr sz="3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4343" y="5518150"/>
            <a:ext cx="8164513" cy="577850"/>
          </a:xfrm>
        </p:spPr>
        <p:txBody>
          <a:bodyPr>
            <a:normAutofit/>
          </a:bodyPr>
          <a:lstStyle>
            <a:lvl1pPr marL="0" indent="0">
              <a:buNone/>
              <a:defRPr sz="2800" b="0" baseline="0">
                <a:solidFill>
                  <a:srgbClr val="272361"/>
                </a:solidFill>
              </a:defRPr>
            </a:lvl1pPr>
          </a:lstStyle>
          <a:p>
            <a:pPr lvl="0"/>
            <a:r>
              <a:rPr lang="en-US" dirty="0"/>
              <a:t>Click to add a sentence.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19" y="1096344"/>
            <a:ext cx="6242199" cy="1188720"/>
          </a:xfrm>
        </p:spPr>
        <p:txBody>
          <a:bodyPr>
            <a:normAutofit/>
          </a:bodyPr>
          <a:lstStyle>
            <a:lvl1pPr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9124950" y="6251575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0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5556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719769" y="1496872"/>
            <a:ext cx="4140652" cy="7547178"/>
            <a:chOff x="-711530" y="1509850"/>
            <a:chExt cx="4137694" cy="7541787"/>
          </a:xfrm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13577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72971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0800000">
            <a:off x="8771860" y="-2195342"/>
            <a:ext cx="4140652" cy="7547178"/>
            <a:chOff x="-700904" y="1528057"/>
            <a:chExt cx="4137694" cy="7541787"/>
          </a:xfrm>
        </p:grpSpPr>
        <p:sp>
          <p:nvSpPr>
            <p:cNvPr id="11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2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1299329" y="985346"/>
            <a:ext cx="9593342" cy="4887308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6207" y="2004218"/>
            <a:ext cx="6858000" cy="2926080"/>
          </a:xfrm>
        </p:spPr>
        <p:txBody>
          <a:bodyPr>
            <a:normAutofit/>
          </a:bodyPr>
          <a:lstStyle>
            <a:lvl1pPr algn="ctr">
              <a:defRPr sz="6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text, such as a main point or quote.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24950" y="6249176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gradFill flip="none" rotWithShape="1">
          <a:gsLst>
            <a:gs pos="0">
              <a:srgbClr val="27AAE1"/>
            </a:gs>
            <a:gs pos="94000">
              <a:srgbClr val="2E368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719769" y="1496872"/>
            <a:ext cx="4140652" cy="7547178"/>
            <a:chOff x="-711530" y="1509850"/>
            <a:chExt cx="4137694" cy="7541787"/>
          </a:xfrm>
          <a:solidFill>
            <a:srgbClr val="00B5DA">
              <a:alpha val="15000"/>
            </a:srgbClr>
          </a:solidFill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13577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72971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0800000">
            <a:off x="8771860" y="-2195342"/>
            <a:ext cx="4140652" cy="7547178"/>
            <a:chOff x="-700904" y="1528057"/>
            <a:chExt cx="4137694" cy="7541787"/>
          </a:xfrm>
          <a:solidFill>
            <a:srgbClr val="2E368F">
              <a:alpha val="15000"/>
            </a:srgbClr>
          </a:solidFill>
        </p:grpSpPr>
        <p:sp>
          <p:nvSpPr>
            <p:cNvPr id="11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2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1299329" y="985346"/>
            <a:ext cx="9593342" cy="4887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1648916"/>
            <a:ext cx="8394700" cy="3621584"/>
          </a:xfrm>
        </p:spPr>
        <p:txBody>
          <a:bodyPr>
            <a:noAutofit/>
          </a:bodyPr>
          <a:lstStyle>
            <a:lvl1pPr algn="ctr">
              <a:defRPr sz="60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text, such as a main point or quote.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4950" y="62484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17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gradFill flip="none" rotWithShape="1">
          <a:gsLst>
            <a:gs pos="0">
              <a:srgbClr val="27AAE1"/>
            </a:gs>
            <a:gs pos="93000">
              <a:srgbClr val="2E368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2325" y="625054"/>
            <a:ext cx="8153400" cy="4397375"/>
          </a:xfrm>
        </p:spPr>
        <p:txBody>
          <a:bodyPr anchor="t">
            <a:noAutofit/>
          </a:bodyPr>
          <a:lstStyle>
            <a:lvl1pPr algn="r">
              <a:defRPr sz="6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text, such as a statement or long quote.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2381" y="1515421"/>
            <a:ext cx="4140652" cy="7547178"/>
            <a:chOff x="-700904" y="1528057"/>
            <a:chExt cx="4137694" cy="7541787"/>
          </a:xfrm>
          <a:solidFill>
            <a:srgbClr val="00B5DA">
              <a:alpha val="15000"/>
            </a:srgbClr>
          </a:solidFill>
        </p:grpSpPr>
        <p:sp>
          <p:nvSpPr>
            <p:cNvPr id="13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730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en-US" dirty="0"/>
              <a:t>Click the icon to add a full-slide picture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 rot="10800000">
            <a:off x="8867554" y="-2132947"/>
            <a:ext cx="4023694" cy="7333999"/>
            <a:chOff x="-700904" y="1528057"/>
            <a:chExt cx="4137694" cy="7541787"/>
          </a:xfrm>
        </p:grpSpPr>
        <p:sp>
          <p:nvSpPr>
            <p:cNvPr id="9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9124950" y="6250350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42128" y="1118938"/>
            <a:ext cx="1449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TIP:  </a:t>
            </a:r>
            <a:r>
              <a:rPr lang="en-US" dirty="0"/>
              <a:t>To give your photo</a:t>
            </a:r>
            <a:r>
              <a:rPr lang="en-US" baseline="0" dirty="0"/>
              <a:t> </a:t>
            </a:r>
            <a:r>
              <a:rPr lang="en-US" dirty="0"/>
              <a:t>a blue hue,</a:t>
            </a:r>
            <a:r>
              <a:rPr lang="en-US" baseline="0" dirty="0"/>
              <a:t> click </a:t>
            </a:r>
            <a:r>
              <a:rPr lang="en-US" dirty="0"/>
              <a:t>Format &gt; Color &gt; Blue accent 1 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22378" y="5136488"/>
            <a:ext cx="1371600" cy="1828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4000">
                <a:srgbClr val="27AA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78" y="5450882"/>
            <a:ext cx="8463106" cy="804722"/>
          </a:xfrm>
        </p:spPr>
        <p:txBody>
          <a:bodyPr>
            <a:normAutofit/>
          </a:bodyPr>
          <a:lstStyle>
            <a:lvl1pPr>
              <a:defRPr sz="2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542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3822700" cy="68580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9935056" y="-1452750"/>
            <a:ext cx="2735888" cy="4986711"/>
            <a:chOff x="-700904" y="1528057"/>
            <a:chExt cx="4137694" cy="7541787"/>
          </a:xfrm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3822700" y="-2179"/>
            <a:ext cx="38227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b="0" dirty="0"/>
              <a:t>Click the icon to add a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6146"/>
            <a:ext cx="3365500" cy="286067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140700" y="2938164"/>
            <a:ext cx="3454400" cy="986135"/>
          </a:xfrm>
        </p:spPr>
        <p:txBody>
          <a:bodyPr>
            <a:normAutofit/>
          </a:bodyPr>
          <a:lstStyle>
            <a:lvl1pPr marL="0" indent="0">
              <a:buNone/>
              <a:defRPr sz="3200" b="0" cap="all" baseline="0">
                <a:solidFill>
                  <a:srgbClr val="272361"/>
                </a:solidFill>
              </a:defRPr>
            </a:lvl1pPr>
          </a:lstStyle>
          <a:p>
            <a:pPr lvl="0"/>
            <a:r>
              <a:rPr lang="en-US" dirty="0"/>
              <a:t>Click to add a heading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0" y="4102100"/>
            <a:ext cx="3517900" cy="1778000"/>
          </a:xfrm>
        </p:spPr>
        <p:txBody>
          <a:bodyPr/>
          <a:lstStyle>
            <a:lvl1pPr marL="0" indent="0">
              <a:buNone/>
              <a:defRPr b="0" baseline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9124950" y="6248400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22744" y="606056"/>
            <a:ext cx="1222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TIP</a:t>
            </a:r>
            <a:r>
              <a:rPr lang="en-US" sz="1600" b="1" dirty="0"/>
              <a:t>: </a:t>
            </a:r>
            <a:r>
              <a:rPr lang="en-US" sz="1600" dirty="0"/>
              <a:t>Photo doesn’t appear </a:t>
            </a:r>
            <a:r>
              <a:rPr lang="en-US" sz="1600" baseline="0" dirty="0"/>
              <a:t>the way you want it? Right click it then choose Crop to re-position.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6171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and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087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en-US" dirty="0"/>
              <a:t>Click the icon to add a half-slide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2010568"/>
            <a:ext cx="4419600" cy="28368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49" y="762000"/>
            <a:ext cx="4572000" cy="1244599"/>
          </a:xfrm>
        </p:spPr>
        <p:txBody>
          <a:bodyPr>
            <a:normAutofit/>
          </a:bodyPr>
          <a:lstStyle>
            <a:lvl1pPr marL="0" indent="0">
              <a:buNone/>
              <a:defRPr sz="3200" b="0" cap="all" baseline="0">
                <a:solidFill>
                  <a:srgbClr val="2E368F"/>
                </a:solidFill>
              </a:defRPr>
            </a:lvl1pPr>
          </a:lstStyle>
          <a:p>
            <a:pPr lvl="0"/>
            <a:r>
              <a:rPr lang="en-US" dirty="0"/>
              <a:t>Click to add a heading.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953249" y="2184320"/>
            <a:ext cx="4572000" cy="3568779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9124950" y="6248400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642128" y="1118938"/>
            <a:ext cx="1449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TIP:  </a:t>
            </a:r>
            <a:r>
              <a:rPr lang="en-US" dirty="0"/>
              <a:t>To give your photo</a:t>
            </a:r>
            <a:r>
              <a:rPr lang="en-US" baseline="0" dirty="0"/>
              <a:t> </a:t>
            </a:r>
            <a:r>
              <a:rPr lang="en-US" dirty="0"/>
              <a:t>a blue hue,</a:t>
            </a:r>
            <a:r>
              <a:rPr lang="en-US" baseline="0" dirty="0"/>
              <a:t> click </a:t>
            </a:r>
            <a:r>
              <a:rPr lang="en-US" dirty="0"/>
              <a:t>Format &gt; Color &gt; Blue accent 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28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 rot="10800000">
            <a:off x="10404139" y="-1118200"/>
            <a:ext cx="2142699" cy="3905504"/>
            <a:chOff x="-700904" y="1533085"/>
            <a:chExt cx="4137694" cy="7541787"/>
          </a:xfrm>
        </p:grpSpPr>
        <p:sp>
          <p:nvSpPr>
            <p:cNvPr id="5" name="Isosceles Triangle 8"/>
            <p:cNvSpPr/>
            <p:nvPr userDrawn="1"/>
          </p:nvSpPr>
          <p:spPr>
            <a:xfrm rot="13820743">
              <a:off x="-2402951" y="3235132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E368F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6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E368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7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E368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-365321" y="1107027"/>
            <a:ext cx="2142699" cy="3905504"/>
            <a:chOff x="-700904" y="1528057"/>
            <a:chExt cx="4137694" cy="7541787"/>
          </a:xfrm>
        </p:grpSpPr>
        <p:sp>
          <p:nvSpPr>
            <p:cNvPr id="9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59" y="91154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419447" y="2898857"/>
            <a:ext cx="1966074" cy="1966074"/>
          </a:xfrm>
          <a:prstGeom prst="ellipse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5107722" y="2898857"/>
            <a:ext cx="1966074" cy="1966074"/>
          </a:xfrm>
          <a:prstGeom prst="ellipse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8648016" y="2898857"/>
            <a:ext cx="1966074" cy="1966074"/>
          </a:xfrm>
          <a:prstGeom prst="ellipse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610157" y="3104497"/>
            <a:ext cx="1577264" cy="15620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ctr">
              <a:buNone/>
              <a:defRPr sz="2000" b="0"/>
            </a:lvl1pPr>
          </a:lstStyle>
          <a:p>
            <a:r>
              <a:rPr lang="en-US" dirty="0"/>
              <a:t>Click icon to add an icon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5302126" y="3088753"/>
            <a:ext cx="1577264" cy="15620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ctr">
              <a:buNone/>
              <a:defRPr sz="2000" b="0"/>
            </a:lvl1pPr>
          </a:lstStyle>
          <a:p>
            <a:r>
              <a:rPr lang="en-US" dirty="0"/>
              <a:t>Click icon to add an icon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8842421" y="3091110"/>
            <a:ext cx="1577264" cy="15620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r>
              <a:rPr lang="en-US" dirty="0"/>
              <a:t>Click icon to add an icon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160539" y="5143153"/>
            <a:ext cx="2476500" cy="1105247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7236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2508" y="5143153"/>
            <a:ext cx="2476500" cy="1105247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7236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8392803" y="5143153"/>
            <a:ext cx="2476500" cy="1105247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7236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8"/>
          </p:nvPr>
        </p:nvSpPr>
        <p:spPr>
          <a:xfrm>
            <a:off x="9124950" y="6248400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1642128" y="1118938"/>
            <a:ext cx="1449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TIP:  </a:t>
            </a:r>
            <a:r>
              <a:rPr lang="en-US" dirty="0"/>
              <a:t>Be sure your icon is a .</a:t>
            </a:r>
            <a:r>
              <a:rPr lang="en-US" dirty="0" err="1"/>
              <a:t>png</a:t>
            </a:r>
            <a:r>
              <a:rPr lang="en-US" baseline="0" dirty="0"/>
              <a:t> file with a transparent background. Check </a:t>
            </a:r>
            <a:r>
              <a:rPr lang="en-US" baseline="0" dirty="0">
                <a:hlinkClick r:id="rId2"/>
              </a:rPr>
              <a:t>www.flaticon.com</a:t>
            </a:r>
            <a:r>
              <a:rPr lang="en-US" baseline="0" dirty="0"/>
              <a:t> for a ton of free graphics!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85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5648325" cy="68580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94000">
                <a:srgbClr val="2E368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-252200" y="-1255173"/>
            <a:ext cx="2142699" cy="3905504"/>
            <a:chOff x="-700904" y="1528057"/>
            <a:chExt cx="4137694" cy="7541787"/>
          </a:xfrm>
        </p:grpSpPr>
        <p:sp>
          <p:nvSpPr>
            <p:cNvPr id="12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 rot="16200000">
            <a:off x="10301500" y="4203578"/>
            <a:ext cx="2142699" cy="3905504"/>
            <a:chOff x="-700904" y="1528057"/>
            <a:chExt cx="4137694" cy="7541787"/>
          </a:xfrm>
        </p:grpSpPr>
        <p:sp>
          <p:nvSpPr>
            <p:cNvPr id="16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7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8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87" y="3628880"/>
            <a:ext cx="3327788" cy="2295526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899136" y="2602818"/>
            <a:ext cx="1498377" cy="1498377"/>
          </a:xfrm>
          <a:prstGeom prst="ellipse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899135" y="508520"/>
            <a:ext cx="1498377" cy="1498377"/>
          </a:xfrm>
          <a:prstGeom prst="ellipse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953769" y="4690445"/>
            <a:ext cx="1498377" cy="1498377"/>
          </a:xfrm>
          <a:prstGeom prst="ellipse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674410" y="508520"/>
            <a:ext cx="4622239" cy="4572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E368F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30"/>
          </p:nvPr>
        </p:nvSpPr>
        <p:spPr>
          <a:xfrm>
            <a:off x="6674410" y="1092205"/>
            <a:ext cx="4622239" cy="9144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674410" y="2602818"/>
            <a:ext cx="4622239" cy="4572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E368F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32"/>
          </p:nvPr>
        </p:nvSpPr>
        <p:spPr>
          <a:xfrm>
            <a:off x="6674410" y="3186795"/>
            <a:ext cx="4622239" cy="9144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6674410" y="4690445"/>
            <a:ext cx="4622239" cy="4572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E368F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34"/>
          </p:nvPr>
        </p:nvSpPr>
        <p:spPr>
          <a:xfrm>
            <a:off x="6674410" y="5279695"/>
            <a:ext cx="4622239" cy="9144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35" hasCustomPrompt="1"/>
          </p:nvPr>
        </p:nvSpPr>
        <p:spPr>
          <a:xfrm>
            <a:off x="5082708" y="676900"/>
            <a:ext cx="1131231" cy="113123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icon</a:t>
            </a:r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36" hasCustomPrompt="1"/>
          </p:nvPr>
        </p:nvSpPr>
        <p:spPr>
          <a:xfrm>
            <a:off x="5082708" y="2783056"/>
            <a:ext cx="1131231" cy="113123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icon</a:t>
            </a:r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37" hasCustomPrompt="1"/>
          </p:nvPr>
        </p:nvSpPr>
        <p:spPr>
          <a:xfrm>
            <a:off x="5137341" y="4874017"/>
            <a:ext cx="1131231" cy="113123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icon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0"/>
          </p:nvPr>
        </p:nvSpPr>
        <p:spPr>
          <a:xfrm>
            <a:off x="9124950" y="6259742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-1642128" y="1118938"/>
            <a:ext cx="1449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TIP:  </a:t>
            </a:r>
            <a:r>
              <a:rPr lang="en-US" dirty="0"/>
              <a:t>Be sure your icon is a .</a:t>
            </a:r>
            <a:r>
              <a:rPr lang="en-US" dirty="0" err="1"/>
              <a:t>png</a:t>
            </a:r>
            <a:r>
              <a:rPr lang="en-US" baseline="0" dirty="0"/>
              <a:t> file with a transparent background. Check </a:t>
            </a:r>
            <a:r>
              <a:rPr lang="en-US" baseline="0" dirty="0">
                <a:hlinkClick r:id="rId2"/>
              </a:rPr>
              <a:t>www.flaticon.com</a:t>
            </a:r>
            <a:r>
              <a:rPr lang="en-US" baseline="0" dirty="0"/>
              <a:t> for a ton of free graphics!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53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gradFill flip="none" rotWithShape="1">
          <a:gsLst>
            <a:gs pos="0">
              <a:srgbClr val="27AAE1"/>
            </a:gs>
            <a:gs pos="94000">
              <a:srgbClr val="2E368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719769" y="1496872"/>
            <a:ext cx="4140652" cy="7547178"/>
            <a:chOff x="-711530" y="1509850"/>
            <a:chExt cx="4137694" cy="7541787"/>
          </a:xfrm>
          <a:solidFill>
            <a:srgbClr val="00B5DA">
              <a:alpha val="15000"/>
            </a:srgbClr>
          </a:solidFill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13577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72971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0800000">
            <a:off x="8771860" y="-2195342"/>
            <a:ext cx="4140652" cy="7547178"/>
            <a:chOff x="-700904" y="1528057"/>
            <a:chExt cx="4137694" cy="7541787"/>
          </a:xfrm>
          <a:solidFill>
            <a:srgbClr val="2E368F">
              <a:alpha val="15000"/>
            </a:srgbClr>
          </a:solidFill>
        </p:grpSpPr>
        <p:sp>
          <p:nvSpPr>
            <p:cNvPr id="11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2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4950" y="62484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0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gradFill flip="none" rotWithShape="1">
          <a:gsLst>
            <a:gs pos="0">
              <a:srgbClr val="27AAE1"/>
            </a:gs>
            <a:gs pos="93000">
              <a:srgbClr val="2E368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2381" y="1515421"/>
            <a:ext cx="4140652" cy="7547178"/>
            <a:chOff x="-700904" y="1528057"/>
            <a:chExt cx="4137694" cy="7541787"/>
          </a:xfrm>
          <a:solidFill>
            <a:srgbClr val="00B5DA">
              <a:alpha val="15000"/>
            </a:srgbClr>
          </a:solidFill>
        </p:grpSpPr>
        <p:sp>
          <p:nvSpPr>
            <p:cNvPr id="13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00B5D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11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7922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bg>
      <p:bgPr>
        <a:gradFill flip="none" rotWithShape="1">
          <a:gsLst>
            <a:gs pos="0">
              <a:srgbClr val="27AAE1"/>
            </a:gs>
            <a:gs pos="93000">
              <a:srgbClr val="2E368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23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719769" y="1496872"/>
            <a:ext cx="4140652" cy="7547178"/>
            <a:chOff x="-711530" y="1509850"/>
            <a:chExt cx="4137694" cy="7541787"/>
          </a:xfrm>
        </p:grpSpPr>
        <p:sp>
          <p:nvSpPr>
            <p:cNvPr id="7" name="Isosceles Triangle 8"/>
            <p:cNvSpPr/>
            <p:nvPr userDrawn="1"/>
          </p:nvSpPr>
          <p:spPr>
            <a:xfrm rot="13820743">
              <a:off x="-2413577" y="3211897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Isosceles Triangle 8"/>
            <p:cNvSpPr/>
            <p:nvPr userDrawn="1"/>
          </p:nvSpPr>
          <p:spPr>
            <a:xfrm rot="13820743">
              <a:off x="-1572971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0800000">
            <a:off x="8771860" y="-2195342"/>
            <a:ext cx="4140652" cy="7547178"/>
            <a:chOff x="-700904" y="1528057"/>
            <a:chExt cx="4137694" cy="7541787"/>
          </a:xfrm>
        </p:grpSpPr>
        <p:sp>
          <p:nvSpPr>
            <p:cNvPr id="11" name="Isosceles Triangle 8"/>
            <p:cNvSpPr/>
            <p:nvPr userDrawn="1"/>
          </p:nvSpPr>
          <p:spPr>
            <a:xfrm rot="13820743">
              <a:off x="-2402951" y="3230104"/>
              <a:ext cx="7541787" cy="4137694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233" h="6371435">
                  <a:moveTo>
                    <a:pt x="0" y="6371435"/>
                  </a:moveTo>
                  <a:lnTo>
                    <a:pt x="5252859" y="0"/>
                  </a:lnTo>
                  <a:lnTo>
                    <a:pt x="11613233" y="5300177"/>
                  </a:lnTo>
                  <a:lnTo>
                    <a:pt x="0" y="6371435"/>
                  </a:lnTo>
                  <a:close/>
                </a:path>
              </a:pathLst>
            </a:custGeom>
            <a:solidFill>
              <a:srgbClr val="27AAE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2" name="Isosceles Triangle 8"/>
            <p:cNvSpPr/>
            <p:nvPr userDrawn="1"/>
          </p:nvSpPr>
          <p:spPr>
            <a:xfrm rot="13820743">
              <a:off x="-1562346" y="4320813"/>
              <a:ext cx="5267193" cy="2999007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8294421"/>
                <a:gd name="connsiteY0" fmla="*/ 6371435 h 6371435"/>
                <a:gd name="connsiteX1" fmla="*/ 5252859 w 8294421"/>
                <a:gd name="connsiteY1" fmla="*/ 0 h 6371435"/>
                <a:gd name="connsiteX2" fmla="*/ 8294421 w 8294421"/>
                <a:gd name="connsiteY2" fmla="*/ 2617314 h 6371435"/>
                <a:gd name="connsiteX3" fmla="*/ 0 w 8294421"/>
                <a:gd name="connsiteY3" fmla="*/ 6371435 h 6371435"/>
                <a:gd name="connsiteX0" fmla="*/ 0 w 6594666"/>
                <a:gd name="connsiteY0" fmla="*/ 4563920 h 4563920"/>
                <a:gd name="connsiteX1" fmla="*/ 3553104 w 6594666"/>
                <a:gd name="connsiteY1" fmla="*/ 0 h 4563920"/>
                <a:gd name="connsiteX2" fmla="*/ 6594666 w 6594666"/>
                <a:gd name="connsiteY2" fmla="*/ 2617314 h 4563920"/>
                <a:gd name="connsiteX3" fmla="*/ 0 w 6594666"/>
                <a:gd name="connsiteY3" fmla="*/ 4563920 h 4563920"/>
                <a:gd name="connsiteX0" fmla="*/ 0 w 7791259"/>
                <a:gd name="connsiteY0" fmla="*/ 4563920 h 4563920"/>
                <a:gd name="connsiteX1" fmla="*/ 3553104 w 7791259"/>
                <a:gd name="connsiteY1" fmla="*/ 0 h 4563920"/>
                <a:gd name="connsiteX2" fmla="*/ 7791259 w 7791259"/>
                <a:gd name="connsiteY2" fmla="*/ 3561872 h 4563920"/>
                <a:gd name="connsiteX3" fmla="*/ 0 w 7791259"/>
                <a:gd name="connsiteY3" fmla="*/ 4563920 h 4563920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42390"/>
                <a:gd name="connsiteY0" fmla="*/ 4627718 h 4627718"/>
                <a:gd name="connsiteX1" fmla="*/ 3804235 w 8042390"/>
                <a:gd name="connsiteY1" fmla="*/ 0 h 4627718"/>
                <a:gd name="connsiteX2" fmla="*/ 8042390 w 8042390"/>
                <a:gd name="connsiteY2" fmla="*/ 3561872 h 4627718"/>
                <a:gd name="connsiteX3" fmla="*/ 0 w 8042390"/>
                <a:gd name="connsiteY3" fmla="*/ 4627718 h 4627718"/>
                <a:gd name="connsiteX0" fmla="*/ 0 w 8057043"/>
                <a:gd name="connsiteY0" fmla="*/ 4615545 h 4615545"/>
                <a:gd name="connsiteX1" fmla="*/ 3818888 w 8057043"/>
                <a:gd name="connsiteY1" fmla="*/ 0 h 4615545"/>
                <a:gd name="connsiteX2" fmla="*/ 8057043 w 8057043"/>
                <a:gd name="connsiteY2" fmla="*/ 3561872 h 4615545"/>
                <a:gd name="connsiteX3" fmla="*/ 0 w 8057043"/>
                <a:gd name="connsiteY3" fmla="*/ 4615545 h 4615545"/>
                <a:gd name="connsiteX0" fmla="*/ 0 w 8054563"/>
                <a:gd name="connsiteY0" fmla="*/ 4615545 h 4615545"/>
                <a:gd name="connsiteX1" fmla="*/ 3818888 w 8054563"/>
                <a:gd name="connsiteY1" fmla="*/ 0 h 4615545"/>
                <a:gd name="connsiteX2" fmla="*/ 8054563 w 8054563"/>
                <a:gd name="connsiteY2" fmla="*/ 3535045 h 4615545"/>
                <a:gd name="connsiteX3" fmla="*/ 0 w 8054563"/>
                <a:gd name="connsiteY3" fmla="*/ 4615545 h 4615545"/>
                <a:gd name="connsiteX0" fmla="*/ 0 w 8108216"/>
                <a:gd name="connsiteY0" fmla="*/ 4615545 h 4615545"/>
                <a:gd name="connsiteX1" fmla="*/ 3818888 w 8108216"/>
                <a:gd name="connsiteY1" fmla="*/ 0 h 4615545"/>
                <a:gd name="connsiteX2" fmla="*/ 8108216 w 8108216"/>
                <a:gd name="connsiteY2" fmla="*/ 3530085 h 4615545"/>
                <a:gd name="connsiteX3" fmla="*/ 0 w 8108216"/>
                <a:gd name="connsiteY3" fmla="*/ 4615545 h 4615545"/>
                <a:gd name="connsiteX0" fmla="*/ 0 w 8059523"/>
                <a:gd name="connsiteY0" fmla="*/ 4615545 h 4615545"/>
                <a:gd name="connsiteX1" fmla="*/ 3818888 w 8059523"/>
                <a:gd name="connsiteY1" fmla="*/ 0 h 4615545"/>
                <a:gd name="connsiteX2" fmla="*/ 8059523 w 8059523"/>
                <a:gd name="connsiteY2" fmla="*/ 3588697 h 4615545"/>
                <a:gd name="connsiteX3" fmla="*/ 0 w 8059523"/>
                <a:gd name="connsiteY3" fmla="*/ 4615545 h 4615545"/>
                <a:gd name="connsiteX0" fmla="*/ 0 w 8083870"/>
                <a:gd name="connsiteY0" fmla="*/ 4615545 h 4615545"/>
                <a:gd name="connsiteX1" fmla="*/ 3818888 w 8083870"/>
                <a:gd name="connsiteY1" fmla="*/ 0 h 4615545"/>
                <a:gd name="connsiteX2" fmla="*/ 8083870 w 8083870"/>
                <a:gd name="connsiteY2" fmla="*/ 3559391 h 4615545"/>
                <a:gd name="connsiteX3" fmla="*/ 0 w 8083870"/>
                <a:gd name="connsiteY3" fmla="*/ 4615545 h 4615545"/>
                <a:gd name="connsiteX0" fmla="*/ 0 w 8113176"/>
                <a:gd name="connsiteY0" fmla="*/ 4591199 h 4591199"/>
                <a:gd name="connsiteX1" fmla="*/ 3848194 w 8113176"/>
                <a:gd name="connsiteY1" fmla="*/ 0 h 4591199"/>
                <a:gd name="connsiteX2" fmla="*/ 8113176 w 8113176"/>
                <a:gd name="connsiteY2" fmla="*/ 3559391 h 4591199"/>
                <a:gd name="connsiteX3" fmla="*/ 0 w 8113176"/>
                <a:gd name="connsiteY3" fmla="*/ 4591199 h 4591199"/>
                <a:gd name="connsiteX0" fmla="*/ 0 w 8110696"/>
                <a:gd name="connsiteY0" fmla="*/ 4618026 h 4618026"/>
                <a:gd name="connsiteX1" fmla="*/ 3845714 w 8110696"/>
                <a:gd name="connsiteY1" fmla="*/ 0 h 4618026"/>
                <a:gd name="connsiteX2" fmla="*/ 8110696 w 8110696"/>
                <a:gd name="connsiteY2" fmla="*/ 3559391 h 4618026"/>
                <a:gd name="connsiteX3" fmla="*/ 0 w 8110696"/>
                <a:gd name="connsiteY3" fmla="*/ 4618026 h 4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0696" h="4618026">
                  <a:moveTo>
                    <a:pt x="0" y="4618026"/>
                  </a:moveTo>
                  <a:lnTo>
                    <a:pt x="3845714" y="0"/>
                  </a:lnTo>
                  <a:lnTo>
                    <a:pt x="8110696" y="3559391"/>
                  </a:lnTo>
                  <a:lnTo>
                    <a:pt x="0" y="4618026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Isosceles Triangle 8"/>
            <p:cNvSpPr/>
            <p:nvPr userDrawn="1"/>
          </p:nvSpPr>
          <p:spPr>
            <a:xfrm rot="13820743">
              <a:off x="-806949" y="5638801"/>
              <a:ext cx="2540230" cy="1408238"/>
            </a:xfrm>
            <a:custGeom>
              <a:avLst/>
              <a:gdLst>
                <a:gd name="connsiteX0" fmla="*/ 0 w 6802374"/>
                <a:gd name="connsiteY0" fmla="*/ 4343400 h 4343400"/>
                <a:gd name="connsiteX1" fmla="*/ 3401187 w 6802374"/>
                <a:gd name="connsiteY1" fmla="*/ 0 h 4343400"/>
                <a:gd name="connsiteX2" fmla="*/ 6802374 w 6802374"/>
                <a:gd name="connsiteY2" fmla="*/ 4343400 h 4343400"/>
                <a:gd name="connsiteX3" fmla="*/ 0 w 6802374"/>
                <a:gd name="connsiteY3" fmla="*/ 4343400 h 4343400"/>
                <a:gd name="connsiteX0" fmla="*/ 0 w 6802374"/>
                <a:gd name="connsiteY0" fmla="*/ 4440027 h 4440027"/>
                <a:gd name="connsiteX1" fmla="*/ 3460606 w 6802374"/>
                <a:gd name="connsiteY1" fmla="*/ 0 h 4440027"/>
                <a:gd name="connsiteX2" fmla="*/ 6802374 w 6802374"/>
                <a:gd name="connsiteY2" fmla="*/ 4440027 h 4440027"/>
                <a:gd name="connsiteX3" fmla="*/ 0 w 6802374"/>
                <a:gd name="connsiteY3" fmla="*/ 4440027 h 4440027"/>
                <a:gd name="connsiteX0" fmla="*/ 0 w 9820980"/>
                <a:gd name="connsiteY0" fmla="*/ 4440027 h 5300177"/>
                <a:gd name="connsiteX1" fmla="*/ 3460606 w 9820980"/>
                <a:gd name="connsiteY1" fmla="*/ 0 h 5300177"/>
                <a:gd name="connsiteX2" fmla="*/ 9820980 w 9820980"/>
                <a:gd name="connsiteY2" fmla="*/ 5300177 h 5300177"/>
                <a:gd name="connsiteX3" fmla="*/ 0 w 9820980"/>
                <a:gd name="connsiteY3" fmla="*/ 4440027 h 5300177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11613233"/>
                <a:gd name="connsiteY0" fmla="*/ 6371435 h 6371435"/>
                <a:gd name="connsiteX1" fmla="*/ 5252859 w 11613233"/>
                <a:gd name="connsiteY1" fmla="*/ 0 h 6371435"/>
                <a:gd name="connsiteX2" fmla="*/ 11613233 w 11613233"/>
                <a:gd name="connsiteY2" fmla="*/ 5300177 h 6371435"/>
                <a:gd name="connsiteX3" fmla="*/ 0 w 11613233"/>
                <a:gd name="connsiteY3" fmla="*/ 6371435 h 6371435"/>
                <a:gd name="connsiteX0" fmla="*/ 0 w 7366317"/>
                <a:gd name="connsiteY0" fmla="*/ 6371435 h 6371435"/>
                <a:gd name="connsiteX1" fmla="*/ 5252859 w 7366317"/>
                <a:gd name="connsiteY1" fmla="*/ 0 h 6371435"/>
                <a:gd name="connsiteX2" fmla="*/ 7366317 w 7366317"/>
                <a:gd name="connsiteY2" fmla="*/ 1796744 h 6371435"/>
                <a:gd name="connsiteX3" fmla="*/ 0 w 7366317"/>
                <a:gd name="connsiteY3" fmla="*/ 6371435 h 6371435"/>
                <a:gd name="connsiteX0" fmla="*/ 0 w 3870098"/>
                <a:gd name="connsiteY0" fmla="*/ 2192825 h 2192825"/>
                <a:gd name="connsiteX1" fmla="*/ 1756640 w 3870098"/>
                <a:gd name="connsiteY1" fmla="*/ 0 h 2192825"/>
                <a:gd name="connsiteX2" fmla="*/ 3870098 w 3870098"/>
                <a:gd name="connsiteY2" fmla="*/ 1796744 h 2192825"/>
                <a:gd name="connsiteX3" fmla="*/ 0 w 3870098"/>
                <a:gd name="connsiteY3" fmla="*/ 2192825 h 2192825"/>
                <a:gd name="connsiteX0" fmla="*/ 0 w 3870099"/>
                <a:gd name="connsiteY0" fmla="*/ 2192825 h 2192825"/>
                <a:gd name="connsiteX1" fmla="*/ 1756641 w 3870099"/>
                <a:gd name="connsiteY1" fmla="*/ 0 h 2192825"/>
                <a:gd name="connsiteX2" fmla="*/ 3870099 w 3870099"/>
                <a:gd name="connsiteY2" fmla="*/ 1796744 h 2192825"/>
                <a:gd name="connsiteX3" fmla="*/ 0 w 3870099"/>
                <a:gd name="connsiteY3" fmla="*/ 2192825 h 2192825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899405"/>
                <a:gd name="connsiteY0" fmla="*/ 2168478 h 2168478"/>
                <a:gd name="connsiteX1" fmla="*/ 1785947 w 3899405"/>
                <a:gd name="connsiteY1" fmla="*/ 0 h 2168478"/>
                <a:gd name="connsiteX2" fmla="*/ 3899405 w 3899405"/>
                <a:gd name="connsiteY2" fmla="*/ 1796744 h 2168478"/>
                <a:gd name="connsiteX3" fmla="*/ 0 w 3899405"/>
                <a:gd name="connsiteY3" fmla="*/ 2168478 h 2168478"/>
                <a:gd name="connsiteX0" fmla="*/ 0 w 3914058"/>
                <a:gd name="connsiteY0" fmla="*/ 2168478 h 2168478"/>
                <a:gd name="connsiteX1" fmla="*/ 1785947 w 3914058"/>
                <a:gd name="connsiteY1" fmla="*/ 0 h 2168478"/>
                <a:gd name="connsiteX2" fmla="*/ 3914058 w 3914058"/>
                <a:gd name="connsiteY2" fmla="*/ 1808918 h 2168478"/>
                <a:gd name="connsiteX3" fmla="*/ 0 w 3914058"/>
                <a:gd name="connsiteY3" fmla="*/ 2168478 h 2168478"/>
                <a:gd name="connsiteX0" fmla="*/ 0 w 3911578"/>
                <a:gd name="connsiteY0" fmla="*/ 2168478 h 2168478"/>
                <a:gd name="connsiteX1" fmla="*/ 1785947 w 3911578"/>
                <a:gd name="connsiteY1" fmla="*/ 0 h 2168478"/>
                <a:gd name="connsiteX2" fmla="*/ 3911578 w 3911578"/>
                <a:gd name="connsiteY2" fmla="*/ 1782092 h 2168478"/>
                <a:gd name="connsiteX3" fmla="*/ 0 w 3911578"/>
                <a:gd name="connsiteY3" fmla="*/ 2168478 h 21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578" h="2168478">
                  <a:moveTo>
                    <a:pt x="0" y="2168478"/>
                  </a:moveTo>
                  <a:lnTo>
                    <a:pt x="1785947" y="0"/>
                  </a:lnTo>
                  <a:lnTo>
                    <a:pt x="3911578" y="1782092"/>
                  </a:lnTo>
                  <a:lnTo>
                    <a:pt x="0" y="2168478"/>
                  </a:lnTo>
                  <a:close/>
                </a:path>
              </a:pathLst>
            </a:custGeom>
            <a:solidFill>
              <a:srgbClr val="27AAE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24950" y="6249176"/>
            <a:ext cx="2743200" cy="365125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34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0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s 2">
    <p:bg>
      <p:bgPr>
        <a:gradFill>
          <a:gsLst>
            <a:gs pos="0">
              <a:srgbClr val="27AAE1"/>
            </a:gs>
            <a:gs pos="94000">
              <a:srgbClr val="2E368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699" y="397038"/>
            <a:ext cx="11145397" cy="1325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>
          <a:xfrm>
            <a:off x="9124950" y="62680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#</a:t>
            </a:r>
            <a:r>
              <a:rPr lang="en-US" dirty="0" err="1"/>
              <a:t>NISTS2020</a:t>
            </a:r>
            <a:r>
              <a:rPr lang="en-US" dirty="0"/>
              <a:t>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494900" y="1908683"/>
            <a:ext cx="3393195" cy="414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64072" y="4702473"/>
            <a:ext cx="2854851" cy="5486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64072" y="5250562"/>
            <a:ext cx="2854851" cy="39450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720678" y="2134809"/>
            <a:ext cx="2941638" cy="2378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371001" y="1908683"/>
            <a:ext cx="3393195" cy="414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640173" y="4702473"/>
            <a:ext cx="2854851" cy="5486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cap="all" baseline="0">
                <a:solidFill>
                  <a:srgbClr val="272361"/>
                </a:solidFill>
                <a:latin typeface="Oswald" panose="02000503000000000000" pitchFamily="2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40173" y="5250562"/>
            <a:ext cx="2854851" cy="39450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596779" y="2134809"/>
            <a:ext cx="2941638" cy="2378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b="0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018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1146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9166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055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22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#NISTS2020  |  </a:t>
            </a:r>
            <a:fld id="{21FFE3FD-5BBB-4444-8380-6FC08B58B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8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662" r:id="rId14"/>
    <p:sldLayoutId id="2147483674" r:id="rId15"/>
    <p:sldLayoutId id="2147483675" r:id="rId16"/>
    <p:sldLayoutId id="2147483663" r:id="rId17"/>
    <p:sldLayoutId id="2147483665" r:id="rId18"/>
    <p:sldLayoutId id="2147483660" r:id="rId19"/>
    <p:sldLayoutId id="2147483693" r:id="rId20"/>
    <p:sldLayoutId id="2147483681" r:id="rId21"/>
    <p:sldLayoutId id="2147483677" r:id="rId22"/>
    <p:sldLayoutId id="2147483673" r:id="rId23"/>
    <p:sldLayoutId id="2147483676" r:id="rId24"/>
    <p:sldLayoutId id="2147483685" r:id="rId25"/>
    <p:sldLayoutId id="2147483688" r:id="rId26"/>
    <p:sldLayoutId id="2147483678" r:id="rId27"/>
    <p:sldLayoutId id="2147483679" r:id="rId28"/>
    <p:sldLayoutId id="2147483680" r:id="rId29"/>
    <p:sldLayoutId id="2147483682" r:id="rId30"/>
    <p:sldLayoutId id="2147483687" r:id="rId31"/>
    <p:sldLayoutId id="2147483694" r:id="rId32"/>
    <p:sldLayoutId id="2147483683" r:id="rId33"/>
    <p:sldLayoutId id="2147483686" r:id="rId34"/>
    <p:sldLayoutId id="2147483689" r:id="rId35"/>
    <p:sldLayoutId id="2147483690" r:id="rId36"/>
    <p:sldLayoutId id="2147483691" r:id="rId37"/>
    <p:sldLayoutId id="2147483696" r:id="rId38"/>
    <p:sldLayoutId id="2147483697" r:id="rId39"/>
    <p:sldLayoutId id="2147483698" r:id="rId40"/>
    <p:sldLayoutId id="2147483695" r:id="rId41"/>
    <p:sldLayoutId id="2147483699" r:id="rId42"/>
    <p:sldLayoutId id="2147483742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551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479" y="1927083"/>
            <a:ext cx="5202315" cy="600189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5600" dirty="0"/>
          </a:p>
          <a:p>
            <a:endParaRPr lang="en-US" sz="5600" dirty="0"/>
          </a:p>
          <a:p>
            <a:endParaRPr lang="en-US" sz="5600" dirty="0"/>
          </a:p>
          <a:p>
            <a:endParaRPr lang="en-US" sz="5600" dirty="0"/>
          </a:p>
          <a:p>
            <a:r>
              <a:rPr lang="en-US" sz="24000" dirty="0">
                <a:latin typeface="Footlight MT Light" panose="0204060206030A020304" pitchFamily="18" charset="0"/>
              </a:rPr>
              <a:t>                                               </a:t>
            </a: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r>
              <a:rPr lang="en-US" sz="24000" dirty="0">
                <a:latin typeface="Footlight MT Light" panose="0204060206030A020304" pitchFamily="18" charset="0"/>
              </a:rPr>
              <a:t>   </a:t>
            </a: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r>
              <a:rPr lang="en-US" sz="24000" dirty="0">
                <a:latin typeface="Footlight MT Light" panose="0204060206030A020304" pitchFamily="18" charset="0"/>
              </a:rPr>
              <a:t>        </a:t>
            </a: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endParaRPr lang="en-US" sz="24000" dirty="0">
              <a:latin typeface="Footlight MT Light" panose="0204060206030A020304" pitchFamily="18" charset="0"/>
            </a:endParaRPr>
          </a:p>
          <a:p>
            <a:r>
              <a:rPr lang="en-US" sz="24000" dirty="0">
                <a:latin typeface="Footlight MT Light" panose="0204060206030A020304" pitchFamily="18" charset="0"/>
              </a:rPr>
              <a:t>TOP</a:t>
            </a:r>
          </a:p>
          <a:p>
            <a:r>
              <a:rPr lang="en-US" sz="24000" dirty="0">
                <a:latin typeface="Footlight MT Light" panose="0204060206030A020304" pitchFamily="18" charset="0"/>
              </a:rPr>
              <a:t>TRANSFER</a:t>
            </a:r>
          </a:p>
          <a:p>
            <a:r>
              <a:rPr lang="en-US" sz="24000" dirty="0">
                <a:latin typeface="Footlight MT Light" panose="0204060206030A020304" pitchFamily="18" charset="0"/>
              </a:rPr>
              <a:t>UNIVERSITIES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794" y="1951405"/>
            <a:ext cx="5257006" cy="75934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</a:t>
            </a:r>
          </a:p>
          <a:p>
            <a:endParaRPr lang="en-US" i="1" dirty="0">
              <a:latin typeface="Footlight MT Light" panose="0204060206030A020304" pitchFamily="18" charset="0"/>
            </a:endParaRPr>
          </a:p>
          <a:p>
            <a:endParaRPr lang="en-US" i="1" dirty="0"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>
                <a:latin typeface="Footlight MT Light" panose="0204060206030A020304" pitchFamily="18" charset="0"/>
              </a:rPr>
              <a:t>Articulated Academic Pathways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>
                <a:latin typeface="Footlight MT Light" panose="0204060206030A020304" pitchFamily="18" charset="0"/>
              </a:rPr>
              <a:t>Transfer Scholarships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>
                <a:latin typeface="Footlight MT Light" panose="0204060206030A020304" pitchFamily="18" charset="0"/>
              </a:rPr>
              <a:t>Weekly Visits from Transfer Representatives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>
                <a:latin typeface="Footlight MT Light" panose="0204060206030A020304" pitchFamily="18" charset="0"/>
              </a:rPr>
              <a:t>Transfer Application Fee Waived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>
                <a:latin typeface="Footlight MT Light" panose="0204060206030A020304" pitchFamily="18" charset="0"/>
              </a:rPr>
              <a:t>3 + 1 Program Options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i="1" dirty="0"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i="1" dirty="0">
              <a:latin typeface="Footlight MT Light" panose="0204060206030A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i="1" dirty="0">
              <a:latin typeface="Footlight MT Light" panose="0204060206030A020304" pitchFamily="18" charset="0"/>
            </a:endParaRP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9016" y="6449687"/>
            <a:ext cx="27432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79" y="375726"/>
            <a:ext cx="1516560" cy="154075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76" y="400050"/>
            <a:ext cx="1326806" cy="1398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79" y="408668"/>
            <a:ext cx="1472103" cy="1507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00" y="365125"/>
            <a:ext cx="2067076" cy="1433696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4" y="376635"/>
            <a:ext cx="1885948" cy="1422186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1" y="451028"/>
            <a:ext cx="1510960" cy="14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6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6">
                <a:lumMod val="75000"/>
              </a:schemeClr>
            </a:gs>
            <a:gs pos="9400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99" y="150312"/>
            <a:ext cx="11145397" cy="164130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ahnschrift SemiBold SemiConden" panose="020B0502040204020203" pitchFamily="34" charset="0"/>
              </a:rPr>
              <a:t>Wright Path Program</a:t>
            </a:r>
            <a:br>
              <a:rPr lang="en-US" sz="4800" dirty="0">
                <a:latin typeface="Bahnschrift SemiBold SemiConden" panose="020B0502040204020203" pitchFamily="34" charset="0"/>
              </a:rPr>
            </a:br>
            <a:r>
              <a:rPr lang="en-US" sz="4800" dirty="0">
                <a:latin typeface="Bahnschrift SemiBold SemiConden" panose="020B0502040204020203" pitchFamily="34" charset="0"/>
              </a:rPr>
              <a:t>wright.edu/</a:t>
            </a:r>
            <a:r>
              <a:rPr lang="en-US" sz="4800" dirty="0" err="1">
                <a:latin typeface="Bahnschrift SemiBold SemiConden" panose="020B0502040204020203" pitchFamily="34" charset="0"/>
              </a:rPr>
              <a:t>wrightpath</a:t>
            </a:r>
            <a:endParaRPr lang="en-US" sz="48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1FFE3FD-5BBB-4444-8380-6FC08B58B2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64072" y="4702472"/>
            <a:ext cx="2854851" cy="13100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Eligible for up to $3,500 in transfer scholarships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720678" y="5135671"/>
            <a:ext cx="2898245" cy="1132329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FREE ONLINE APPLICATION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70+ BACHELOR’S DEGREES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GUARANTEED ADMISSION WITH MIN 2.25 GPA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893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640173" y="4702472"/>
            <a:ext cx="2854851" cy="1310019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Housing/Meal Plan </a:t>
            </a:r>
            <a:r>
              <a:rPr lang="en-US" sz="1400" b="1" dirty="0" err="1">
                <a:solidFill>
                  <a:srgbClr val="002060"/>
                </a:solidFill>
                <a:latin typeface="Footlight MT Light" panose="0204060206030A020304" pitchFamily="18" charset="0"/>
              </a:rPr>
              <a:t>OptioN</a:t>
            </a:r>
            <a:r>
              <a:rPr lang="en-US" sz="1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while attending Sinclair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15-20 minute commute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640173" y="5361140"/>
            <a:ext cx="2854851" cy="651351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ACCESS TO WSU CAMPUS RESOURCES, CLUBS, ORGANIZATIONS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3" b="18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852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6" r="1673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57860" y="884237"/>
            <a:ext cx="3291840" cy="1111250"/>
          </a:xfrm>
        </p:spPr>
        <p:txBody>
          <a:bodyPr/>
          <a:lstStyle/>
          <a:p>
            <a:pPr algn="ctr"/>
            <a:r>
              <a:rPr lang="en-US" dirty="0"/>
              <a:t>UD Sinclair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089909" y="2155824"/>
            <a:ext cx="3291840" cy="2330451"/>
          </a:xfrm>
        </p:spPr>
        <p:txBody>
          <a:bodyPr/>
          <a:lstStyle/>
          <a:p>
            <a:pPr lvl="1" fontAlgn="base"/>
            <a:r>
              <a:rPr lang="en-US" sz="2800" u="sng" dirty="0"/>
              <a:t>Keys to Success</a:t>
            </a:r>
            <a:endParaRPr lang="en-US" sz="1800" u="sng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Leadership support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Dedicated personnel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Joint marketing efforts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Student data sharing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On-going training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492" y="1953949"/>
            <a:ext cx="3470987" cy="421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Bahnschrift SemiBold SemiConden" panose="020B0502040204020203" pitchFamily="34" charset="0"/>
              </a:rPr>
              <a:t>Academics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Bold SemiConden" panose="020B0502040204020203" pitchFamily="34" charset="0"/>
              </a:rPr>
              <a:t>65+ Academic Pathways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Bold SemiConden" panose="020B0502040204020203" pitchFamily="34" charset="0"/>
              </a:rPr>
              <a:t>Academic advising by both institutions</a:t>
            </a:r>
          </a:p>
          <a:p>
            <a:pPr fontAlgn="base"/>
            <a:r>
              <a:rPr lang="en-US" dirty="0">
                <a:latin typeface="Bahnschrift SemiBold SemiConden" panose="020B0502040204020203" pitchFamily="34" charset="0"/>
              </a:rPr>
              <a:t>Affordability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Bold SemiConden" panose="020B0502040204020203" pitchFamily="34" charset="0"/>
              </a:rPr>
              <a:t>Sinclair tuition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Bold SemiConden" panose="020B0502040204020203" pitchFamily="34" charset="0"/>
              </a:rPr>
              <a:t>Locked in tuition at UD at time of acceptance into Academy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Bold SemiConden" panose="020B0502040204020203" pitchFamily="34" charset="0"/>
              </a:rPr>
              <a:t>Academic merit and financial aid awarded by UD up-front</a:t>
            </a:r>
          </a:p>
          <a:p>
            <a:pPr fontAlgn="base"/>
            <a:r>
              <a:rPr lang="en-US" dirty="0">
                <a:latin typeface="Bahnschrift SemiBold SemiConden" panose="020B0502040204020203" pitchFamily="34" charset="0"/>
              </a:rPr>
              <a:t>Student Experience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Bold SemiConden" panose="020B0502040204020203" pitchFamily="34" charset="0"/>
              </a:rPr>
              <a:t>Access to experiences and resources on both campuses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Bold SemiConden" panose="020B0502040204020203" pitchFamily="34" charset="0"/>
              </a:rPr>
              <a:t>Orientation experiences to ease transitions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53770" y="1082352"/>
            <a:ext cx="26784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 Condensed" panose="020B0502040204020203" pitchFamily="34" charset="0"/>
              </a:rPr>
              <a:t>Academy Benefits</a:t>
            </a:r>
          </a:p>
        </p:txBody>
      </p:sp>
    </p:spTree>
    <p:extLst>
      <p:ext uri="{BB962C8B-B14F-4D97-AF65-F5344CB8AC3E}">
        <p14:creationId xmlns:p14="http://schemas.microsoft.com/office/powerpoint/2010/main" val="320967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149</Words>
  <Application>Microsoft Office PowerPoint</Application>
  <PresentationFormat>Widescreen</PresentationFormat>
  <Paragraphs>92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Bahnschrift SemiBold SemiConden</vt:lpstr>
      <vt:lpstr>Calibri</vt:lpstr>
      <vt:lpstr>Oswald</vt:lpstr>
      <vt:lpstr>Calibri Light</vt:lpstr>
      <vt:lpstr>Wingdings</vt:lpstr>
      <vt:lpstr>Arial</vt:lpstr>
      <vt:lpstr>Bahnschrift SemiBold Condensed</vt:lpstr>
      <vt:lpstr>Footlight MT Light</vt:lpstr>
      <vt:lpstr>Office Theme</vt:lpstr>
      <vt:lpstr>PowerPoint Presentation</vt:lpstr>
      <vt:lpstr>Wright Path Program wright.edu/wrightpath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Kittrell</dc:creator>
  <cp:lastModifiedBy>Hideo Tsuchida</cp:lastModifiedBy>
  <cp:revision>107</cp:revision>
  <dcterms:created xsi:type="dcterms:W3CDTF">2019-01-15T15:47:56Z</dcterms:created>
  <dcterms:modified xsi:type="dcterms:W3CDTF">2020-03-06T14:29:10Z</dcterms:modified>
</cp:coreProperties>
</file>