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4"/>
  </p:notesMasterIdLst>
  <p:sldIdLst>
    <p:sldId id="256" r:id="rId5"/>
    <p:sldId id="263" r:id="rId6"/>
    <p:sldId id="257" r:id="rId7"/>
    <p:sldId id="262" r:id="rId8"/>
    <p:sldId id="258" r:id="rId9"/>
    <p:sldId id="259" r:id="rId10"/>
    <p:sldId id="260" r:id="rId11"/>
    <p:sldId id="261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DB"/>
    <a:srgbClr val="E00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ACB810-9043-45C4-9730-7F58673D3B7A}" v="6" dt="2020-03-06T15:18:45.983"/>
    <p1510:client id="{9F7AC2B5-B9D6-4ACF-A99F-C047687E3BB1}" v="1" dt="2020-03-06T15:22:48.003"/>
    <p1510:client id="{E308D40C-5C94-4DF4-B327-DEBF9D3D7E82}" v="634" dt="2020-03-05T23:06:07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tis, Kaci (kortiskb)" userId="S::kortiskb@ucmail.uc.edu::106e5fcf-8e0b-4114-b42a-db6da21adf67" providerId="AD" clId="Web-{E62C37E0-BD1A-4778-BFC4-156E5C32301D}"/>
    <pc:docChg chg="modSld">
      <pc:chgData name="Kortis, Kaci (kortiskb)" userId="S::kortiskb@ucmail.uc.edu::106e5fcf-8e0b-4114-b42a-db6da21adf67" providerId="AD" clId="Web-{E62C37E0-BD1A-4778-BFC4-156E5C32301D}" dt="2020-03-03T19:44:52.454" v="218" actId="20577"/>
      <pc:docMkLst>
        <pc:docMk/>
      </pc:docMkLst>
      <pc:sldChg chg="modSp">
        <pc:chgData name="Kortis, Kaci (kortiskb)" userId="S::kortiskb@ucmail.uc.edu::106e5fcf-8e0b-4114-b42a-db6da21adf67" providerId="AD" clId="Web-{E62C37E0-BD1A-4778-BFC4-156E5C32301D}" dt="2020-03-03T19:44:52.454" v="217" actId="20577"/>
        <pc:sldMkLst>
          <pc:docMk/>
          <pc:sldMk cId="3461057703" sldId="258"/>
        </pc:sldMkLst>
        <pc:spChg chg="mod">
          <ac:chgData name="Kortis, Kaci (kortiskb)" userId="S::kortiskb@ucmail.uc.edu::106e5fcf-8e0b-4114-b42a-db6da21adf67" providerId="AD" clId="Web-{E62C37E0-BD1A-4778-BFC4-156E5C32301D}" dt="2020-03-03T19:42:17.673" v="154" actId="14100"/>
          <ac:spMkLst>
            <pc:docMk/>
            <pc:sldMk cId="3461057703" sldId="258"/>
            <ac:spMk id="2" creationId="{00000000-0000-0000-0000-000000000000}"/>
          </ac:spMkLst>
        </pc:spChg>
        <pc:spChg chg="mod">
          <ac:chgData name="Kortis, Kaci (kortiskb)" userId="S::kortiskb@ucmail.uc.edu::106e5fcf-8e0b-4114-b42a-db6da21adf67" providerId="AD" clId="Web-{E62C37E0-BD1A-4778-BFC4-156E5C32301D}" dt="2020-03-03T19:44:52.454" v="217" actId="20577"/>
          <ac:spMkLst>
            <pc:docMk/>
            <pc:sldMk cId="3461057703" sldId="258"/>
            <ac:spMk id="3" creationId="{00000000-0000-0000-0000-000000000000}"/>
          </ac:spMkLst>
        </pc:spChg>
      </pc:sldChg>
      <pc:sldChg chg="addSp delSp modSp">
        <pc:chgData name="Kortis, Kaci (kortiskb)" userId="S::kortiskb@ucmail.uc.edu::106e5fcf-8e0b-4114-b42a-db6da21adf67" providerId="AD" clId="Web-{E62C37E0-BD1A-4778-BFC4-156E5C32301D}" dt="2020-03-03T19:44:13.689" v="202" actId="1076"/>
        <pc:sldMkLst>
          <pc:docMk/>
          <pc:sldMk cId="1440979173" sldId="259"/>
        </pc:sldMkLst>
        <pc:spChg chg="del">
          <ac:chgData name="Kortis, Kaci (kortiskb)" userId="S::kortiskb@ucmail.uc.edu::106e5fcf-8e0b-4114-b42a-db6da21adf67" providerId="AD" clId="Web-{E62C37E0-BD1A-4778-BFC4-156E5C32301D}" dt="2020-03-03T19:42:36.095" v="156"/>
          <ac:spMkLst>
            <pc:docMk/>
            <pc:sldMk cId="1440979173" sldId="259"/>
            <ac:spMk id="2" creationId="{00000000-0000-0000-0000-000000000000}"/>
          </ac:spMkLst>
        </pc:spChg>
        <pc:spChg chg="mod">
          <ac:chgData name="Kortis, Kaci (kortiskb)" userId="S::kortiskb@ucmail.uc.edu::106e5fcf-8e0b-4114-b42a-db6da21adf67" providerId="AD" clId="Web-{E62C37E0-BD1A-4778-BFC4-156E5C32301D}" dt="2020-03-03T19:42:48.533" v="160" actId="1076"/>
          <ac:spMkLst>
            <pc:docMk/>
            <pc:sldMk cId="1440979173" sldId="259"/>
            <ac:spMk id="3" creationId="{00000000-0000-0000-0000-000000000000}"/>
          </ac:spMkLst>
        </pc:spChg>
        <pc:spChg chg="add del mod">
          <ac:chgData name="Kortis, Kaci (kortiskb)" userId="S::kortiskb@ucmail.uc.edu::106e5fcf-8e0b-4114-b42a-db6da21adf67" providerId="AD" clId="Web-{E62C37E0-BD1A-4778-BFC4-156E5C32301D}" dt="2020-03-03T19:42:40.720" v="158"/>
          <ac:spMkLst>
            <pc:docMk/>
            <pc:sldMk cId="1440979173" sldId="259"/>
            <ac:spMk id="6" creationId="{7B7145B9-CC72-4930-AA81-43BD1C1EFFDE}"/>
          </ac:spMkLst>
        </pc:spChg>
        <pc:spChg chg="add mod">
          <ac:chgData name="Kortis, Kaci (kortiskb)" userId="S::kortiskb@ucmail.uc.edu::106e5fcf-8e0b-4114-b42a-db6da21adf67" providerId="AD" clId="Web-{E62C37E0-BD1A-4778-BFC4-156E5C32301D}" dt="2020-03-03T19:44:13.689" v="202" actId="1076"/>
          <ac:spMkLst>
            <pc:docMk/>
            <pc:sldMk cId="1440979173" sldId="259"/>
            <ac:spMk id="8" creationId="{662F09CB-43B7-4087-B3CA-BEFFAC705952}"/>
          </ac:spMkLst>
        </pc:spChg>
      </pc:sldChg>
    </pc:docChg>
  </pc:docChgLst>
  <pc:docChgLst>
    <pc:chgData name="Mcgovern, Donnie (mcgoved)" userId="S::mcgoved@ucmail.uc.edu::d517c1aa-fd1c-4178-b7c9-fdb1d4d3bdb3" providerId="AD" clId="Web-{E308D40C-5C94-4DF4-B327-DEBF9D3D7E82}"/>
    <pc:docChg chg="modSld">
      <pc:chgData name="Mcgovern, Donnie (mcgoved)" userId="S::mcgoved@ucmail.uc.edu::d517c1aa-fd1c-4178-b7c9-fdb1d4d3bdb3" providerId="AD" clId="Web-{E308D40C-5C94-4DF4-B327-DEBF9D3D7E82}" dt="2020-03-05T23:06:07.795" v="628" actId="20577"/>
      <pc:docMkLst>
        <pc:docMk/>
      </pc:docMkLst>
      <pc:sldChg chg="modSp">
        <pc:chgData name="Mcgovern, Donnie (mcgoved)" userId="S::mcgoved@ucmail.uc.edu::d517c1aa-fd1c-4178-b7c9-fdb1d4d3bdb3" providerId="AD" clId="Web-{E308D40C-5C94-4DF4-B327-DEBF9D3D7E82}" dt="2020-03-05T23:02:40.045" v="49" actId="20577"/>
        <pc:sldMkLst>
          <pc:docMk/>
          <pc:sldMk cId="1323747461" sldId="256"/>
        </pc:sldMkLst>
        <pc:spChg chg="mod">
          <ac:chgData name="Mcgovern, Donnie (mcgoved)" userId="S::mcgoved@ucmail.uc.edu::d517c1aa-fd1c-4178-b7c9-fdb1d4d3bdb3" providerId="AD" clId="Web-{E308D40C-5C94-4DF4-B327-DEBF9D3D7E82}" dt="2020-03-05T23:02:40.045" v="49" actId="20577"/>
          <ac:spMkLst>
            <pc:docMk/>
            <pc:sldMk cId="1323747461" sldId="256"/>
            <ac:spMk id="2" creationId="{00000000-0000-0000-0000-000000000000}"/>
          </ac:spMkLst>
        </pc:spChg>
      </pc:sldChg>
      <pc:sldChg chg="modSp">
        <pc:chgData name="Mcgovern, Donnie (mcgoved)" userId="S::mcgoved@ucmail.uc.edu::d517c1aa-fd1c-4178-b7c9-fdb1d4d3bdb3" providerId="AD" clId="Web-{E308D40C-5C94-4DF4-B327-DEBF9D3D7E82}" dt="2020-03-05T23:06:07.779" v="627" actId="20577"/>
        <pc:sldMkLst>
          <pc:docMk/>
          <pc:sldMk cId="2404145851" sldId="261"/>
        </pc:sldMkLst>
        <pc:spChg chg="mod">
          <ac:chgData name="Mcgovern, Donnie (mcgoved)" userId="S::mcgoved@ucmail.uc.edu::d517c1aa-fd1c-4178-b7c9-fdb1d4d3bdb3" providerId="AD" clId="Web-{E308D40C-5C94-4DF4-B327-DEBF9D3D7E82}" dt="2020-03-05T23:05:46.170" v="578" actId="20577"/>
          <ac:spMkLst>
            <pc:docMk/>
            <pc:sldMk cId="2404145851" sldId="261"/>
            <ac:spMk id="2" creationId="{00000000-0000-0000-0000-000000000000}"/>
          </ac:spMkLst>
        </pc:spChg>
        <pc:spChg chg="mod">
          <ac:chgData name="Mcgovern, Donnie (mcgoved)" userId="S::mcgoved@ucmail.uc.edu::d517c1aa-fd1c-4178-b7c9-fdb1d4d3bdb3" providerId="AD" clId="Web-{E308D40C-5C94-4DF4-B327-DEBF9D3D7E82}" dt="2020-03-05T23:06:07.779" v="627" actId="20577"/>
          <ac:spMkLst>
            <pc:docMk/>
            <pc:sldMk cId="2404145851" sldId="261"/>
            <ac:spMk id="3" creationId="{00000000-0000-0000-0000-000000000000}"/>
          </ac:spMkLst>
        </pc:spChg>
      </pc:sldChg>
    </pc:docChg>
  </pc:docChgLst>
  <pc:docChgLst>
    <pc:chgData name="Fulton, Rachel (fultonrl)" userId="4bdf8fdc-ed70-478c-b70b-4033c67ab179" providerId="ADAL" clId="{73ACB810-9043-45C4-9730-7F58673D3B7A}"/>
    <pc:docChg chg="addSld modSld">
      <pc:chgData name="Fulton, Rachel (fultonrl)" userId="4bdf8fdc-ed70-478c-b70b-4033c67ab179" providerId="ADAL" clId="{73ACB810-9043-45C4-9730-7F58673D3B7A}" dt="2020-03-06T15:18:54.790" v="7" actId="1076"/>
      <pc:docMkLst>
        <pc:docMk/>
      </pc:docMkLst>
      <pc:sldChg chg="addSp delSp modSp add mod">
        <pc:chgData name="Fulton, Rachel (fultonrl)" userId="4bdf8fdc-ed70-478c-b70b-4033c67ab179" providerId="ADAL" clId="{73ACB810-9043-45C4-9730-7F58673D3B7A}" dt="2020-03-06T15:18:02.382" v="4" actId="1076"/>
        <pc:sldMkLst>
          <pc:docMk/>
          <pc:sldMk cId="244168374" sldId="263"/>
        </pc:sldMkLst>
        <pc:spChg chg="del">
          <ac:chgData name="Fulton, Rachel (fultonrl)" userId="4bdf8fdc-ed70-478c-b70b-4033c67ab179" providerId="ADAL" clId="{73ACB810-9043-45C4-9730-7F58673D3B7A}" dt="2020-03-06T15:16:56.371" v="1"/>
          <ac:spMkLst>
            <pc:docMk/>
            <pc:sldMk cId="244168374" sldId="263"/>
            <ac:spMk id="2" creationId="{DAEE4B6F-6BBC-450B-8305-47A6101D27A7}"/>
          </ac:spMkLst>
        </pc:spChg>
        <pc:spChg chg="del">
          <ac:chgData name="Fulton, Rachel (fultonrl)" userId="4bdf8fdc-ed70-478c-b70b-4033c67ab179" providerId="ADAL" clId="{73ACB810-9043-45C4-9730-7F58673D3B7A}" dt="2020-03-06T15:16:56.371" v="1"/>
          <ac:spMkLst>
            <pc:docMk/>
            <pc:sldMk cId="244168374" sldId="263"/>
            <ac:spMk id="3" creationId="{01ED2F88-4F44-4275-9B0A-B7598B2DECA4}"/>
          </ac:spMkLst>
        </pc:spChg>
        <pc:spChg chg="add del mod">
          <ac:chgData name="Fulton, Rachel (fultonrl)" userId="4bdf8fdc-ed70-478c-b70b-4033c67ab179" providerId="ADAL" clId="{73ACB810-9043-45C4-9730-7F58673D3B7A}" dt="2020-03-06T15:17:26.724" v="2"/>
          <ac:spMkLst>
            <pc:docMk/>
            <pc:sldMk cId="244168374" sldId="263"/>
            <ac:spMk id="4" creationId="{932AB750-D904-4596-8D08-F418AC3D5C85}"/>
          </ac:spMkLst>
        </pc:spChg>
        <pc:spChg chg="add del mod">
          <ac:chgData name="Fulton, Rachel (fultonrl)" userId="4bdf8fdc-ed70-478c-b70b-4033c67ab179" providerId="ADAL" clId="{73ACB810-9043-45C4-9730-7F58673D3B7A}" dt="2020-03-06T15:17:26.724" v="2"/>
          <ac:spMkLst>
            <pc:docMk/>
            <pc:sldMk cId="244168374" sldId="263"/>
            <ac:spMk id="5" creationId="{20F8778D-128E-421D-A575-5E7EA4923DCD}"/>
          </ac:spMkLst>
        </pc:spChg>
        <pc:spChg chg="add del mod">
          <ac:chgData name="Fulton, Rachel (fultonrl)" userId="4bdf8fdc-ed70-478c-b70b-4033c67ab179" providerId="ADAL" clId="{73ACB810-9043-45C4-9730-7F58673D3B7A}" dt="2020-03-06T15:17:26.724" v="2"/>
          <ac:spMkLst>
            <pc:docMk/>
            <pc:sldMk cId="244168374" sldId="263"/>
            <ac:spMk id="6" creationId="{A96FB2D8-7D67-4019-91D2-DEABBAE4C6BB}"/>
          </ac:spMkLst>
        </pc:spChg>
        <pc:picChg chg="add mod">
          <ac:chgData name="Fulton, Rachel (fultonrl)" userId="4bdf8fdc-ed70-478c-b70b-4033c67ab179" providerId="ADAL" clId="{73ACB810-9043-45C4-9730-7F58673D3B7A}" dt="2020-03-06T15:18:02.382" v="4" actId="1076"/>
          <ac:picMkLst>
            <pc:docMk/>
            <pc:sldMk cId="244168374" sldId="263"/>
            <ac:picMk id="7" creationId="{D97901D8-F3D7-4009-9BE1-E4A71D3E520F}"/>
          </ac:picMkLst>
        </pc:picChg>
      </pc:sldChg>
      <pc:sldChg chg="addSp modSp add mod">
        <pc:chgData name="Fulton, Rachel (fultonrl)" userId="4bdf8fdc-ed70-478c-b70b-4033c67ab179" providerId="ADAL" clId="{73ACB810-9043-45C4-9730-7F58673D3B7A}" dt="2020-03-06T15:18:54.790" v="7" actId="1076"/>
        <pc:sldMkLst>
          <pc:docMk/>
          <pc:sldMk cId="4239042743" sldId="264"/>
        </pc:sldMkLst>
        <pc:picChg chg="add mod">
          <ac:chgData name="Fulton, Rachel (fultonrl)" userId="4bdf8fdc-ed70-478c-b70b-4033c67ab179" providerId="ADAL" clId="{73ACB810-9043-45C4-9730-7F58673D3B7A}" dt="2020-03-06T15:18:54.790" v="7" actId="1076"/>
          <ac:picMkLst>
            <pc:docMk/>
            <pc:sldMk cId="4239042743" sldId="264"/>
            <ac:picMk id="2" creationId="{5B6CCF2D-ED78-48A8-A8FC-5051EC03C625}"/>
          </ac:picMkLst>
        </pc:picChg>
      </pc:sldChg>
    </pc:docChg>
  </pc:docChgLst>
  <pc:docChgLst>
    <pc:chgData name="Fulton, Rachel (fultonrl)" userId="4bdf8fdc-ed70-478c-b70b-4033c67ab179" providerId="ADAL" clId="{8A225C60-4A5A-432C-B515-0428C854C402}"/>
    <pc:docChg chg="undo redo custSel addSld modSld">
      <pc:chgData name="Fulton, Rachel (fultonrl)" userId="4bdf8fdc-ed70-478c-b70b-4033c67ab179" providerId="ADAL" clId="{8A225C60-4A5A-432C-B515-0428C854C402}" dt="2020-03-04T14:14:57.011" v="1414" actId="20577"/>
      <pc:docMkLst>
        <pc:docMk/>
      </pc:docMkLst>
      <pc:sldChg chg="addSp delSp modSp mod">
        <pc:chgData name="Fulton, Rachel (fultonrl)" userId="4bdf8fdc-ed70-478c-b70b-4033c67ab179" providerId="ADAL" clId="{8A225C60-4A5A-432C-B515-0428C854C402}" dt="2020-03-04T14:14:23.884" v="1394" actId="20577"/>
        <pc:sldMkLst>
          <pc:docMk/>
          <pc:sldMk cId="326436939" sldId="257"/>
        </pc:sldMkLst>
        <pc:spChg chg="mod">
          <ac:chgData name="Fulton, Rachel (fultonrl)" userId="4bdf8fdc-ed70-478c-b70b-4033c67ab179" providerId="ADAL" clId="{8A225C60-4A5A-432C-B515-0428C854C402}" dt="2020-03-04T13:52:46.667" v="638" actId="20577"/>
          <ac:spMkLst>
            <pc:docMk/>
            <pc:sldMk cId="326436939" sldId="257"/>
            <ac:spMk id="2" creationId="{00000000-0000-0000-0000-000000000000}"/>
          </ac:spMkLst>
        </pc:spChg>
        <pc:spChg chg="del mod">
          <ac:chgData name="Fulton, Rachel (fultonrl)" userId="4bdf8fdc-ed70-478c-b70b-4033c67ab179" providerId="ADAL" clId="{8A225C60-4A5A-432C-B515-0428C854C402}" dt="2020-03-04T13:44:49.501" v="1"/>
          <ac:spMkLst>
            <pc:docMk/>
            <pc:sldMk cId="326436939" sldId="257"/>
            <ac:spMk id="3" creationId="{00000000-0000-0000-0000-000000000000}"/>
          </ac:spMkLst>
        </pc:spChg>
        <pc:spChg chg="del mod">
          <ac:chgData name="Fulton, Rachel (fultonrl)" userId="4bdf8fdc-ed70-478c-b70b-4033c67ab179" providerId="ADAL" clId="{8A225C60-4A5A-432C-B515-0428C854C402}" dt="2020-03-04T14:14:05.882" v="1389" actId="478"/>
          <ac:spMkLst>
            <pc:docMk/>
            <pc:sldMk cId="326436939" sldId="257"/>
            <ac:spMk id="5" creationId="{1A7B4A56-D499-40F2-9021-4B65C7AE922F}"/>
          </ac:spMkLst>
        </pc:spChg>
        <pc:spChg chg="add del">
          <ac:chgData name="Fulton, Rachel (fultonrl)" userId="4bdf8fdc-ed70-478c-b70b-4033c67ab179" providerId="ADAL" clId="{8A225C60-4A5A-432C-B515-0428C854C402}" dt="2020-03-04T13:44:53.654" v="2" actId="478"/>
          <ac:spMkLst>
            <pc:docMk/>
            <pc:sldMk cId="326436939" sldId="257"/>
            <ac:spMk id="6" creationId="{1B4317AD-320D-4257-9AF4-8A773980C5C2}"/>
          </ac:spMkLst>
        </pc:spChg>
        <pc:spChg chg="add del mod">
          <ac:chgData name="Fulton, Rachel (fultonrl)" userId="4bdf8fdc-ed70-478c-b70b-4033c67ab179" providerId="ADAL" clId="{8A225C60-4A5A-432C-B515-0428C854C402}" dt="2020-03-04T13:44:58.931" v="3" actId="478"/>
          <ac:spMkLst>
            <pc:docMk/>
            <pc:sldMk cId="326436939" sldId="257"/>
            <ac:spMk id="7" creationId="{CE6C5929-6479-4A72-B031-DB2D758C13D2}"/>
          </ac:spMkLst>
        </pc:spChg>
        <pc:spChg chg="add del">
          <ac:chgData name="Fulton, Rachel (fultonrl)" userId="4bdf8fdc-ed70-478c-b70b-4033c67ab179" providerId="ADAL" clId="{8A225C60-4A5A-432C-B515-0428C854C402}" dt="2020-03-04T13:48:41.400" v="54" actId="478"/>
          <ac:spMkLst>
            <pc:docMk/>
            <pc:sldMk cId="326436939" sldId="257"/>
            <ac:spMk id="9" creationId="{F608A8E1-54DC-4AFA-818E-BD49B5D7769D}"/>
          </ac:spMkLst>
        </pc:spChg>
        <pc:spChg chg="add del mod">
          <ac:chgData name="Fulton, Rachel (fultonrl)" userId="4bdf8fdc-ed70-478c-b70b-4033c67ab179" providerId="ADAL" clId="{8A225C60-4A5A-432C-B515-0428C854C402}" dt="2020-03-04T13:48:26.335" v="50"/>
          <ac:spMkLst>
            <pc:docMk/>
            <pc:sldMk cId="326436939" sldId="257"/>
            <ac:spMk id="11" creationId="{A760F0A0-7DD7-4E12-87D5-2EB2016A2474}"/>
          </ac:spMkLst>
        </pc:spChg>
        <pc:spChg chg="add mod">
          <ac:chgData name="Fulton, Rachel (fultonrl)" userId="4bdf8fdc-ed70-478c-b70b-4033c67ab179" providerId="ADAL" clId="{8A225C60-4A5A-432C-B515-0428C854C402}" dt="2020-03-04T14:14:23.884" v="1394" actId="20577"/>
          <ac:spMkLst>
            <pc:docMk/>
            <pc:sldMk cId="326436939" sldId="257"/>
            <ac:spMk id="13" creationId="{7681EBA4-E47D-44C3-97CA-7103C0531408}"/>
          </ac:spMkLst>
        </pc:spChg>
        <pc:spChg chg="add">
          <ac:chgData name="Fulton, Rachel (fultonrl)" userId="4bdf8fdc-ed70-478c-b70b-4033c67ab179" providerId="ADAL" clId="{8A225C60-4A5A-432C-B515-0428C854C402}" dt="2020-03-04T14:14:06.191" v="1390"/>
          <ac:spMkLst>
            <pc:docMk/>
            <pc:sldMk cId="326436939" sldId="257"/>
            <ac:spMk id="14" creationId="{3CFD4380-8A1B-4EAB-B1AA-696A25CAFBFF}"/>
          </ac:spMkLst>
        </pc:spChg>
        <pc:spChg chg="add">
          <ac:chgData name="Fulton, Rachel (fultonrl)" userId="4bdf8fdc-ed70-478c-b70b-4033c67ab179" providerId="ADAL" clId="{8A225C60-4A5A-432C-B515-0428C854C402}" dt="2020-03-04T14:14:06.191" v="1390"/>
          <ac:spMkLst>
            <pc:docMk/>
            <pc:sldMk cId="326436939" sldId="257"/>
            <ac:spMk id="15" creationId="{06900590-22A7-491C-911B-1261B850DFD0}"/>
          </ac:spMkLst>
        </pc:spChg>
        <pc:graphicFrameChg chg="add del mod">
          <ac:chgData name="Fulton, Rachel (fultonrl)" userId="4bdf8fdc-ed70-478c-b70b-4033c67ab179" providerId="ADAL" clId="{8A225C60-4A5A-432C-B515-0428C854C402}" dt="2020-03-04T13:44:53.654" v="2" actId="478"/>
          <ac:graphicFrameMkLst>
            <pc:docMk/>
            <pc:sldMk cId="326436939" sldId="257"/>
            <ac:graphicFrameMk id="4" creationId="{7F532FAD-1956-4372-86AA-ADAB47A17F88}"/>
          </ac:graphicFrameMkLst>
        </pc:graphicFrameChg>
        <pc:graphicFrameChg chg="add del">
          <ac:chgData name="Fulton, Rachel (fultonrl)" userId="4bdf8fdc-ed70-478c-b70b-4033c67ab179" providerId="ADAL" clId="{8A225C60-4A5A-432C-B515-0428C854C402}" dt="2020-03-04T13:48:36.647" v="53" actId="478"/>
          <ac:graphicFrameMkLst>
            <pc:docMk/>
            <pc:sldMk cId="326436939" sldId="257"/>
            <ac:graphicFrameMk id="8" creationId="{9CF4BD24-56EA-4737-896C-5320544CAFF3}"/>
          </ac:graphicFrameMkLst>
        </pc:graphicFrameChg>
        <pc:graphicFrameChg chg="add del mod">
          <ac:chgData name="Fulton, Rachel (fultonrl)" userId="4bdf8fdc-ed70-478c-b70b-4033c67ab179" providerId="ADAL" clId="{8A225C60-4A5A-432C-B515-0428C854C402}" dt="2020-03-04T13:48:26.335" v="50"/>
          <ac:graphicFrameMkLst>
            <pc:docMk/>
            <pc:sldMk cId="326436939" sldId="257"/>
            <ac:graphicFrameMk id="10" creationId="{DEBE0BF0-DA5B-42E6-8927-74A0F2F44C24}"/>
          </ac:graphicFrameMkLst>
        </pc:graphicFrameChg>
        <pc:graphicFrameChg chg="add del mod modGraphic">
          <ac:chgData name="Fulton, Rachel (fultonrl)" userId="4bdf8fdc-ed70-478c-b70b-4033c67ab179" providerId="ADAL" clId="{8A225C60-4A5A-432C-B515-0428C854C402}" dt="2020-03-04T13:48:24.130" v="48"/>
          <ac:graphicFrameMkLst>
            <pc:docMk/>
            <pc:sldMk cId="326436939" sldId="257"/>
            <ac:graphicFrameMk id="12" creationId="{46D9617A-6683-438F-9BDF-7FE3D04ADD40}"/>
          </ac:graphicFrameMkLst>
        </pc:graphicFrameChg>
      </pc:sldChg>
      <pc:sldChg chg="addSp delSp modSp add mod">
        <pc:chgData name="Fulton, Rachel (fultonrl)" userId="4bdf8fdc-ed70-478c-b70b-4033c67ab179" providerId="ADAL" clId="{8A225C60-4A5A-432C-B515-0428C854C402}" dt="2020-03-04T14:14:57.011" v="1414" actId="20577"/>
        <pc:sldMkLst>
          <pc:docMk/>
          <pc:sldMk cId="1630550570" sldId="262"/>
        </pc:sldMkLst>
        <pc:spChg chg="mod">
          <ac:chgData name="Fulton, Rachel (fultonrl)" userId="4bdf8fdc-ed70-478c-b70b-4033c67ab179" providerId="ADAL" clId="{8A225C60-4A5A-432C-B515-0428C854C402}" dt="2020-03-04T13:52:51.627" v="661" actId="20577"/>
          <ac:spMkLst>
            <pc:docMk/>
            <pc:sldMk cId="1630550570" sldId="262"/>
            <ac:spMk id="2" creationId="{3AB82CB8-4393-47FE-A8A8-D65EC7B15392}"/>
          </ac:spMkLst>
        </pc:spChg>
        <pc:spChg chg="del mod">
          <ac:chgData name="Fulton, Rachel (fultonrl)" userId="4bdf8fdc-ed70-478c-b70b-4033c67ab179" providerId="ADAL" clId="{8A225C60-4A5A-432C-B515-0428C854C402}" dt="2020-03-04T13:55:19.078" v="665" actId="478"/>
          <ac:spMkLst>
            <pc:docMk/>
            <pc:sldMk cId="1630550570" sldId="262"/>
            <ac:spMk id="3" creationId="{B39B70A3-DFF0-445D-80DF-BF09669FC0B6}"/>
          </ac:spMkLst>
        </pc:spChg>
        <pc:spChg chg="add mod">
          <ac:chgData name="Fulton, Rachel (fultonrl)" userId="4bdf8fdc-ed70-478c-b70b-4033c67ab179" providerId="ADAL" clId="{8A225C60-4A5A-432C-B515-0428C854C402}" dt="2020-03-04T14:13:54.134" v="1388" actId="1038"/>
          <ac:spMkLst>
            <pc:docMk/>
            <pc:sldMk cId="1630550570" sldId="262"/>
            <ac:spMk id="4" creationId="{71830188-37AE-456C-863B-08B881040C23}"/>
          </ac:spMkLst>
        </pc:spChg>
        <pc:spChg chg="add mod">
          <ac:chgData name="Fulton, Rachel (fultonrl)" userId="4bdf8fdc-ed70-478c-b70b-4033c67ab179" providerId="ADAL" clId="{8A225C60-4A5A-432C-B515-0428C854C402}" dt="2020-03-04T14:11:14.202" v="1081" actId="20577"/>
          <ac:spMkLst>
            <pc:docMk/>
            <pc:sldMk cId="1630550570" sldId="262"/>
            <ac:spMk id="6" creationId="{BD359E62-D8DF-46BB-82DF-D1FCD262F181}"/>
          </ac:spMkLst>
        </pc:spChg>
        <pc:spChg chg="add mod">
          <ac:chgData name="Fulton, Rachel (fultonrl)" userId="4bdf8fdc-ed70-478c-b70b-4033c67ab179" providerId="ADAL" clId="{8A225C60-4A5A-432C-B515-0428C854C402}" dt="2020-03-04T14:13:36.855" v="1370" actId="1076"/>
          <ac:spMkLst>
            <pc:docMk/>
            <pc:sldMk cId="1630550570" sldId="262"/>
            <ac:spMk id="7" creationId="{9B1B053B-6A1E-49C3-96D5-7428A3E18F43}"/>
          </ac:spMkLst>
        </pc:spChg>
        <pc:graphicFrameChg chg="add mod modGraphic">
          <ac:chgData name="Fulton, Rachel (fultonrl)" userId="4bdf8fdc-ed70-478c-b70b-4033c67ab179" providerId="ADAL" clId="{8A225C60-4A5A-432C-B515-0428C854C402}" dt="2020-03-04T14:14:57.011" v="1414" actId="20577"/>
          <ac:graphicFrameMkLst>
            <pc:docMk/>
            <pc:sldMk cId="1630550570" sldId="262"/>
            <ac:graphicFrameMk id="5" creationId="{7F4D528F-5727-4A64-B4B8-03D128108B76}"/>
          </ac:graphicFrameMkLst>
        </pc:graphicFrameChg>
      </pc:sldChg>
    </pc:docChg>
  </pc:docChgLst>
  <pc:docChgLst>
    <pc:chgData name="Fulton, Rachel (fultonrl)" userId="S::fultonrl@ucmail.uc.edu::4bdf8fdc-ed70-478c-b70b-4033c67ab179" providerId="AD" clId="Web-{9F7AC2B5-B9D6-4ACF-A99F-C047687E3BB1}"/>
    <pc:docChg chg="sldOrd">
      <pc:chgData name="Fulton, Rachel (fultonrl)" userId="S::fultonrl@ucmail.uc.edu::4bdf8fdc-ed70-478c-b70b-4033c67ab179" providerId="AD" clId="Web-{9F7AC2B5-B9D6-4ACF-A99F-C047687E3BB1}" dt="2020-03-06T15:22:48.003" v="0"/>
      <pc:docMkLst>
        <pc:docMk/>
      </pc:docMkLst>
      <pc:sldChg chg="ord">
        <pc:chgData name="Fulton, Rachel (fultonrl)" userId="S::fultonrl@ucmail.uc.edu::4bdf8fdc-ed70-478c-b70b-4033c67ab179" providerId="AD" clId="Web-{9F7AC2B5-B9D6-4ACF-A99F-C047687E3BB1}" dt="2020-03-06T15:22:48.003" v="0"/>
        <pc:sldMkLst>
          <pc:docMk/>
          <pc:sldMk cId="4239042743" sldId="264"/>
        </pc:sldMkLst>
      </pc:sldChg>
    </pc:docChg>
  </pc:docChgLst>
  <pc:docChgLst>
    <pc:chgData name="Kortis, Kaci (kortiskb)" userId="S::kortiskb@ucmail.uc.edu::106e5fcf-8e0b-4114-b42a-db6da21adf67" providerId="AD" clId="Web-{BDAE9B31-969F-4877-B057-22A904B50F5B}"/>
    <pc:docChg chg="modSld">
      <pc:chgData name="Kortis, Kaci (kortiskb)" userId="S::kortiskb@ucmail.uc.edu::106e5fcf-8e0b-4114-b42a-db6da21adf67" providerId="AD" clId="Web-{BDAE9B31-969F-4877-B057-22A904B50F5B}" dt="2020-03-03T19:40:13.392" v="144" actId="14100"/>
      <pc:docMkLst>
        <pc:docMk/>
      </pc:docMkLst>
      <pc:sldChg chg="addSp delSp modSp">
        <pc:chgData name="Kortis, Kaci (kortiskb)" userId="S::kortiskb@ucmail.uc.edu::106e5fcf-8e0b-4114-b42a-db6da21adf67" providerId="AD" clId="Web-{BDAE9B31-969F-4877-B057-22A904B50F5B}" dt="2020-03-03T19:36:52.455" v="89"/>
        <pc:sldMkLst>
          <pc:docMk/>
          <pc:sldMk cId="1323747461" sldId="256"/>
        </pc:sldMkLst>
        <pc:spChg chg="add del mod">
          <ac:chgData name="Kortis, Kaci (kortiskb)" userId="S::kortiskb@ucmail.uc.edu::106e5fcf-8e0b-4114-b42a-db6da21adf67" providerId="AD" clId="Web-{BDAE9B31-969F-4877-B057-22A904B50F5B}" dt="2020-03-03T19:36:52.455" v="89"/>
          <ac:spMkLst>
            <pc:docMk/>
            <pc:sldMk cId="1323747461" sldId="256"/>
            <ac:spMk id="5" creationId="{0957727D-11FA-44CF-9A19-0411E812DEB5}"/>
          </ac:spMkLst>
        </pc:spChg>
      </pc:sldChg>
      <pc:sldChg chg="addSp">
        <pc:chgData name="Kortis, Kaci (kortiskb)" userId="S::kortiskb@ucmail.uc.edu::106e5fcf-8e0b-4114-b42a-db6da21adf67" providerId="AD" clId="Web-{BDAE9B31-969F-4877-B057-22A904B50F5B}" dt="2020-03-03T19:36:24.440" v="74"/>
        <pc:sldMkLst>
          <pc:docMk/>
          <pc:sldMk cId="326436939" sldId="257"/>
        </pc:sldMkLst>
        <pc:spChg chg="add">
          <ac:chgData name="Kortis, Kaci (kortiskb)" userId="S::kortiskb@ucmail.uc.edu::106e5fcf-8e0b-4114-b42a-db6da21adf67" providerId="AD" clId="Web-{BDAE9B31-969F-4877-B057-22A904B50F5B}" dt="2020-03-03T19:36:24.440" v="74"/>
          <ac:spMkLst>
            <pc:docMk/>
            <pc:sldMk cId="326436939" sldId="257"/>
            <ac:spMk id="5" creationId="{1A7B4A56-D499-40F2-9021-4B65C7AE922F}"/>
          </ac:spMkLst>
        </pc:spChg>
      </pc:sldChg>
      <pc:sldChg chg="addSp modSp">
        <pc:chgData name="Kortis, Kaci (kortiskb)" userId="S::kortiskb@ucmail.uc.edu::106e5fcf-8e0b-4114-b42a-db6da21adf67" providerId="AD" clId="Web-{BDAE9B31-969F-4877-B057-22A904B50F5B}" dt="2020-03-03T19:36:04.454" v="70" actId="1076"/>
        <pc:sldMkLst>
          <pc:docMk/>
          <pc:sldMk cId="3461057703" sldId="258"/>
        </pc:sldMkLst>
        <pc:spChg chg="add mod">
          <ac:chgData name="Kortis, Kaci (kortiskb)" userId="S::kortiskb@ucmail.uc.edu::106e5fcf-8e0b-4114-b42a-db6da21adf67" providerId="AD" clId="Web-{BDAE9B31-969F-4877-B057-22A904B50F5B}" dt="2020-03-03T19:36:04.454" v="70" actId="1076"/>
          <ac:spMkLst>
            <pc:docMk/>
            <pc:sldMk cId="3461057703" sldId="258"/>
            <ac:spMk id="4" creationId="{D8E3CE02-3BE2-4F2F-8CF4-41C37D058DE9}"/>
          </ac:spMkLst>
        </pc:spChg>
      </pc:sldChg>
      <pc:sldChg chg="addSp">
        <pc:chgData name="Kortis, Kaci (kortiskb)" userId="S::kortiskb@ucmail.uc.edu::106e5fcf-8e0b-4114-b42a-db6da21adf67" providerId="AD" clId="Web-{BDAE9B31-969F-4877-B057-22A904B50F5B}" dt="2020-03-03T19:36:10.533" v="71"/>
        <pc:sldMkLst>
          <pc:docMk/>
          <pc:sldMk cId="1440979173" sldId="259"/>
        </pc:sldMkLst>
        <pc:spChg chg="add">
          <ac:chgData name="Kortis, Kaci (kortiskb)" userId="S::kortiskb@ucmail.uc.edu::106e5fcf-8e0b-4114-b42a-db6da21adf67" providerId="AD" clId="Web-{BDAE9B31-969F-4877-B057-22A904B50F5B}" dt="2020-03-03T19:36:10.533" v="71"/>
          <ac:spMkLst>
            <pc:docMk/>
            <pc:sldMk cId="1440979173" sldId="259"/>
            <ac:spMk id="5" creationId="{C92C6FA5-DA54-4A0C-B547-118833B619FF}"/>
          </ac:spMkLst>
        </pc:spChg>
      </pc:sldChg>
      <pc:sldChg chg="addSp delSp modSp mod setBg">
        <pc:chgData name="Kortis, Kaci (kortiskb)" userId="S::kortiskb@ucmail.uc.edu::106e5fcf-8e0b-4114-b42a-db6da21adf67" providerId="AD" clId="Web-{BDAE9B31-969F-4877-B057-22A904B50F5B}" dt="2020-03-03T19:40:13.392" v="144" actId="14100"/>
        <pc:sldMkLst>
          <pc:docMk/>
          <pc:sldMk cId="629344839" sldId="260"/>
        </pc:sldMkLst>
        <pc:spChg chg="mod">
          <ac:chgData name="Kortis, Kaci (kortiskb)" userId="S::kortiskb@ucmail.uc.edu::106e5fcf-8e0b-4114-b42a-db6da21adf67" providerId="AD" clId="Web-{BDAE9B31-969F-4877-B057-22A904B50F5B}" dt="2020-03-03T19:38:52.595" v="100" actId="1076"/>
          <ac:spMkLst>
            <pc:docMk/>
            <pc:sldMk cId="629344839" sldId="260"/>
            <ac:spMk id="2" creationId="{00000000-0000-0000-0000-000000000000}"/>
          </ac:spMkLst>
        </pc:spChg>
        <pc:spChg chg="mod">
          <ac:chgData name="Kortis, Kaci (kortiskb)" userId="S::kortiskb@ucmail.uc.edu::106e5fcf-8e0b-4114-b42a-db6da21adf67" providerId="AD" clId="Web-{BDAE9B31-969F-4877-B057-22A904B50F5B}" dt="2020-03-03T19:40:07.658" v="141" actId="20577"/>
          <ac:spMkLst>
            <pc:docMk/>
            <pc:sldMk cId="629344839" sldId="260"/>
            <ac:spMk id="3" creationId="{00000000-0000-0000-0000-000000000000}"/>
          </ac:spMkLst>
        </pc:spChg>
        <pc:spChg chg="add mod ord">
          <ac:chgData name="Kortis, Kaci (kortiskb)" userId="S::kortiskb@ucmail.uc.edu::106e5fcf-8e0b-4114-b42a-db6da21adf67" providerId="AD" clId="Web-{BDAE9B31-969F-4877-B057-22A904B50F5B}" dt="2020-03-03T19:38:46.814" v="99"/>
          <ac:spMkLst>
            <pc:docMk/>
            <pc:sldMk cId="629344839" sldId="260"/>
            <ac:spMk id="5" creationId="{39038429-3AA8-4C27-A137-3FAA57451FDB}"/>
          </ac:spMkLst>
        </pc:spChg>
        <pc:spChg chg="add del">
          <ac:chgData name="Kortis, Kaci (kortiskb)" userId="S::kortiskb@ucmail.uc.edu::106e5fcf-8e0b-4114-b42a-db6da21adf67" providerId="AD" clId="Web-{BDAE9B31-969F-4877-B057-22A904B50F5B}" dt="2020-03-03T19:38:46.814" v="99"/>
          <ac:spMkLst>
            <pc:docMk/>
            <pc:sldMk cId="629344839" sldId="260"/>
            <ac:spMk id="11" creationId="{F4C0B10B-D2C4-4A54-AFAD-3D27DF88BB37}"/>
          </ac:spMkLst>
        </pc:spChg>
        <pc:grpChg chg="add del">
          <ac:chgData name="Kortis, Kaci (kortiskb)" userId="S::kortiskb@ucmail.uc.edu::106e5fcf-8e0b-4114-b42a-db6da21adf67" providerId="AD" clId="Web-{BDAE9B31-969F-4877-B057-22A904B50F5B}" dt="2020-03-03T19:38:46.814" v="99"/>
          <ac:grpSpMkLst>
            <pc:docMk/>
            <pc:sldMk cId="629344839" sldId="260"/>
            <ac:grpSpMk id="13" creationId="{B6BADB90-C74B-40D6-86DC-503F65FCE8DC}"/>
          </ac:grpSpMkLst>
        </pc:grpChg>
        <pc:picChg chg="add mod">
          <ac:chgData name="Kortis, Kaci (kortiskb)" userId="S::kortiskb@ucmail.uc.edu::106e5fcf-8e0b-4114-b42a-db6da21adf67" providerId="AD" clId="Web-{BDAE9B31-969F-4877-B057-22A904B50F5B}" dt="2020-03-03T19:40:13.392" v="144" actId="14100"/>
          <ac:picMkLst>
            <pc:docMk/>
            <pc:sldMk cId="629344839" sldId="260"/>
            <ac:picMk id="6" creationId="{BBA4CBA6-E9F3-4ACB-B755-56237C87F47B}"/>
          </ac:picMkLst>
        </pc:picChg>
      </pc:sldChg>
      <pc:sldChg chg="addSp">
        <pc:chgData name="Kortis, Kaci (kortiskb)" userId="S::kortiskb@ucmail.uc.edu::106e5fcf-8e0b-4114-b42a-db6da21adf67" providerId="AD" clId="Web-{BDAE9B31-969F-4877-B057-22A904B50F5B}" dt="2020-03-03T19:36:16.470" v="73"/>
        <pc:sldMkLst>
          <pc:docMk/>
          <pc:sldMk cId="2404145851" sldId="261"/>
        </pc:sldMkLst>
        <pc:spChg chg="add">
          <ac:chgData name="Kortis, Kaci (kortiskb)" userId="S::kortiskb@ucmail.uc.edu::106e5fcf-8e0b-4114-b42a-db6da21adf67" providerId="AD" clId="Web-{BDAE9B31-969F-4877-B057-22A904B50F5B}" dt="2020-03-03T19:36:16.470" v="73"/>
          <ac:spMkLst>
            <pc:docMk/>
            <pc:sldMk cId="2404145851" sldId="261"/>
            <ac:spMk id="5" creationId="{3A4D0713-0F90-4207-B63B-C5365EC9F2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2ED94-DA9F-4B3C-89F0-5BC63CF32E2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78C46-84F1-4516-9465-945983CF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2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8C46-84F1-4516-9465-945983CF0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7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8C46-84F1-4516-9465-945983CF0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8C46-84F1-4516-9465-945983CF0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0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8C46-84F1-4516-9465-945983CF0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5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8C46-84F1-4516-9465-945983CF0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4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790" y="1597819"/>
            <a:ext cx="658741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7474" y="2914650"/>
            <a:ext cx="5424926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445" y="3305176"/>
            <a:ext cx="661026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4445" y="2180035"/>
            <a:ext cx="6610267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924" y="503300"/>
            <a:ext cx="697987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3270" y="1200151"/>
            <a:ext cx="340336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330" y="1200151"/>
            <a:ext cx="3429469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925" y="1151335"/>
            <a:ext cx="344592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6925" y="1631156"/>
            <a:ext cx="344592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0986" y="1151335"/>
            <a:ext cx="341581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0986" y="1631156"/>
            <a:ext cx="341581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465" y="204787"/>
            <a:ext cx="2642576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870" y="204788"/>
            <a:ext cx="408492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4465" y="1076326"/>
            <a:ext cx="2642576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8100" y="503300"/>
            <a:ext cx="678869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100" y="1497472"/>
            <a:ext cx="6788699" cy="253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.edu/aas/creditevaluation/articagre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chel.Fulton@uc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Fulton@uc.edu" TargetMode="External"/><Relationship Id="rId2" Type="http://schemas.openxmlformats.org/officeDocument/2006/relationships/hyperlink" Target="https://www.uc.edu/aas/creditevaluation/articagre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.edu/pathway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thways@uc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.edu/pathway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thways@uc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.edu/pathway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pathways@uc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.edu/pathway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thways@uc.ed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University of Cincinnati Partnerships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4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901D8-F3D7-4009-9BE1-E4A71D3E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665" y="0"/>
            <a:ext cx="66515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Institutional Agreements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681EBA4-E47D-44C3-97CA-7103C0531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100" y="1497472"/>
            <a:ext cx="6788699" cy="3206629"/>
          </a:xfrm>
        </p:spPr>
        <p:txBody>
          <a:bodyPr numCol="2">
            <a:normAutofit fontScale="55000" lnSpcReduction="20000"/>
          </a:bodyPr>
          <a:lstStyle/>
          <a:p>
            <a:r>
              <a:rPr lang="en-US"/>
              <a:t>Active:</a:t>
            </a:r>
          </a:p>
          <a:p>
            <a:pPr lvl="1"/>
            <a:r>
              <a:rPr lang="en-US"/>
              <a:t>Columbus State Community College</a:t>
            </a:r>
          </a:p>
          <a:p>
            <a:pPr lvl="1"/>
            <a:r>
              <a:rPr lang="en-US"/>
              <a:t>Cuyahoga Community College</a:t>
            </a:r>
          </a:p>
          <a:p>
            <a:pPr lvl="1"/>
            <a:r>
              <a:rPr lang="en-US"/>
              <a:t>Edison State Community College</a:t>
            </a:r>
          </a:p>
          <a:p>
            <a:pPr lvl="1"/>
            <a:r>
              <a:rPr lang="en-US"/>
              <a:t>Gateway Community &amp; Technical College</a:t>
            </a:r>
          </a:p>
          <a:p>
            <a:pPr lvl="1"/>
            <a:r>
              <a:rPr lang="en-US"/>
              <a:t>Parkland College</a:t>
            </a:r>
          </a:p>
          <a:p>
            <a:pPr lvl="1"/>
            <a:r>
              <a:rPr lang="en-US"/>
              <a:t>Southeast Community College</a:t>
            </a:r>
          </a:p>
          <a:p>
            <a:pPr lvl="1"/>
            <a:r>
              <a:rPr lang="en-US"/>
              <a:t>Southern State Community College</a:t>
            </a:r>
          </a:p>
          <a:p>
            <a:pPr lvl="1"/>
            <a:r>
              <a:rPr lang="en-US"/>
              <a:t>Terra State Community College</a:t>
            </a:r>
          </a:p>
          <a:p>
            <a:pPr lvl="1"/>
            <a:r>
              <a:rPr lang="en-US"/>
              <a:t>Zane State Community College</a:t>
            </a:r>
          </a:p>
          <a:p>
            <a:endParaRPr lang="en-US"/>
          </a:p>
          <a:p>
            <a:r>
              <a:rPr lang="en-US"/>
              <a:t>In-Progress :</a:t>
            </a:r>
          </a:p>
          <a:p>
            <a:pPr lvl="1"/>
            <a:r>
              <a:rPr lang="en-US"/>
              <a:t>Cincinnati State Technical &amp; Community College (renewal; lapsed June 2019)</a:t>
            </a:r>
          </a:p>
          <a:p>
            <a:pPr lvl="1"/>
            <a:r>
              <a:rPr lang="en-US"/>
              <a:t>Eastern Gateway Community College</a:t>
            </a:r>
          </a:p>
          <a:p>
            <a:pPr lvl="1"/>
            <a:r>
              <a:rPr lang="en-US"/>
              <a:t>Sinclair Community College (renewal; lapsed June 2019)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FD4380-8A1B-4EAB-B1AA-696A25CAFBFF}"/>
              </a:ext>
            </a:extLst>
          </p:cNvPr>
          <p:cNvSpPr txBox="1"/>
          <p:nvPr/>
        </p:nvSpPr>
        <p:spPr>
          <a:xfrm>
            <a:off x="1630073" y="4746769"/>
            <a:ext cx="530188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hlinkClick r:id="rId3"/>
              </a:rPr>
              <a:t>https://www.uc.edu/aas/creditevaluation/articagree.html</a:t>
            </a:r>
            <a:r>
              <a:rPr lang="en-US" sz="16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0590-22A7-491C-911B-1261B850DFD0}"/>
              </a:ext>
            </a:extLst>
          </p:cNvPr>
          <p:cNvSpPr/>
          <p:nvPr/>
        </p:nvSpPr>
        <p:spPr>
          <a:xfrm>
            <a:off x="6957583" y="4497706"/>
            <a:ext cx="212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>
                <a:cs typeface="Times New Roman"/>
              </a:rPr>
              <a:t>Rachel Fulton </a:t>
            </a:r>
          </a:p>
          <a:p>
            <a:pPr algn="r"/>
            <a:r>
              <a:rPr lang="en-US" sz="1600">
                <a:cs typeface="Times New Roman"/>
                <a:hlinkClick r:id="rId4"/>
              </a:rPr>
              <a:t>Rachel.Fulton@uc.edu</a:t>
            </a:r>
            <a:r>
              <a:rPr lang="en-US" sz="1600"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3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82CB8-4393-47FE-A8A8-D65EC7B1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Articulation Agreements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59E62-D8DF-46BB-82DF-D1FCD262F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098" y="3388659"/>
            <a:ext cx="6788699" cy="1303294"/>
          </a:xfrm>
        </p:spPr>
        <p:txBody>
          <a:bodyPr>
            <a:normAutofit/>
          </a:bodyPr>
          <a:lstStyle/>
          <a:p>
            <a:r>
              <a:rPr lang="en-US" sz="1800"/>
              <a:t>Initiated by UC College or Partner Outreach</a:t>
            </a:r>
          </a:p>
          <a:p>
            <a:r>
              <a:rPr lang="en-US" sz="1800"/>
              <a:t>Facilitated by College Credit Services</a:t>
            </a:r>
          </a:p>
          <a:p>
            <a:r>
              <a:rPr lang="en-US" sz="1800"/>
              <a:t>Informed/Validated by UC College and External Partner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30188-37AE-456C-863B-08B881040C23}"/>
              </a:ext>
            </a:extLst>
          </p:cNvPr>
          <p:cNvSpPr txBox="1"/>
          <p:nvPr/>
        </p:nvSpPr>
        <p:spPr>
          <a:xfrm>
            <a:off x="1630073" y="4746769"/>
            <a:ext cx="530188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hlinkClick r:id="rId2"/>
              </a:rPr>
              <a:t>https://www.uc.edu/aas/creditevaluation/articagree.html</a:t>
            </a:r>
            <a:r>
              <a:rPr lang="en-US" sz="160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4D528F-5727-4A64-B4B8-03D128108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33812"/>
              </p:ext>
            </p:extLst>
          </p:nvPr>
        </p:nvGraphicFramePr>
        <p:xfrm>
          <a:off x="2379386" y="1467644"/>
          <a:ext cx="5826125" cy="1715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8725">
                  <a:extLst>
                    <a:ext uri="{9D8B030D-6E8A-4147-A177-3AD203B41FA5}">
                      <a16:colId xmlns:a16="http://schemas.microsoft.com/office/drawing/2014/main" val="180116327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5570144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766779874"/>
                    </a:ext>
                  </a:extLst>
                </a:gridCol>
              </a:tblGrid>
              <a:tr h="3435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Agreements by UC College (as of 1/15/2020)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00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# of Active Agreements</a:t>
                      </a:r>
                      <a:endParaRPr lang="en-US" sz="12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0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# of In Progress Agreements</a:t>
                      </a:r>
                      <a:endParaRPr lang="en-US" sz="12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0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1601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Arts &amp; Sciences</a:t>
                      </a:r>
                      <a:endParaRPr lang="en-US" sz="1200" b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0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16559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College Conservatory of Music</a:t>
                      </a:r>
                      <a:endParaRPr lang="en-US" sz="1200" b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0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26276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Education, Criminal Justice, and Human Services</a:t>
                      </a:r>
                      <a:endParaRPr lang="en-US" sz="1200" b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0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79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2344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Engineering &amp; Applied Science</a:t>
                      </a:r>
                      <a:endParaRPr lang="en-US" sz="1200" b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0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2404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Business</a:t>
                      </a:r>
                      <a:endParaRPr lang="en-US" sz="1200" b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0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67726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Design, Architecture, Art &amp; Planning</a:t>
                      </a:r>
                      <a:endParaRPr lang="en-US" sz="1200" b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0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1992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Nursing</a:t>
                      </a:r>
                      <a:endParaRPr lang="en-US" sz="1200" b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0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73100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Allied Health Sciences</a:t>
                      </a:r>
                      <a:endParaRPr lang="en-US" sz="1200" b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0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332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TOTAL</a:t>
                      </a:r>
                      <a:endParaRPr lang="en-US" sz="12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0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72</a:t>
                      </a:r>
                      <a:endParaRPr lang="en-US" sz="12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125</a:t>
                      </a:r>
                      <a:endParaRPr lang="en-US" sz="12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055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B1B053B-6A1E-49C3-96D5-7428A3E18F43}"/>
              </a:ext>
            </a:extLst>
          </p:cNvPr>
          <p:cNvSpPr/>
          <p:nvPr/>
        </p:nvSpPr>
        <p:spPr>
          <a:xfrm>
            <a:off x="6957583" y="4497706"/>
            <a:ext cx="212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>
                <a:cs typeface="Times New Roman"/>
              </a:rPr>
              <a:t>Rachel Fulton </a:t>
            </a:r>
          </a:p>
          <a:p>
            <a:pPr algn="r"/>
            <a:r>
              <a:rPr lang="en-US" sz="1600">
                <a:cs typeface="Times New Roman"/>
                <a:hlinkClick r:id="rId3"/>
              </a:rPr>
              <a:t>Rachel.Fulton@uc.edu</a:t>
            </a:r>
            <a:r>
              <a:rPr lang="en-US" sz="1600"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055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100" y="0"/>
            <a:ext cx="6788699" cy="639149"/>
          </a:xfrm>
        </p:spPr>
        <p:txBody>
          <a:bodyPr>
            <a:normAutofit/>
          </a:bodyPr>
          <a:lstStyle/>
          <a:p>
            <a:r>
              <a:rPr lang="en-US" sz="2800"/>
              <a:t>How UC Helps Students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100" y="888497"/>
            <a:ext cx="6788699" cy="36180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/>
              <a:t>Prior to Enrollment</a:t>
            </a:r>
          </a:p>
          <a:p>
            <a:r>
              <a:rPr lang="en-US"/>
              <a:t>Pre-Application/Enrollment Advising</a:t>
            </a:r>
          </a:p>
          <a:p>
            <a:pPr lvl="1"/>
            <a:r>
              <a:rPr lang="en-US" sz="1900"/>
              <a:t>1 on 1 advising discussing applicability and future plans</a:t>
            </a:r>
            <a:endParaRPr lang="en-US" sz="1900">
              <a:cs typeface="Times New Roman"/>
            </a:endParaRPr>
          </a:p>
          <a:p>
            <a:pPr lvl="1"/>
            <a:r>
              <a:rPr lang="en-US" sz="1900">
                <a:cs typeface="Times New Roman"/>
              </a:rPr>
              <a:t>Unofficial evaluation</a:t>
            </a:r>
            <a:br>
              <a:rPr lang="en-US" sz="1900">
                <a:cs typeface="Times New Roman"/>
              </a:rPr>
            </a:br>
            <a:endParaRPr lang="en-US" sz="1900">
              <a:cs typeface="Times New Roman"/>
            </a:endParaRPr>
          </a:p>
          <a:p>
            <a:r>
              <a:rPr lang="en-US"/>
              <a:t>Transfer Previews </a:t>
            </a:r>
            <a:br>
              <a:rPr lang="en-US"/>
            </a:br>
            <a:r>
              <a:rPr lang="en-US" sz="2400"/>
              <a:t>(Admissions, Friday afternoons)</a:t>
            </a:r>
            <a:endParaRPr lang="en-US" sz="2400">
              <a:cs typeface="Times New Roman"/>
            </a:endParaRPr>
          </a:p>
          <a:p>
            <a:r>
              <a:rPr lang="en-US">
                <a:cs typeface="Times New Roman"/>
              </a:rPr>
              <a:t>Referrals as appropriate</a:t>
            </a:r>
          </a:p>
          <a:p>
            <a:pPr marL="0" indent="0">
              <a:buNone/>
            </a:pPr>
            <a:endParaRPr lang="en-US">
              <a:cs typeface="Times New Roman"/>
            </a:endParaRPr>
          </a:p>
          <a:p>
            <a:endParaRPr lang="en-US"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3CE02-3BE2-4F2F-8CF4-41C37D058DE9}"/>
              </a:ext>
            </a:extLst>
          </p:cNvPr>
          <p:cNvSpPr txBox="1"/>
          <p:nvPr/>
        </p:nvSpPr>
        <p:spPr>
          <a:xfrm>
            <a:off x="2282253" y="4704101"/>
            <a:ext cx="61347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www.uc.edu/pathways</a:t>
            </a:r>
            <a:r>
              <a:rPr lang="en-US"/>
              <a:t>  </a:t>
            </a:r>
            <a:r>
              <a:rPr lang="en-US">
                <a:ea typeface="+mn-lt"/>
                <a:cs typeface="+mn-lt"/>
              </a:rPr>
              <a:t>• </a:t>
            </a:r>
            <a:r>
              <a:rPr lang="en-US">
                <a:ea typeface="+mn-lt"/>
                <a:cs typeface="+mn-lt"/>
                <a:hlinkClick r:id="rId4"/>
              </a:rPr>
              <a:t>pathways@uc.edu</a:t>
            </a:r>
            <a:r>
              <a:rPr lang="en-US">
                <a:ea typeface="+mn-lt"/>
                <a:cs typeface="+mn-lt"/>
              </a:rPr>
              <a:t> • 513-556-9000</a:t>
            </a:r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105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100" y="1010292"/>
            <a:ext cx="6788699" cy="3374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After confirmation</a:t>
            </a:r>
          </a:p>
          <a:p>
            <a:r>
              <a:rPr lang="en-US"/>
              <a:t>Transition advising</a:t>
            </a:r>
          </a:p>
          <a:p>
            <a:r>
              <a:rPr lang="en-US"/>
              <a:t>Canvas (online) transfer guide</a:t>
            </a:r>
          </a:p>
          <a:p>
            <a:r>
              <a:rPr lang="en-US"/>
              <a:t>In person Transfer Welcome events (8 total starting in March)</a:t>
            </a:r>
          </a:p>
          <a:p>
            <a:r>
              <a:rPr lang="en-US"/>
              <a:t>Encouraging colleges to create special transfer programming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C6FA5-DA54-4A0C-B547-118833B619FF}"/>
              </a:ext>
            </a:extLst>
          </p:cNvPr>
          <p:cNvSpPr txBox="1"/>
          <p:nvPr/>
        </p:nvSpPr>
        <p:spPr>
          <a:xfrm>
            <a:off x="2282253" y="4704101"/>
            <a:ext cx="61347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www.uc.edu/pathways</a:t>
            </a:r>
            <a:r>
              <a:rPr lang="en-US"/>
              <a:t>  </a:t>
            </a:r>
            <a:r>
              <a:rPr lang="en-US">
                <a:ea typeface="+mn-lt"/>
                <a:cs typeface="+mn-lt"/>
              </a:rPr>
              <a:t>• </a:t>
            </a:r>
            <a:r>
              <a:rPr lang="en-US">
                <a:ea typeface="+mn-lt"/>
                <a:cs typeface="+mn-lt"/>
                <a:hlinkClick r:id="rId4"/>
              </a:rPr>
              <a:t>pathways@uc.edu</a:t>
            </a:r>
            <a:r>
              <a:rPr lang="en-US">
                <a:ea typeface="+mn-lt"/>
                <a:cs typeface="+mn-lt"/>
              </a:rPr>
              <a:t> • 513-556-9000</a:t>
            </a:r>
            <a:endParaRPr lang="en-US">
              <a:cs typeface="Times New Roman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2F09CB-43B7-4087-B3CA-BEFFAC705952}"/>
              </a:ext>
            </a:extLst>
          </p:cNvPr>
          <p:cNvSpPr txBox="1">
            <a:spLocks/>
          </p:cNvSpPr>
          <p:nvPr/>
        </p:nvSpPr>
        <p:spPr>
          <a:xfrm>
            <a:off x="1869993" y="46845"/>
            <a:ext cx="6788699" cy="639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How UC Helps Students Transition</a:t>
            </a:r>
          </a:p>
        </p:txBody>
      </p:sp>
    </p:spTree>
    <p:extLst>
      <p:ext uri="{BB962C8B-B14F-4D97-AF65-F5344CB8AC3E}">
        <p14:creationId xmlns:p14="http://schemas.microsoft.com/office/powerpoint/2010/main" val="144097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657" y="61196"/>
            <a:ext cx="6788699" cy="857250"/>
          </a:xfrm>
        </p:spPr>
        <p:txBody>
          <a:bodyPr/>
          <a:lstStyle/>
          <a:p>
            <a:r>
              <a:rPr lang="en-US"/>
              <a:t>Developing Belonging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524" y="969104"/>
            <a:ext cx="6443644" cy="36095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Bearcat Promise</a:t>
            </a:r>
          </a:p>
          <a:p>
            <a:pPr lvl="1"/>
            <a:r>
              <a:rPr lang="en-US"/>
              <a:t>SALD Experience UC (tracks for student engagement)</a:t>
            </a:r>
          </a:p>
          <a:p>
            <a:r>
              <a:rPr lang="en-US"/>
              <a:t>Networking </a:t>
            </a:r>
            <a:br>
              <a:rPr lang="en-US"/>
            </a:br>
            <a:r>
              <a:rPr lang="en-US"/>
              <a:t>events</a:t>
            </a:r>
            <a:endParaRPr lang="en-US">
              <a:cs typeface="Times New Roman"/>
            </a:endParaRPr>
          </a:p>
          <a:p>
            <a:r>
              <a:rPr lang="en-US"/>
              <a:t>Ambassador/</a:t>
            </a:r>
            <a:endParaRPr lang="en-US">
              <a:cs typeface="Times New Roman"/>
            </a:endParaRPr>
          </a:p>
          <a:p>
            <a:pPr marL="0" indent="0">
              <a:buNone/>
            </a:pPr>
            <a:r>
              <a:rPr lang="en-US"/>
              <a:t>Mentor programs</a:t>
            </a:r>
            <a:endParaRPr lang="en-US">
              <a:cs typeface="Times New Roman"/>
            </a:endParaRP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38429-3AA8-4C27-A137-3FAA57451FDB}"/>
              </a:ext>
            </a:extLst>
          </p:cNvPr>
          <p:cNvSpPr txBox="1"/>
          <p:nvPr/>
        </p:nvSpPr>
        <p:spPr>
          <a:xfrm>
            <a:off x="2282253" y="4704101"/>
            <a:ext cx="61347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www.uc.edu/pathways</a:t>
            </a:r>
            <a:r>
              <a:rPr lang="en-US"/>
              <a:t>  </a:t>
            </a:r>
            <a:r>
              <a:rPr lang="en-US">
                <a:ea typeface="+mn-lt"/>
                <a:cs typeface="+mn-lt"/>
              </a:rPr>
              <a:t>• </a:t>
            </a:r>
            <a:r>
              <a:rPr lang="en-US">
                <a:ea typeface="+mn-lt"/>
                <a:cs typeface="+mn-lt"/>
                <a:hlinkClick r:id="rId4"/>
              </a:rPr>
              <a:t>pathways@uc.edu</a:t>
            </a:r>
            <a:r>
              <a:rPr lang="en-US">
                <a:ea typeface="+mn-lt"/>
                <a:cs typeface="+mn-lt"/>
              </a:rPr>
              <a:t> • 513-556-9000</a:t>
            </a:r>
            <a:endParaRPr lang="en-US">
              <a:cs typeface="Times New Roman"/>
            </a:endParaRPr>
          </a:p>
        </p:txBody>
      </p:sp>
      <p:pic>
        <p:nvPicPr>
          <p:cNvPr id="6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BA4CBA6-E9F3-4ACB-B755-56237C87F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077" y="2241975"/>
            <a:ext cx="4069510" cy="22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4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the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cs typeface="Times New Roman"/>
              </a:rPr>
              <a:t>Dual Admit - Fall 2021 </a:t>
            </a:r>
            <a:endParaRPr lang="en-US"/>
          </a:p>
          <a:p>
            <a:pPr lvl="1"/>
            <a:r>
              <a:rPr lang="en-US">
                <a:cs typeface="Times New Roman"/>
              </a:rPr>
              <a:t>(UCBA, UC Clermont, Cincinnati State)</a:t>
            </a:r>
          </a:p>
          <a:p>
            <a:r>
              <a:rPr lang="en-US">
                <a:cs typeface="Times New Roman"/>
              </a:rPr>
              <a:t>Bearcat Promise </a:t>
            </a:r>
          </a:p>
          <a:p>
            <a:r>
              <a:rPr lang="en-US">
                <a:cs typeface="Times New Roman"/>
              </a:rPr>
              <a:t>Civitas Degree Maps / Career Plans</a:t>
            </a:r>
          </a:p>
          <a:p>
            <a:r>
              <a:rPr lang="en-US">
                <a:cs typeface="Times New Roman"/>
              </a:rPr>
              <a:t>Transfer Toolkit</a:t>
            </a:r>
          </a:p>
          <a:p>
            <a:r>
              <a:rPr lang="en-US">
                <a:cs typeface="Times New Roman"/>
              </a:rPr>
              <a:t>NACADA 2021 - Cincinnati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D0713-0F90-4207-B63B-C5365EC9F258}"/>
              </a:ext>
            </a:extLst>
          </p:cNvPr>
          <p:cNvSpPr txBox="1"/>
          <p:nvPr/>
        </p:nvSpPr>
        <p:spPr>
          <a:xfrm>
            <a:off x="2282253" y="4704101"/>
            <a:ext cx="61347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www.uc.edu/pathways</a:t>
            </a:r>
            <a:r>
              <a:rPr lang="en-US"/>
              <a:t>  </a:t>
            </a:r>
            <a:r>
              <a:rPr lang="en-US">
                <a:ea typeface="+mn-lt"/>
                <a:cs typeface="+mn-lt"/>
              </a:rPr>
              <a:t>• </a:t>
            </a:r>
            <a:r>
              <a:rPr lang="en-US">
                <a:ea typeface="+mn-lt"/>
                <a:cs typeface="+mn-lt"/>
                <a:hlinkClick r:id="rId4"/>
              </a:rPr>
              <a:t>pathways@uc.edu</a:t>
            </a:r>
            <a:r>
              <a:rPr lang="en-US">
                <a:ea typeface="+mn-lt"/>
                <a:cs typeface="+mn-lt"/>
              </a:rPr>
              <a:t> • 513-556-9000</a:t>
            </a:r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414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CCF2D-ED78-48A8-A8FC-5051EC03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67" y="0"/>
            <a:ext cx="39458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4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284696804544B822D7DBCB4420E7C" ma:contentTypeVersion="9" ma:contentTypeDescription="Create a new document." ma:contentTypeScope="" ma:versionID="614b08da8485dd9fc4dfee1a4785374d">
  <xsd:schema xmlns:xsd="http://www.w3.org/2001/XMLSchema" xmlns:xs="http://www.w3.org/2001/XMLSchema" xmlns:p="http://schemas.microsoft.com/office/2006/metadata/properties" xmlns:ns2="92bdd4c6-5c22-4582-975f-2d57b3857738" targetNamespace="http://schemas.microsoft.com/office/2006/metadata/properties" ma:root="true" ma:fieldsID="7c15115ea97bbcf26e66338ed82695dd" ns2:_="">
    <xsd:import namespace="92bdd4c6-5c22-4582-975f-2d57b38577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dd4c6-5c22-4582-975f-2d57b38577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92bdd4c6-5c22-4582-975f-2d57b38577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63C27B-7A4E-4D51-BD4E-2F673A05791F}">
  <ds:schemaRefs>
    <ds:schemaRef ds:uri="92bdd4c6-5c22-4582-975f-2d57b38577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Application>Microsoft Office PowerPoint</Application>
  <PresentationFormat>On-screen Show (16:9)</PresentationFormat>
  <Slides>9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University of Cincinnati Partnerships</vt:lpstr>
      <vt:lpstr>PowerPoint Presentation</vt:lpstr>
      <vt:lpstr>Institutional Agreements</vt:lpstr>
      <vt:lpstr>Articulation Agreements</vt:lpstr>
      <vt:lpstr>How UC Helps Students Transition</vt:lpstr>
      <vt:lpstr>PowerPoint Presentation</vt:lpstr>
      <vt:lpstr>Developing Belonging</vt:lpstr>
      <vt:lpstr>On the Roadmap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revision>1</cp:revision>
  <dcterms:created xsi:type="dcterms:W3CDTF">2010-04-12T23:12:02Z</dcterms:created>
  <dcterms:modified xsi:type="dcterms:W3CDTF">2020-03-06T15:22:48Z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0x010100B5B284696804544B822D7DBCB4420E7C</vt:lpwstr>
  </property>
</Properties>
</file>