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21945600" cy="109728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56" userDrawn="1">
          <p15:clr>
            <a:srgbClr val="A4A3A4"/>
          </p15:clr>
        </p15:guide>
        <p15:guide id="2" pos="691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471" autoAdjust="0"/>
    <p:restoredTop sz="94660"/>
  </p:normalViewPr>
  <p:slideViewPr>
    <p:cSldViewPr snapToGrid="0" showGuides="1">
      <p:cViewPr varScale="1">
        <p:scale>
          <a:sx n="71" d="100"/>
          <a:sy n="71" d="100"/>
        </p:scale>
        <p:origin x="288" y="84"/>
      </p:cViewPr>
      <p:guideLst>
        <p:guide orient="horz" pos="3456"/>
        <p:guide pos="691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200" y="1795781"/>
            <a:ext cx="16459200" cy="3820160"/>
          </a:xfrm>
        </p:spPr>
        <p:txBody>
          <a:bodyPr anchor="b"/>
          <a:lstStyle>
            <a:lvl1pPr algn="ctr">
              <a:defRPr sz="9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5763261"/>
            <a:ext cx="16459200" cy="2649219"/>
          </a:xfrm>
        </p:spPr>
        <p:txBody>
          <a:bodyPr/>
          <a:lstStyle>
            <a:lvl1pPr marL="0" indent="0" algn="ctr">
              <a:buNone/>
              <a:defRPr sz="3840"/>
            </a:lvl1pPr>
            <a:lvl2pPr marL="731520" indent="0" algn="ctr">
              <a:buNone/>
              <a:defRPr sz="3200"/>
            </a:lvl2pPr>
            <a:lvl3pPr marL="1463040" indent="0" algn="ctr">
              <a:buNone/>
              <a:defRPr sz="2880"/>
            </a:lvl3pPr>
            <a:lvl4pPr marL="2194560" indent="0" algn="ctr">
              <a:buNone/>
              <a:defRPr sz="2560"/>
            </a:lvl4pPr>
            <a:lvl5pPr marL="2926080" indent="0" algn="ctr">
              <a:buNone/>
              <a:defRPr sz="2560"/>
            </a:lvl5pPr>
            <a:lvl6pPr marL="3657600" indent="0" algn="ctr">
              <a:buNone/>
              <a:defRPr sz="2560"/>
            </a:lvl6pPr>
            <a:lvl7pPr marL="4389120" indent="0" algn="ctr">
              <a:buNone/>
              <a:defRPr sz="2560"/>
            </a:lvl7pPr>
            <a:lvl8pPr marL="5120640" indent="0" algn="ctr">
              <a:buNone/>
              <a:defRPr sz="2560"/>
            </a:lvl8pPr>
            <a:lvl9pPr marL="5852160" indent="0" algn="ctr">
              <a:buNone/>
              <a:defRPr sz="256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EF729-937F-46E5-86FC-D0E83479BFE9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48D4A-8F2D-4437-B085-76A1FD516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247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EF729-937F-46E5-86FC-D0E83479BFE9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48D4A-8F2D-4437-B085-76A1FD516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298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704820" y="584200"/>
            <a:ext cx="4732020" cy="929894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08760" y="584200"/>
            <a:ext cx="13921740" cy="929894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EF729-937F-46E5-86FC-D0E83479BFE9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48D4A-8F2D-4437-B085-76A1FD516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917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EF729-937F-46E5-86FC-D0E83479BFE9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48D4A-8F2D-4437-B085-76A1FD516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413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7330" y="2735582"/>
            <a:ext cx="18928080" cy="4564379"/>
          </a:xfrm>
        </p:spPr>
        <p:txBody>
          <a:bodyPr anchor="b"/>
          <a:lstStyle>
            <a:lvl1pPr>
              <a:defRPr sz="9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97330" y="7343142"/>
            <a:ext cx="18928080" cy="2400299"/>
          </a:xfrm>
        </p:spPr>
        <p:txBody>
          <a:bodyPr/>
          <a:lstStyle>
            <a:lvl1pPr marL="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1pPr>
            <a:lvl2pPr marL="73152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2pPr>
            <a:lvl3pPr marL="146304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3pPr>
            <a:lvl4pPr marL="219456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4pPr>
            <a:lvl5pPr marL="292608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5pPr>
            <a:lvl6pPr marL="365760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6pPr>
            <a:lvl7pPr marL="438912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7pPr>
            <a:lvl8pPr marL="512064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8pPr>
            <a:lvl9pPr marL="585216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EF729-937F-46E5-86FC-D0E83479BFE9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48D4A-8F2D-4437-B085-76A1FD516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573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08760" y="2921000"/>
            <a:ext cx="9326880" cy="696214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09960" y="2921000"/>
            <a:ext cx="9326880" cy="696214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EF729-937F-46E5-86FC-D0E83479BFE9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48D4A-8F2D-4437-B085-76A1FD516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770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8" y="584201"/>
            <a:ext cx="18928080" cy="212090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1619" y="2689861"/>
            <a:ext cx="9284017" cy="1318259"/>
          </a:xfrm>
        </p:spPr>
        <p:txBody>
          <a:bodyPr anchor="b"/>
          <a:lstStyle>
            <a:lvl1pPr marL="0" indent="0">
              <a:buNone/>
              <a:defRPr sz="3840" b="1"/>
            </a:lvl1pPr>
            <a:lvl2pPr marL="731520" indent="0">
              <a:buNone/>
              <a:defRPr sz="3200" b="1"/>
            </a:lvl2pPr>
            <a:lvl3pPr marL="1463040" indent="0">
              <a:buNone/>
              <a:defRPr sz="2880" b="1"/>
            </a:lvl3pPr>
            <a:lvl4pPr marL="2194560" indent="0">
              <a:buNone/>
              <a:defRPr sz="2560" b="1"/>
            </a:lvl4pPr>
            <a:lvl5pPr marL="2926080" indent="0">
              <a:buNone/>
              <a:defRPr sz="2560" b="1"/>
            </a:lvl5pPr>
            <a:lvl6pPr marL="3657600" indent="0">
              <a:buNone/>
              <a:defRPr sz="2560" b="1"/>
            </a:lvl6pPr>
            <a:lvl7pPr marL="4389120" indent="0">
              <a:buNone/>
              <a:defRPr sz="2560" b="1"/>
            </a:lvl7pPr>
            <a:lvl8pPr marL="5120640" indent="0">
              <a:buNone/>
              <a:defRPr sz="2560" b="1"/>
            </a:lvl8pPr>
            <a:lvl9pPr marL="5852160" indent="0">
              <a:buNone/>
              <a:defRPr sz="256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1619" y="4008120"/>
            <a:ext cx="9284017" cy="589534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109960" y="2689861"/>
            <a:ext cx="9329738" cy="1318259"/>
          </a:xfrm>
        </p:spPr>
        <p:txBody>
          <a:bodyPr anchor="b"/>
          <a:lstStyle>
            <a:lvl1pPr marL="0" indent="0">
              <a:buNone/>
              <a:defRPr sz="3840" b="1"/>
            </a:lvl1pPr>
            <a:lvl2pPr marL="731520" indent="0">
              <a:buNone/>
              <a:defRPr sz="3200" b="1"/>
            </a:lvl2pPr>
            <a:lvl3pPr marL="1463040" indent="0">
              <a:buNone/>
              <a:defRPr sz="2880" b="1"/>
            </a:lvl3pPr>
            <a:lvl4pPr marL="2194560" indent="0">
              <a:buNone/>
              <a:defRPr sz="2560" b="1"/>
            </a:lvl4pPr>
            <a:lvl5pPr marL="2926080" indent="0">
              <a:buNone/>
              <a:defRPr sz="2560" b="1"/>
            </a:lvl5pPr>
            <a:lvl6pPr marL="3657600" indent="0">
              <a:buNone/>
              <a:defRPr sz="2560" b="1"/>
            </a:lvl6pPr>
            <a:lvl7pPr marL="4389120" indent="0">
              <a:buNone/>
              <a:defRPr sz="2560" b="1"/>
            </a:lvl7pPr>
            <a:lvl8pPr marL="5120640" indent="0">
              <a:buNone/>
              <a:defRPr sz="2560" b="1"/>
            </a:lvl8pPr>
            <a:lvl9pPr marL="5852160" indent="0">
              <a:buNone/>
              <a:defRPr sz="256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109960" y="4008120"/>
            <a:ext cx="9329738" cy="589534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EF729-937F-46E5-86FC-D0E83479BFE9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48D4A-8F2D-4437-B085-76A1FD516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192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EF729-937F-46E5-86FC-D0E83479BFE9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48D4A-8F2D-4437-B085-76A1FD516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419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EF729-937F-46E5-86FC-D0E83479BFE9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48D4A-8F2D-4437-B085-76A1FD516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315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9" y="731520"/>
            <a:ext cx="7078027" cy="2560320"/>
          </a:xfrm>
        </p:spPr>
        <p:txBody>
          <a:bodyPr anchor="b"/>
          <a:lstStyle>
            <a:lvl1pPr>
              <a:defRPr sz="51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29738" y="1579881"/>
            <a:ext cx="11109960" cy="7797800"/>
          </a:xfrm>
        </p:spPr>
        <p:txBody>
          <a:bodyPr/>
          <a:lstStyle>
            <a:lvl1pPr>
              <a:defRPr sz="5120"/>
            </a:lvl1pPr>
            <a:lvl2pPr>
              <a:defRPr sz="4480"/>
            </a:lvl2pPr>
            <a:lvl3pPr>
              <a:defRPr sz="384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1619" y="3291840"/>
            <a:ext cx="7078027" cy="6098541"/>
          </a:xfrm>
        </p:spPr>
        <p:txBody>
          <a:bodyPr/>
          <a:lstStyle>
            <a:lvl1pPr marL="0" indent="0">
              <a:buNone/>
              <a:defRPr sz="2560"/>
            </a:lvl1pPr>
            <a:lvl2pPr marL="731520" indent="0">
              <a:buNone/>
              <a:defRPr sz="2240"/>
            </a:lvl2pPr>
            <a:lvl3pPr marL="1463040" indent="0">
              <a:buNone/>
              <a:defRPr sz="1920"/>
            </a:lvl3pPr>
            <a:lvl4pPr marL="2194560" indent="0">
              <a:buNone/>
              <a:defRPr sz="1600"/>
            </a:lvl4pPr>
            <a:lvl5pPr marL="2926080" indent="0">
              <a:buNone/>
              <a:defRPr sz="1600"/>
            </a:lvl5pPr>
            <a:lvl6pPr marL="3657600" indent="0">
              <a:buNone/>
              <a:defRPr sz="1600"/>
            </a:lvl6pPr>
            <a:lvl7pPr marL="4389120" indent="0">
              <a:buNone/>
              <a:defRPr sz="1600"/>
            </a:lvl7pPr>
            <a:lvl8pPr marL="5120640" indent="0">
              <a:buNone/>
              <a:defRPr sz="1600"/>
            </a:lvl8pPr>
            <a:lvl9pPr marL="585216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EF729-937F-46E5-86FC-D0E83479BFE9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48D4A-8F2D-4437-B085-76A1FD516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9299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9" y="731520"/>
            <a:ext cx="7078027" cy="2560320"/>
          </a:xfrm>
        </p:spPr>
        <p:txBody>
          <a:bodyPr anchor="b"/>
          <a:lstStyle>
            <a:lvl1pPr>
              <a:defRPr sz="51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329738" y="1579881"/>
            <a:ext cx="11109960" cy="7797800"/>
          </a:xfrm>
        </p:spPr>
        <p:txBody>
          <a:bodyPr anchor="t"/>
          <a:lstStyle>
            <a:lvl1pPr marL="0" indent="0">
              <a:buNone/>
              <a:defRPr sz="5120"/>
            </a:lvl1pPr>
            <a:lvl2pPr marL="731520" indent="0">
              <a:buNone/>
              <a:defRPr sz="4480"/>
            </a:lvl2pPr>
            <a:lvl3pPr marL="1463040" indent="0">
              <a:buNone/>
              <a:defRPr sz="3840"/>
            </a:lvl3pPr>
            <a:lvl4pPr marL="2194560" indent="0">
              <a:buNone/>
              <a:defRPr sz="3200"/>
            </a:lvl4pPr>
            <a:lvl5pPr marL="2926080" indent="0">
              <a:buNone/>
              <a:defRPr sz="3200"/>
            </a:lvl5pPr>
            <a:lvl6pPr marL="3657600" indent="0">
              <a:buNone/>
              <a:defRPr sz="3200"/>
            </a:lvl6pPr>
            <a:lvl7pPr marL="4389120" indent="0">
              <a:buNone/>
              <a:defRPr sz="3200"/>
            </a:lvl7pPr>
            <a:lvl8pPr marL="5120640" indent="0">
              <a:buNone/>
              <a:defRPr sz="3200"/>
            </a:lvl8pPr>
            <a:lvl9pPr marL="5852160" indent="0">
              <a:buNone/>
              <a:defRPr sz="3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1619" y="3291840"/>
            <a:ext cx="7078027" cy="6098541"/>
          </a:xfrm>
        </p:spPr>
        <p:txBody>
          <a:bodyPr/>
          <a:lstStyle>
            <a:lvl1pPr marL="0" indent="0">
              <a:buNone/>
              <a:defRPr sz="2560"/>
            </a:lvl1pPr>
            <a:lvl2pPr marL="731520" indent="0">
              <a:buNone/>
              <a:defRPr sz="2240"/>
            </a:lvl2pPr>
            <a:lvl3pPr marL="1463040" indent="0">
              <a:buNone/>
              <a:defRPr sz="1920"/>
            </a:lvl3pPr>
            <a:lvl4pPr marL="2194560" indent="0">
              <a:buNone/>
              <a:defRPr sz="1600"/>
            </a:lvl4pPr>
            <a:lvl5pPr marL="2926080" indent="0">
              <a:buNone/>
              <a:defRPr sz="1600"/>
            </a:lvl5pPr>
            <a:lvl6pPr marL="3657600" indent="0">
              <a:buNone/>
              <a:defRPr sz="1600"/>
            </a:lvl6pPr>
            <a:lvl7pPr marL="4389120" indent="0">
              <a:buNone/>
              <a:defRPr sz="1600"/>
            </a:lvl7pPr>
            <a:lvl8pPr marL="5120640" indent="0">
              <a:buNone/>
              <a:defRPr sz="1600"/>
            </a:lvl8pPr>
            <a:lvl9pPr marL="585216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EF729-937F-46E5-86FC-D0E83479BFE9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48D4A-8F2D-4437-B085-76A1FD516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08760" y="584201"/>
            <a:ext cx="18928080" cy="21209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08760" y="2921000"/>
            <a:ext cx="18928080" cy="69621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08760" y="10170161"/>
            <a:ext cx="4937760" cy="584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9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2EF729-937F-46E5-86FC-D0E83479BFE9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69480" y="10170161"/>
            <a:ext cx="7406640" cy="584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9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499080" y="10170161"/>
            <a:ext cx="4937760" cy="584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9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848D4A-8F2D-4437-B085-76A1FD516375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7" t="76" b="76"/>
          <a:stretch/>
        </p:blipFill>
        <p:spPr>
          <a:xfrm rot="5400000">
            <a:off x="9917816" y="-9917815"/>
            <a:ext cx="2109969" cy="219456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83422" y="368304"/>
            <a:ext cx="2991568" cy="1346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12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463040" rtl="0" eaLnBrk="1" latinLnBrk="0" hangingPunct="1">
        <a:lnSpc>
          <a:spcPct val="90000"/>
        </a:lnSpc>
        <a:spcBef>
          <a:spcPct val="0"/>
        </a:spcBef>
        <a:buNone/>
        <a:defRPr sz="70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5760" indent="-365760" algn="l" defTabSz="146304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4480" kern="1200">
          <a:solidFill>
            <a:schemeClr val="tx1"/>
          </a:solidFill>
          <a:latin typeface="+mn-lt"/>
          <a:ea typeface="+mn-ea"/>
          <a:cs typeface="+mn-cs"/>
        </a:defRPr>
      </a:lvl1pPr>
      <a:lvl2pPr marL="1097280" indent="-365760" algn="l" defTabSz="146304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384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indent="-365760" algn="l" defTabSz="146304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560320" indent="-365760" algn="l" defTabSz="146304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2880" kern="1200">
          <a:solidFill>
            <a:schemeClr val="tx1"/>
          </a:solidFill>
          <a:latin typeface="+mn-lt"/>
          <a:ea typeface="+mn-ea"/>
          <a:cs typeface="+mn-cs"/>
        </a:defRPr>
      </a:lvl4pPr>
      <a:lvl5pPr marL="3291840" indent="-365760" algn="l" defTabSz="146304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2880" kern="1200">
          <a:solidFill>
            <a:schemeClr val="tx1"/>
          </a:solidFill>
          <a:latin typeface="+mn-lt"/>
          <a:ea typeface="+mn-ea"/>
          <a:cs typeface="+mn-cs"/>
        </a:defRPr>
      </a:lvl5pPr>
      <a:lvl6pPr marL="4023360" indent="-365760" algn="l" defTabSz="146304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2880" kern="1200">
          <a:solidFill>
            <a:schemeClr val="tx1"/>
          </a:solidFill>
          <a:latin typeface="+mn-lt"/>
          <a:ea typeface="+mn-ea"/>
          <a:cs typeface="+mn-cs"/>
        </a:defRPr>
      </a:lvl6pPr>
      <a:lvl7pPr marL="4754880" indent="-365760" algn="l" defTabSz="146304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2880" kern="1200">
          <a:solidFill>
            <a:schemeClr val="tx1"/>
          </a:solidFill>
          <a:latin typeface="+mn-lt"/>
          <a:ea typeface="+mn-ea"/>
          <a:cs typeface="+mn-cs"/>
        </a:defRPr>
      </a:lvl7pPr>
      <a:lvl8pPr marL="5486400" indent="-365760" algn="l" defTabSz="146304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2880" kern="1200">
          <a:solidFill>
            <a:schemeClr val="tx1"/>
          </a:solidFill>
          <a:latin typeface="+mn-lt"/>
          <a:ea typeface="+mn-ea"/>
          <a:cs typeface="+mn-cs"/>
        </a:defRPr>
      </a:lvl8pPr>
      <a:lvl9pPr marL="6217920" indent="-365760" algn="l" defTabSz="146304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28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63040" rtl="0" eaLnBrk="1" latinLnBrk="0" hangingPunct="1">
        <a:defRPr sz="288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algn="l" defTabSz="1463040" rtl="0" eaLnBrk="1" latinLnBrk="0" hangingPunct="1">
        <a:defRPr sz="2880" kern="1200">
          <a:solidFill>
            <a:schemeClr val="tx1"/>
          </a:solidFill>
          <a:latin typeface="+mn-lt"/>
          <a:ea typeface="+mn-ea"/>
          <a:cs typeface="+mn-cs"/>
        </a:defRPr>
      </a:lvl2pPr>
      <a:lvl3pPr marL="1463040" algn="l" defTabSz="1463040" rtl="0" eaLnBrk="1" latinLnBrk="0" hangingPunct="1">
        <a:defRPr sz="2880" kern="1200">
          <a:solidFill>
            <a:schemeClr val="tx1"/>
          </a:solidFill>
          <a:latin typeface="+mn-lt"/>
          <a:ea typeface="+mn-ea"/>
          <a:cs typeface="+mn-cs"/>
        </a:defRPr>
      </a:lvl3pPr>
      <a:lvl4pPr marL="2194560" algn="l" defTabSz="1463040" rtl="0" eaLnBrk="1" latinLnBrk="0" hangingPunct="1">
        <a:defRPr sz="2880" kern="1200">
          <a:solidFill>
            <a:schemeClr val="tx1"/>
          </a:solidFill>
          <a:latin typeface="+mn-lt"/>
          <a:ea typeface="+mn-ea"/>
          <a:cs typeface="+mn-cs"/>
        </a:defRPr>
      </a:lvl4pPr>
      <a:lvl5pPr marL="2926080" algn="l" defTabSz="1463040" rtl="0" eaLnBrk="1" latinLnBrk="0" hangingPunct="1">
        <a:defRPr sz="2880" kern="1200">
          <a:solidFill>
            <a:schemeClr val="tx1"/>
          </a:solidFill>
          <a:latin typeface="+mn-lt"/>
          <a:ea typeface="+mn-ea"/>
          <a:cs typeface="+mn-cs"/>
        </a:defRPr>
      </a:lvl5pPr>
      <a:lvl6pPr marL="3657600" algn="l" defTabSz="1463040" rtl="0" eaLnBrk="1" latinLnBrk="0" hangingPunct="1">
        <a:defRPr sz="2880" kern="1200">
          <a:solidFill>
            <a:schemeClr val="tx1"/>
          </a:solidFill>
          <a:latin typeface="+mn-lt"/>
          <a:ea typeface="+mn-ea"/>
          <a:cs typeface="+mn-cs"/>
        </a:defRPr>
      </a:lvl6pPr>
      <a:lvl7pPr marL="4389120" algn="l" defTabSz="1463040" rtl="0" eaLnBrk="1" latinLnBrk="0" hangingPunct="1">
        <a:defRPr sz="2880" kern="1200">
          <a:solidFill>
            <a:schemeClr val="tx1"/>
          </a:solidFill>
          <a:latin typeface="+mn-lt"/>
          <a:ea typeface="+mn-ea"/>
          <a:cs typeface="+mn-cs"/>
        </a:defRPr>
      </a:lvl7pPr>
      <a:lvl8pPr marL="5120640" algn="l" defTabSz="1463040" rtl="0" eaLnBrk="1" latinLnBrk="0" hangingPunct="1">
        <a:defRPr sz="2880" kern="1200">
          <a:solidFill>
            <a:schemeClr val="tx1"/>
          </a:solidFill>
          <a:latin typeface="+mn-lt"/>
          <a:ea typeface="+mn-ea"/>
          <a:cs typeface="+mn-cs"/>
        </a:defRPr>
      </a:lvl8pPr>
      <a:lvl9pPr marL="5852160" algn="l" defTabSz="1463040" rtl="0" eaLnBrk="1" latinLnBrk="0" hangingPunct="1">
        <a:defRPr sz="28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90274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University of Cincinnati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Nienaber, Bill (nienabwl)</dc:creator>
  <cp:lastModifiedBy>Nienaber, Bill (nienabwl)</cp:lastModifiedBy>
  <cp:revision>9</cp:revision>
  <dcterms:created xsi:type="dcterms:W3CDTF">2017-02-01T19:09:24Z</dcterms:created>
  <dcterms:modified xsi:type="dcterms:W3CDTF">2018-11-13T17:06:43Z</dcterms:modified>
</cp:coreProperties>
</file>