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945600" cy="10972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8" autoAdjust="0"/>
    <p:restoredTop sz="96437" autoAdjust="0"/>
  </p:normalViewPr>
  <p:slideViewPr>
    <p:cSldViewPr snapToGrid="0" showGuides="1">
      <p:cViewPr varScale="1">
        <p:scale>
          <a:sx n="71" d="100"/>
          <a:sy n="71" d="100"/>
        </p:scale>
        <p:origin x="222" y="84"/>
      </p:cViewPr>
      <p:guideLst>
        <p:guide orient="horz" pos="3456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795781"/>
            <a:ext cx="1645920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763261"/>
            <a:ext cx="164592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8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0" y="584200"/>
            <a:ext cx="4732020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584200"/>
            <a:ext cx="13921740" cy="92989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7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2735582"/>
            <a:ext cx="1892808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0" y="7343142"/>
            <a:ext cx="1892808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2921000"/>
            <a:ext cx="932688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2921000"/>
            <a:ext cx="932688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8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584201"/>
            <a:ext cx="18928080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9" y="2689861"/>
            <a:ext cx="9284017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19" y="4008120"/>
            <a:ext cx="9284017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2689861"/>
            <a:ext cx="9329738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4008120"/>
            <a:ext cx="9329738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9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3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3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731520"/>
            <a:ext cx="7078027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1579881"/>
            <a:ext cx="1110996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3291840"/>
            <a:ext cx="7078027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1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731520"/>
            <a:ext cx="7078027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1579881"/>
            <a:ext cx="1110996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3291840"/>
            <a:ext cx="7078027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"/>
          <a:stretch/>
        </p:blipFill>
        <p:spPr>
          <a:xfrm rot="16200000">
            <a:off x="9890162" y="-1082638"/>
            <a:ext cx="2165276" cy="21945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584201"/>
            <a:ext cx="1892808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2921000"/>
            <a:ext cx="1892808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0170161"/>
            <a:ext cx="49377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0170161"/>
            <a:ext cx="740664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0170161"/>
            <a:ext cx="49377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41" y="9355866"/>
            <a:ext cx="3005886" cy="13539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41" y="9357023"/>
            <a:ext cx="3005886" cy="135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6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Nienaber, Bill (nienabwl)</cp:lastModifiedBy>
  <cp:revision>16</cp:revision>
  <cp:lastPrinted>2017-02-02T19:48:52Z</cp:lastPrinted>
  <dcterms:created xsi:type="dcterms:W3CDTF">2017-02-01T19:09:24Z</dcterms:created>
  <dcterms:modified xsi:type="dcterms:W3CDTF">2018-11-13T17:03:32Z</dcterms:modified>
</cp:coreProperties>
</file>